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59" r:id="rId5"/>
    <p:sldId id="258" r:id="rId6"/>
    <p:sldId id="260" r:id="rId7"/>
    <p:sldId id="261" r:id="rId8"/>
    <p:sldId id="262" r:id="rId9"/>
    <p:sldId id="263" r:id="rId10"/>
    <p:sldId id="287" r:id="rId11"/>
    <p:sldId id="264" r:id="rId12"/>
    <p:sldId id="288" r:id="rId13"/>
    <p:sldId id="265" r:id="rId14"/>
    <p:sldId id="269" r:id="rId15"/>
    <p:sldId id="289" r:id="rId16"/>
    <p:sldId id="283" r:id="rId17"/>
    <p:sldId id="290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43D-3F48-4729-AECB-23CF92AF3D96}" v="1" dt="2021-10-04T11:33:47.02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3F611FF-0BB3-4599-A6B3-EA82A2B7F99F}"/>
    <pc:docChg chg="modSld">
      <pc:chgData name="Li Lixiang" userId="6104bbfcb56aea79" providerId="LiveId" clId="{23F611FF-0BB3-4599-A6B3-EA82A2B7F99F}" dt="2021-08-08T03:13:19.414" v="0" actId="14100"/>
      <pc:docMkLst>
        <pc:docMk/>
      </pc:docMkLst>
      <pc:sldChg chg="modSp mod">
        <pc:chgData name="Li Lixiang" userId="6104bbfcb56aea79" providerId="LiveId" clId="{23F611FF-0BB3-4599-A6B3-EA82A2B7F99F}" dt="2021-08-08T03:13:19.414" v="0" actId="14100"/>
        <pc:sldMkLst>
          <pc:docMk/>
          <pc:sldMk cId="3585909810" sldId="283"/>
        </pc:sldMkLst>
        <pc:spChg chg="mod">
          <ac:chgData name="Li Lixiang" userId="6104bbfcb56aea79" providerId="LiveId" clId="{23F611FF-0BB3-4599-A6B3-EA82A2B7F99F}" dt="2021-08-08T03:13:19.414" v="0" actId="14100"/>
          <ac:spMkLst>
            <pc:docMk/>
            <pc:sldMk cId="3585909810" sldId="283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7838743D-3F48-4729-AECB-23CF92AF3D96}"/>
    <pc:docChg chg="custSel addSld modSld">
      <pc:chgData name="Li Lixiang" userId="6104bbfcb56aea79" providerId="LiveId" clId="{7838743D-3F48-4729-AECB-23CF92AF3D96}" dt="2021-10-04T11:40:24.383" v="313" actId="1036"/>
      <pc:docMkLst>
        <pc:docMk/>
      </pc:docMkLst>
      <pc:sldChg chg="modSp mod">
        <pc:chgData name="Li Lixiang" userId="6104bbfcb56aea79" providerId="LiveId" clId="{7838743D-3F48-4729-AECB-23CF92AF3D96}" dt="2021-10-04T10:58:00.431" v="15" actId="20577"/>
        <pc:sldMkLst>
          <pc:docMk/>
          <pc:sldMk cId="390176306" sldId="259"/>
        </pc:sldMkLst>
        <pc:spChg chg="mod">
          <ac:chgData name="Li Lixiang" userId="6104bbfcb56aea79" providerId="LiveId" clId="{7838743D-3F48-4729-AECB-23CF92AF3D96}" dt="2021-10-04T10:57:29.712" v="1" actId="14100"/>
          <ac:spMkLst>
            <pc:docMk/>
            <pc:sldMk cId="390176306" sldId="259"/>
            <ac:spMk id="8" creationId="{4F1093A6-9CD0-4695-87C5-1EB70F254480}"/>
          </ac:spMkLst>
        </pc:spChg>
        <pc:spChg chg="mod">
          <ac:chgData name="Li Lixiang" userId="6104bbfcb56aea79" providerId="LiveId" clId="{7838743D-3F48-4729-AECB-23CF92AF3D96}" dt="2021-10-04T10:58:00.431" v="15" actId="20577"/>
          <ac:spMkLst>
            <pc:docMk/>
            <pc:sldMk cId="390176306" sldId="259"/>
            <ac:spMk id="10" creationId="{2EBDE9F2-FCF9-4295-BC53-4599B14FE980}"/>
          </ac:spMkLst>
        </pc:spChg>
        <pc:spChg chg="mod">
          <ac:chgData name="Li Lixiang" userId="6104bbfcb56aea79" providerId="LiveId" clId="{7838743D-3F48-4729-AECB-23CF92AF3D96}" dt="2021-10-04T10:57:20.139" v="0" actId="14100"/>
          <ac:spMkLst>
            <pc:docMk/>
            <pc:sldMk cId="390176306" sldId="259"/>
            <ac:spMk id="11" creationId="{8BAA5347-9146-4C1C-8E04-9903CE5BDCDB}"/>
          </ac:spMkLst>
        </pc:spChg>
      </pc:sldChg>
      <pc:sldChg chg="modSp mod">
        <pc:chgData name="Li Lixiang" userId="6104bbfcb56aea79" providerId="LiveId" clId="{7838743D-3F48-4729-AECB-23CF92AF3D96}" dt="2021-10-04T11:09:15.934" v="151" actId="20577"/>
        <pc:sldMkLst>
          <pc:docMk/>
          <pc:sldMk cId="184123586" sldId="261"/>
        </pc:sldMkLst>
        <pc:spChg chg="mod">
          <ac:chgData name="Li Lixiang" userId="6104bbfcb56aea79" providerId="LiveId" clId="{7838743D-3F48-4729-AECB-23CF92AF3D96}" dt="2021-10-04T11:09:15.934" v="151" actId="20577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0:59:47.982" v="16" actId="207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8:58.994" v="145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7838743D-3F48-4729-AECB-23CF92AF3D96}" dt="2021-10-04T11:09:00.786" v="146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modSp mod">
        <pc:chgData name="Li Lixiang" userId="6104bbfcb56aea79" providerId="LiveId" clId="{7838743D-3F48-4729-AECB-23CF92AF3D96}" dt="2021-10-04T11:08:11.036" v="105" actId="20577"/>
        <pc:sldMkLst>
          <pc:docMk/>
          <pc:sldMk cId="3009608438" sldId="262"/>
        </pc:sldMkLst>
        <pc:spChg chg="mod">
          <ac:chgData name="Li Lixiang" userId="6104bbfcb56aea79" providerId="LiveId" clId="{7838743D-3F48-4729-AECB-23CF92AF3D96}" dt="2021-10-04T11:08:11.036" v="105" actId="20577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1:06:10.995" v="74" actId="207"/>
          <ac:spMkLst>
            <pc:docMk/>
            <pc:sldMk cId="3009608438" sldId="262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3:57.070" v="36" actId="20577"/>
          <ac:spMkLst>
            <pc:docMk/>
            <pc:sldMk cId="3009608438" sldId="262"/>
            <ac:spMk id="7" creationId="{4327E57A-852D-4800-A0B9-EF3394A82FA2}"/>
          </ac:spMkLst>
        </pc:spChg>
      </pc:sldChg>
      <pc:sldChg chg="modSp mod">
        <pc:chgData name="Li Lixiang" userId="6104bbfcb56aea79" providerId="LiveId" clId="{7838743D-3F48-4729-AECB-23CF92AF3D96}" dt="2021-10-04T11:04:44.994" v="37" actId="207"/>
        <pc:sldMkLst>
          <pc:docMk/>
          <pc:sldMk cId="3406292314" sldId="263"/>
        </pc:sldMkLst>
        <pc:spChg chg="mod">
          <ac:chgData name="Li Lixiang" userId="6104bbfcb56aea79" providerId="LiveId" clId="{7838743D-3F48-4729-AECB-23CF92AF3D96}" dt="2021-10-04T11:04:44.994" v="37" actId="20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7838743D-3F48-4729-AECB-23CF92AF3D96}" dt="2021-10-04T11:01:55.081" v="33" actId="20577"/>
        <pc:sldMkLst>
          <pc:docMk/>
          <pc:sldMk cId="2803848671" sldId="264"/>
        </pc:sldMkLst>
        <pc:spChg chg="mod">
          <ac:chgData name="Li Lixiang" userId="6104bbfcb56aea79" providerId="LiveId" clId="{7838743D-3F48-4729-AECB-23CF92AF3D96}" dt="2021-10-04T11:01:55.081" v="33" actId="20577"/>
          <ac:spMkLst>
            <pc:docMk/>
            <pc:sldMk cId="2803848671" sldId="264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7838743D-3F48-4729-AECB-23CF92AF3D96}" dt="2021-10-04T11:33:45.356" v="291" actId="21"/>
        <pc:sldMkLst>
          <pc:docMk/>
          <pc:sldMk cId="3585909810" sldId="283"/>
        </pc:sldMkLst>
        <pc:picChg chg="add del mod">
          <ac:chgData name="Li Lixiang" userId="6104bbfcb56aea79" providerId="LiveId" clId="{7838743D-3F48-4729-AECB-23CF92AF3D96}" dt="2021-10-04T11:33:45.356" v="291" actId="21"/>
          <ac:picMkLst>
            <pc:docMk/>
            <pc:sldMk cId="3585909810" sldId="283"/>
            <ac:picMk id="5" creationId="{2424BF27-629C-474C-B724-BEA9654B9913}"/>
          </ac:picMkLst>
        </pc:picChg>
      </pc:sldChg>
      <pc:sldChg chg="addSp delSp modSp new mod">
        <pc:chgData name="Li Lixiang" userId="6104bbfcb56aea79" providerId="LiveId" clId="{7838743D-3F48-4729-AECB-23CF92AF3D96}" dt="2021-10-04T11:18:21.601" v="229" actId="1076"/>
        <pc:sldMkLst>
          <pc:docMk/>
          <pc:sldMk cId="631023562" sldId="287"/>
        </pc:sldMkLst>
        <pc:spChg chg="mod">
          <ac:chgData name="Li Lixiang" userId="6104bbfcb56aea79" providerId="LiveId" clId="{7838743D-3F48-4729-AECB-23CF92AF3D96}" dt="2021-10-04T11:14:07.631" v="222" actId="20577"/>
          <ac:spMkLst>
            <pc:docMk/>
            <pc:sldMk cId="631023562" sldId="287"/>
            <ac:spMk id="2" creationId="{F335A81E-AA9F-44E9-B48E-581ABDF8239C}"/>
          </ac:spMkLst>
        </pc:spChg>
        <pc:spChg chg="del">
          <ac:chgData name="Li Lixiang" userId="6104bbfcb56aea79" providerId="LiveId" clId="{7838743D-3F48-4729-AECB-23CF92AF3D96}" dt="2021-10-04T11:13:47.312" v="172" actId="478"/>
          <ac:spMkLst>
            <pc:docMk/>
            <pc:sldMk cId="631023562" sldId="287"/>
            <ac:spMk id="3" creationId="{3A39390D-96C6-4CEF-9155-A30AF85FB8C1}"/>
          </ac:spMkLst>
        </pc:spChg>
        <pc:picChg chg="add mod">
          <ac:chgData name="Li Lixiang" userId="6104bbfcb56aea79" providerId="LiveId" clId="{7838743D-3F48-4729-AECB-23CF92AF3D96}" dt="2021-10-04T11:14:12.202" v="223" actId="1076"/>
          <ac:picMkLst>
            <pc:docMk/>
            <pc:sldMk cId="631023562" sldId="287"/>
            <ac:picMk id="5" creationId="{A787CAAA-1A22-4BF8-83E5-3221C2BAE125}"/>
          </ac:picMkLst>
        </pc:picChg>
        <pc:picChg chg="add mod">
          <ac:chgData name="Li Lixiang" userId="6104bbfcb56aea79" providerId="LiveId" clId="{7838743D-3F48-4729-AECB-23CF92AF3D96}" dt="2021-10-04T11:15:06.374" v="225" actId="1076"/>
          <ac:picMkLst>
            <pc:docMk/>
            <pc:sldMk cId="631023562" sldId="287"/>
            <ac:picMk id="7" creationId="{525CB746-EB34-45D6-875B-CCF187C23090}"/>
          </ac:picMkLst>
        </pc:picChg>
        <pc:picChg chg="add mod">
          <ac:chgData name="Li Lixiang" userId="6104bbfcb56aea79" providerId="LiveId" clId="{7838743D-3F48-4729-AECB-23CF92AF3D96}" dt="2021-10-04T11:16:00.311" v="227" actId="1076"/>
          <ac:picMkLst>
            <pc:docMk/>
            <pc:sldMk cId="631023562" sldId="287"/>
            <ac:picMk id="9" creationId="{DF1EC4FC-9749-485B-A302-3D3B6A355870}"/>
          </ac:picMkLst>
        </pc:picChg>
        <pc:picChg chg="add mod">
          <ac:chgData name="Li Lixiang" userId="6104bbfcb56aea79" providerId="LiveId" clId="{7838743D-3F48-4729-AECB-23CF92AF3D96}" dt="2021-10-04T11:18:21.601" v="229" actId="1076"/>
          <ac:picMkLst>
            <pc:docMk/>
            <pc:sldMk cId="631023562" sldId="287"/>
            <ac:picMk id="11" creationId="{EAA3BD87-8004-43E3-AF8E-3F8822612FEA}"/>
          </ac:picMkLst>
        </pc:picChg>
      </pc:sldChg>
      <pc:sldChg chg="addSp delSp modSp new mod">
        <pc:chgData name="Li Lixiang" userId="6104bbfcb56aea79" providerId="LiveId" clId="{7838743D-3F48-4729-AECB-23CF92AF3D96}" dt="2021-10-04T11:24:02.992" v="258" actId="1076"/>
        <pc:sldMkLst>
          <pc:docMk/>
          <pc:sldMk cId="3541158414" sldId="288"/>
        </pc:sldMkLst>
        <pc:spChg chg="mod">
          <ac:chgData name="Li Lixiang" userId="6104bbfcb56aea79" providerId="LiveId" clId="{7838743D-3F48-4729-AECB-23CF92AF3D96}" dt="2021-10-04T11:19:06.341" v="249"/>
          <ac:spMkLst>
            <pc:docMk/>
            <pc:sldMk cId="3541158414" sldId="288"/>
            <ac:spMk id="2" creationId="{9E887E36-295F-4613-9878-971FE784B0E3}"/>
          </ac:spMkLst>
        </pc:spChg>
        <pc:spChg chg="del">
          <ac:chgData name="Li Lixiang" userId="6104bbfcb56aea79" providerId="LiveId" clId="{7838743D-3F48-4729-AECB-23CF92AF3D96}" dt="2021-10-04T11:19:10.238" v="250" actId="478"/>
          <ac:spMkLst>
            <pc:docMk/>
            <pc:sldMk cId="3541158414" sldId="288"/>
            <ac:spMk id="3" creationId="{14355399-9C39-4891-AC83-C776CCBC8E71}"/>
          </ac:spMkLst>
        </pc:spChg>
        <pc:picChg chg="add mod">
          <ac:chgData name="Li Lixiang" userId="6104bbfcb56aea79" providerId="LiveId" clId="{7838743D-3F48-4729-AECB-23CF92AF3D96}" dt="2021-10-04T11:19:59.925" v="252" actId="1076"/>
          <ac:picMkLst>
            <pc:docMk/>
            <pc:sldMk cId="3541158414" sldId="288"/>
            <ac:picMk id="5" creationId="{787803B4-D6BF-43B7-9A29-16C707D1337D}"/>
          </ac:picMkLst>
        </pc:picChg>
        <pc:picChg chg="add mod">
          <ac:chgData name="Li Lixiang" userId="6104bbfcb56aea79" providerId="LiveId" clId="{7838743D-3F48-4729-AECB-23CF92AF3D96}" dt="2021-10-04T11:20:40.361" v="254" actId="1076"/>
          <ac:picMkLst>
            <pc:docMk/>
            <pc:sldMk cId="3541158414" sldId="288"/>
            <ac:picMk id="7" creationId="{A5AD82C1-383B-477A-8C8A-E569A37FEB92}"/>
          </ac:picMkLst>
        </pc:picChg>
        <pc:picChg chg="add mod">
          <ac:chgData name="Li Lixiang" userId="6104bbfcb56aea79" providerId="LiveId" clId="{7838743D-3F48-4729-AECB-23CF92AF3D96}" dt="2021-10-04T11:21:47.179" v="256" actId="1076"/>
          <ac:picMkLst>
            <pc:docMk/>
            <pc:sldMk cId="3541158414" sldId="288"/>
            <ac:picMk id="9" creationId="{DF73CA5C-DC63-409A-9985-FFE7C049F14D}"/>
          </ac:picMkLst>
        </pc:picChg>
        <pc:picChg chg="add mod">
          <ac:chgData name="Li Lixiang" userId="6104bbfcb56aea79" providerId="LiveId" clId="{7838743D-3F48-4729-AECB-23CF92AF3D96}" dt="2021-10-04T11:24:02.992" v="258" actId="1076"/>
          <ac:picMkLst>
            <pc:docMk/>
            <pc:sldMk cId="3541158414" sldId="288"/>
            <ac:picMk id="11" creationId="{1D8FE99C-040D-4FAC-95DB-3796A13AF008}"/>
          </ac:picMkLst>
        </pc:picChg>
      </pc:sldChg>
      <pc:sldChg chg="addSp delSp modSp new mod">
        <pc:chgData name="Li Lixiang" userId="6104bbfcb56aea79" providerId="LiveId" clId="{7838743D-3F48-4729-AECB-23CF92AF3D96}" dt="2021-10-04T11:31:17.617" v="285" actId="1036"/>
        <pc:sldMkLst>
          <pc:docMk/>
          <pc:sldMk cId="1223163485" sldId="289"/>
        </pc:sldMkLst>
        <pc:spChg chg="mod">
          <ac:chgData name="Li Lixiang" userId="6104bbfcb56aea79" providerId="LiveId" clId="{7838743D-3F48-4729-AECB-23CF92AF3D96}" dt="2021-10-04T11:25:29" v="260"/>
          <ac:spMkLst>
            <pc:docMk/>
            <pc:sldMk cId="1223163485" sldId="289"/>
            <ac:spMk id="2" creationId="{FC631E2E-F185-4647-A32F-CFDBDE224151}"/>
          </ac:spMkLst>
        </pc:spChg>
        <pc:spChg chg="del">
          <ac:chgData name="Li Lixiang" userId="6104bbfcb56aea79" providerId="LiveId" clId="{7838743D-3F48-4729-AECB-23CF92AF3D96}" dt="2021-10-04T11:25:32.033" v="261" actId="478"/>
          <ac:spMkLst>
            <pc:docMk/>
            <pc:sldMk cId="1223163485" sldId="289"/>
            <ac:spMk id="3" creationId="{7740D42E-FF0B-49C1-9414-77E0EC683773}"/>
          </ac:spMkLst>
        </pc:spChg>
        <pc:picChg chg="add mod">
          <ac:chgData name="Li Lixiang" userId="6104bbfcb56aea79" providerId="LiveId" clId="{7838743D-3F48-4729-AECB-23CF92AF3D96}" dt="2021-10-04T11:26:43.103" v="263" actId="1076"/>
          <ac:picMkLst>
            <pc:docMk/>
            <pc:sldMk cId="1223163485" sldId="289"/>
            <ac:picMk id="5" creationId="{602990C9-02E1-49FB-9BF4-C0C8A9624014}"/>
          </ac:picMkLst>
        </pc:picChg>
        <pc:picChg chg="add mod">
          <ac:chgData name="Li Lixiang" userId="6104bbfcb56aea79" providerId="LiveId" clId="{7838743D-3F48-4729-AECB-23CF92AF3D96}" dt="2021-10-04T11:27:23.735" v="265" actId="1076"/>
          <ac:picMkLst>
            <pc:docMk/>
            <pc:sldMk cId="1223163485" sldId="289"/>
            <ac:picMk id="7" creationId="{76AFD806-89B6-4C66-BBAA-A4C863B2EC79}"/>
          </ac:picMkLst>
        </pc:picChg>
        <pc:picChg chg="add mod">
          <ac:chgData name="Li Lixiang" userId="6104bbfcb56aea79" providerId="LiveId" clId="{7838743D-3F48-4729-AECB-23CF92AF3D96}" dt="2021-10-04T11:28:17.759" v="267" actId="1076"/>
          <ac:picMkLst>
            <pc:docMk/>
            <pc:sldMk cId="1223163485" sldId="289"/>
            <ac:picMk id="9" creationId="{E4903C07-9B2E-4C15-A8BF-AFEA5CC6B12C}"/>
          </ac:picMkLst>
        </pc:picChg>
        <pc:picChg chg="add mod">
          <ac:chgData name="Li Lixiang" userId="6104bbfcb56aea79" providerId="LiveId" clId="{7838743D-3F48-4729-AECB-23CF92AF3D96}" dt="2021-10-04T11:29:01.819" v="269" actId="1076"/>
          <ac:picMkLst>
            <pc:docMk/>
            <pc:sldMk cId="1223163485" sldId="289"/>
            <ac:picMk id="11" creationId="{5B606AD7-37C9-414F-8794-6FE9E012D73C}"/>
          </ac:picMkLst>
        </pc:picChg>
        <pc:picChg chg="add mod">
          <ac:chgData name="Li Lixiang" userId="6104bbfcb56aea79" providerId="LiveId" clId="{7838743D-3F48-4729-AECB-23CF92AF3D96}" dt="2021-10-04T11:29:41.949" v="271" actId="1076"/>
          <ac:picMkLst>
            <pc:docMk/>
            <pc:sldMk cId="1223163485" sldId="289"/>
            <ac:picMk id="13" creationId="{2802E366-AEDA-4E62-B820-93191AC1F365}"/>
          </ac:picMkLst>
        </pc:picChg>
        <pc:picChg chg="add mod">
          <ac:chgData name="Li Lixiang" userId="6104bbfcb56aea79" providerId="LiveId" clId="{7838743D-3F48-4729-AECB-23CF92AF3D96}" dt="2021-10-04T11:30:19.918" v="273" actId="1076"/>
          <ac:picMkLst>
            <pc:docMk/>
            <pc:sldMk cId="1223163485" sldId="289"/>
            <ac:picMk id="15" creationId="{74B1D087-01B4-4FBD-BA1E-F57D10E3709F}"/>
          </ac:picMkLst>
        </pc:picChg>
        <pc:picChg chg="add mod">
          <ac:chgData name="Li Lixiang" userId="6104bbfcb56aea79" providerId="LiveId" clId="{7838743D-3F48-4729-AECB-23CF92AF3D96}" dt="2021-10-04T11:31:17.617" v="285" actId="1036"/>
          <ac:picMkLst>
            <pc:docMk/>
            <pc:sldMk cId="1223163485" sldId="289"/>
            <ac:picMk id="17" creationId="{A126AE99-91B7-47D3-8A7E-C7B80A4A910B}"/>
          </ac:picMkLst>
        </pc:picChg>
      </pc:sldChg>
      <pc:sldChg chg="addSp delSp modSp new mod">
        <pc:chgData name="Li Lixiang" userId="6104bbfcb56aea79" providerId="LiveId" clId="{7838743D-3F48-4729-AECB-23CF92AF3D96}" dt="2021-10-04T11:40:24.383" v="313" actId="1036"/>
        <pc:sldMkLst>
          <pc:docMk/>
          <pc:sldMk cId="3203192987" sldId="290"/>
        </pc:sldMkLst>
        <pc:spChg chg="mod">
          <ac:chgData name="Li Lixiang" userId="6104bbfcb56aea79" providerId="LiveId" clId="{7838743D-3F48-4729-AECB-23CF92AF3D96}" dt="2021-10-04T11:31:32.570" v="287"/>
          <ac:spMkLst>
            <pc:docMk/>
            <pc:sldMk cId="3203192987" sldId="290"/>
            <ac:spMk id="2" creationId="{88F59FC4-3334-47AF-A4D0-E92189781557}"/>
          </ac:spMkLst>
        </pc:spChg>
        <pc:spChg chg="del">
          <ac:chgData name="Li Lixiang" userId="6104bbfcb56aea79" providerId="LiveId" clId="{7838743D-3F48-4729-AECB-23CF92AF3D96}" dt="2021-10-04T11:31:36.954" v="288" actId="478"/>
          <ac:spMkLst>
            <pc:docMk/>
            <pc:sldMk cId="3203192987" sldId="290"/>
            <ac:spMk id="3" creationId="{4993DDC8-D27A-44CF-8ADC-F0A114AC26DF}"/>
          </ac:spMkLst>
        </pc:spChg>
        <pc:picChg chg="add mod">
          <ac:chgData name="Li Lixiang" userId="6104bbfcb56aea79" providerId="LiveId" clId="{7838743D-3F48-4729-AECB-23CF92AF3D96}" dt="2021-10-04T11:33:49.198" v="293" actId="1076"/>
          <ac:picMkLst>
            <pc:docMk/>
            <pc:sldMk cId="3203192987" sldId="290"/>
            <ac:picMk id="4" creationId="{460570A8-AFD8-4049-8C4F-7B66029B464A}"/>
          </ac:picMkLst>
        </pc:picChg>
        <pc:picChg chg="add mod">
          <ac:chgData name="Li Lixiang" userId="6104bbfcb56aea79" providerId="LiveId" clId="{7838743D-3F48-4729-AECB-23CF92AF3D96}" dt="2021-10-04T11:34:46.846" v="295" actId="1076"/>
          <ac:picMkLst>
            <pc:docMk/>
            <pc:sldMk cId="3203192987" sldId="290"/>
            <ac:picMk id="6" creationId="{5C03394A-2278-40C4-96DD-EBFA08ABE3A6}"/>
          </ac:picMkLst>
        </pc:picChg>
        <pc:picChg chg="add mod">
          <ac:chgData name="Li Lixiang" userId="6104bbfcb56aea79" providerId="LiveId" clId="{7838743D-3F48-4729-AECB-23CF92AF3D96}" dt="2021-10-04T11:36:34.374" v="297" actId="1076"/>
          <ac:picMkLst>
            <pc:docMk/>
            <pc:sldMk cId="3203192987" sldId="290"/>
            <ac:picMk id="8" creationId="{D68E64D6-86D2-4D28-905B-9F04DAA3C0E8}"/>
          </ac:picMkLst>
        </pc:picChg>
        <pc:picChg chg="add mod">
          <ac:chgData name="Li Lixiang" userId="6104bbfcb56aea79" providerId="LiveId" clId="{7838743D-3F48-4729-AECB-23CF92AF3D96}" dt="2021-10-04T11:38:49.650" v="304" actId="1076"/>
          <ac:picMkLst>
            <pc:docMk/>
            <pc:sldMk cId="3203192987" sldId="290"/>
            <ac:picMk id="10" creationId="{5F92C1B3-B050-4E79-B464-D4589B0CA201}"/>
          </ac:picMkLst>
        </pc:picChg>
        <pc:picChg chg="add mod">
          <ac:chgData name="Li Lixiang" userId="6104bbfcb56aea79" providerId="LiveId" clId="{7838743D-3F48-4729-AECB-23CF92AF3D96}" dt="2021-10-04T11:38:47.781" v="303" actId="1076"/>
          <ac:picMkLst>
            <pc:docMk/>
            <pc:sldMk cId="3203192987" sldId="290"/>
            <ac:picMk id="12" creationId="{93031F4B-2664-4D0F-B514-723CAF020D16}"/>
          </ac:picMkLst>
        </pc:picChg>
        <pc:picChg chg="add mod">
          <ac:chgData name="Li Lixiang" userId="6104bbfcb56aea79" providerId="LiveId" clId="{7838743D-3F48-4729-AECB-23CF92AF3D96}" dt="2021-10-04T11:39:25.711" v="306" actId="1076"/>
          <ac:picMkLst>
            <pc:docMk/>
            <pc:sldMk cId="3203192987" sldId="290"/>
            <ac:picMk id="14" creationId="{96F25BB0-EB4F-46CE-A264-1FE8614A7B49}"/>
          </ac:picMkLst>
        </pc:picChg>
        <pc:picChg chg="add mod">
          <ac:chgData name="Li Lixiang" userId="6104bbfcb56aea79" providerId="LiveId" clId="{7838743D-3F48-4729-AECB-23CF92AF3D96}" dt="2021-10-04T11:40:24.383" v="313" actId="1036"/>
          <ac:picMkLst>
            <pc:docMk/>
            <pc:sldMk cId="3203192987" sldId="290"/>
            <ac:picMk id="16" creationId="{860072E4-774E-423A-925B-574537AA164C}"/>
          </ac:picMkLst>
        </pc:pic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13T14:06:13.996" v="1140" actId="478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CEBFCD4-4755-48CE-84C1-D9794E770E0E}" dt="2021-06-08T03:02:02.678" v="1138" actId="313"/>
        <pc:sldMkLst>
          <pc:docMk/>
          <pc:sldMk cId="2854580649" sldId="257"/>
        </pc:sldMkLst>
        <pc:spChg chg="mod">
          <ac:chgData name="Li Lixiang" userId="6104bbfcb56aea79" providerId="LiveId" clId="{3CEBFCD4-4755-48CE-84C1-D9794E770E0E}" dt="2021-06-08T02:47:41.165" v="772" actId="20577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6-08T03:02:02.678" v="1138" actId="313"/>
          <ac:spMkLst>
            <pc:docMk/>
            <pc:sldMk cId="2854580649" sldId="257"/>
            <ac:spMk id="3" creationId="{7060439F-2729-478E-B95F-230482B50AA1}"/>
          </ac:spMkLst>
        </pc:spChg>
        <pc:picChg chg="add mod">
          <ac:chgData name="Li Lixiang" userId="6104bbfcb56aea79" providerId="LiveId" clId="{3CEBFCD4-4755-48CE-84C1-D9794E770E0E}" dt="2021-06-08T03:01:29.555" v="1134" actId="1076"/>
          <ac:picMkLst>
            <pc:docMk/>
            <pc:sldMk cId="2854580649" sldId="257"/>
            <ac:picMk id="5" creationId="{64A8B620-9078-4C3D-BF1E-FB27B3B7D821}"/>
          </ac:picMkLst>
        </pc:picChg>
        <pc:picChg chg="add mod">
          <ac:chgData name="Li Lixiang" userId="6104bbfcb56aea79" providerId="LiveId" clId="{3CEBFCD4-4755-48CE-84C1-D9794E770E0E}" dt="2021-06-08T03:01:31.467" v="1135" actId="1076"/>
          <ac:picMkLst>
            <pc:docMk/>
            <pc:sldMk cId="2854580649" sldId="257"/>
            <ac:picMk id="7" creationId="{FE53CD10-B736-4502-885E-F393B47A7028}"/>
          </ac:picMkLst>
        </pc:picChg>
        <pc:picChg chg="add mod">
          <ac:chgData name="Li Lixiang" userId="6104bbfcb56aea79" providerId="LiveId" clId="{3CEBFCD4-4755-48CE-84C1-D9794E770E0E}" dt="2021-06-08T03:01:34.752" v="1136" actId="1076"/>
          <ac:picMkLst>
            <pc:docMk/>
            <pc:sldMk cId="2854580649" sldId="257"/>
            <ac:picMk id="9" creationId="{23D26A50-C15B-4C7D-A8F8-85F4ABA5BA92}"/>
          </ac:picMkLst>
        </pc:picChg>
        <pc:picChg chg="add mod">
          <ac:chgData name="Li Lixiang" userId="6104bbfcb56aea79" providerId="LiveId" clId="{3CEBFCD4-4755-48CE-84C1-D9794E770E0E}" dt="2021-06-08T03:01:36.577" v="1137" actId="1076"/>
          <ac:picMkLst>
            <pc:docMk/>
            <pc:sldMk cId="2854580649" sldId="257"/>
            <ac:picMk id="11" creationId="{EFFA0DF4-BDA9-4DFF-BBE9-E92705AFD02D}"/>
          </ac:picMkLst>
        </pc:pic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addSp delSp modSp mod">
        <pc:chgData name="Li Lixiang" userId="6104bbfcb56aea79" providerId="LiveId" clId="{3CEBFCD4-4755-48CE-84C1-D9794E770E0E}" dt="2021-06-13T14:06:13.996" v="1140" actId="478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  <pc:inkChg chg="add del">
          <ac:chgData name="Li Lixiang" userId="6104bbfcb56aea79" providerId="LiveId" clId="{3CEBFCD4-4755-48CE-84C1-D9794E770E0E}" dt="2021-06-13T14:06:13.996" v="1140" actId="478"/>
          <ac:inkMkLst>
            <pc:docMk/>
            <pc:sldMk cId="3585909810" sldId="283"/>
            <ac:inkMk id="4" creationId="{329C6CAF-F3CA-4C18-B2A4-A0A7A1B386B3}"/>
          </ac:inkMkLst>
        </pc:ink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  <pc:sldChg chg="add">
        <pc:chgData name="Li Lixiang" userId="6104bbfcb56aea79" providerId="LiveId" clId="{3CEBFCD4-4755-48CE-84C1-D9794E770E0E}" dt="2021-06-08T02:47:34.802" v="752"/>
        <pc:sldMkLst>
          <pc:docMk/>
          <pc:sldMk cId="1724983077" sldId="286"/>
        </pc:sldMkLst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 0 0,'0'2'255'0'0,"0"1"107"0"0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 0 0,'0'0'1800'0'0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8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 0 0,'36'1'396'0'0,"-22"0"-230"0"0,-1-1-1 0 0,1 0 0 0 0,-1 0 0 0 0,1-2 0 0 0,17-3 0 0 0,-7-1-589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 –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81E-AA9F-44E9-B48E-581ABDF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7CAAA-1A22-4BF8-83E5-3221C2BA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41" y="2449407"/>
            <a:ext cx="1552792" cy="20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CB746-EB34-45D6-875B-CCF187C2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41" y="3383280"/>
            <a:ext cx="156231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EC4FC-9749-485B-A302-3D3B6A3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41" y="4488627"/>
            <a:ext cx="2172003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3BD87-8004-43E3-AF8E-3F882261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259" y="2363670"/>
            <a:ext cx="248637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4650614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Arithmetic operators</a:t>
            </a:r>
          </a:p>
          <a:p>
            <a:pPr lvl="1"/>
            <a:r>
              <a:rPr lang="en-MY" sz="1800" dirty="0"/>
              <a:t>+,    -,    *,   /,    %,    //</a:t>
            </a:r>
            <a:r>
              <a:rPr lang="en-US" sz="1800" dirty="0"/>
              <a:t>,    **</a:t>
            </a:r>
            <a:endParaRPr lang="en-MY" sz="1800" dirty="0"/>
          </a:p>
          <a:p>
            <a:pPr lvl="1"/>
            <a:endParaRPr lang="en-MY" sz="1800" dirty="0"/>
          </a:p>
          <a:p>
            <a:r>
              <a:rPr lang="en-MY" sz="2000" dirty="0"/>
              <a:t>Implicit conversion</a:t>
            </a:r>
          </a:p>
          <a:p>
            <a:pPr lvl="1"/>
            <a:r>
              <a:rPr lang="en-MY" sz="1800" dirty="0"/>
              <a:t>when one operand is float, the other one is integer or bool, it will be converted to float</a:t>
            </a:r>
          </a:p>
          <a:p>
            <a:pPr lvl="1"/>
            <a:r>
              <a:rPr lang="en-MY" sz="1800" dirty="0"/>
              <a:t>when one operand is integer, the other one is bool, it will be converted to integer</a:t>
            </a:r>
          </a:p>
          <a:p>
            <a:pPr lvl="1"/>
            <a:r>
              <a:rPr lang="en-MY" sz="1800" dirty="0"/>
              <a:t>True be converted to 1 or 1.0 </a:t>
            </a:r>
          </a:p>
          <a:p>
            <a:pPr lvl="1"/>
            <a:r>
              <a:rPr lang="en-MY" sz="1800" dirty="0"/>
              <a:t>False be converted to 0 or 0.0</a:t>
            </a:r>
          </a:p>
          <a:p>
            <a:pPr lvl="1"/>
            <a:r>
              <a:rPr lang="en-MY" sz="1800" dirty="0"/>
              <a:t>two bool operands will be converted to integer</a:t>
            </a:r>
          </a:p>
          <a:p>
            <a:pPr lvl="1"/>
            <a:r>
              <a:rPr lang="en-MY" sz="1800" dirty="0"/>
              <a:t>‘/’ will convert both operands to float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33D4F-8FBE-43FA-9653-201D05D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894139"/>
            <a:ext cx="5366735" cy="5651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14:cNvPr>
              <p14:cNvContentPartPr/>
              <p14:nvPr/>
            </p14:nvContentPartPr>
            <p14:xfrm>
              <a:off x="2950473" y="2648908"/>
              <a:ext cx="5724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473" y="2639908"/>
                <a:ext cx="748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7E36-295F-4613-9878-971FE784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03B4-D6BF-43B7-9A29-16C707D1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2" y="2157362"/>
            <a:ext cx="1305107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82C1-383B-477A-8C8A-E569A37F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67" y="3888489"/>
            <a:ext cx="1257475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3CA5C-DC63-409A-9985-FFE7C049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586" y="2162125"/>
            <a:ext cx="1314633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FE99C-040D-4FAC-95DB-3796A13A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86" y="3948907"/>
            <a:ext cx="130510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196917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explicit data type conversion function</a:t>
            </a:r>
          </a:p>
          <a:p>
            <a:pPr lvl="1"/>
            <a:r>
              <a:rPr lang="en-MY" sz="2000" dirty="0"/>
              <a:t>bool()</a:t>
            </a:r>
          </a:p>
          <a:p>
            <a:pPr lvl="1"/>
            <a:r>
              <a:rPr lang="en-MY" sz="2000" dirty="0"/>
              <a:t>int()</a:t>
            </a:r>
          </a:p>
          <a:p>
            <a:pPr lvl="1"/>
            <a:r>
              <a:rPr lang="en-MY" sz="2000" dirty="0"/>
              <a:t>float()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CBBD-2224-44BE-A13C-7C4CCFC4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1" y="1842860"/>
            <a:ext cx="5426177" cy="4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pPr lvl="1"/>
            <a:r>
              <a:rPr lang="en-MY" sz="2000" dirty="0"/>
              <a:t>==,    !=,    &gt;,    &lt;,    &lt;=,    &gt;=</a:t>
            </a:r>
          </a:p>
          <a:p>
            <a:pPr lvl="1"/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CA0F9-CBBC-468B-B0F3-BDBB0670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24" y="1134532"/>
            <a:ext cx="437310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1E2E-F185-4647-A32F-CFDBDE2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990C9-02E1-49FB-9BF4-C0C8A96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59" y="2339324"/>
            <a:ext cx="144800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FD806-89B6-4C66-BBAA-A4C863B2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59" y="3429000"/>
            <a:ext cx="1562318" cy="1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03C07-9B2E-4C15-A8BF-AFEA5CC6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970" y="2339324"/>
            <a:ext cx="1171739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606AD7-37C9-414F-8794-6FE9E012D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970" y="3348026"/>
            <a:ext cx="1286054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2E366-AEDA-4E62-B820-93191AC1F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561" y="2339324"/>
            <a:ext cx="1838582" cy="38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B1D087-01B4-4FBD-BA1E-F57D10E37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561" y="3419473"/>
            <a:ext cx="1819529" cy="38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AE99-91B7-47D3-8A7E-C7B80A4A9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559" y="4445982"/>
            <a:ext cx="122889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1686770"/>
          </a:xfrm>
        </p:spPr>
        <p:txBody>
          <a:bodyPr anchor="t">
            <a:normAutofit/>
          </a:bodyPr>
          <a:lstStyle/>
          <a:p>
            <a:r>
              <a:rPr lang="en-MY" sz="2200" dirty="0">
                <a:solidFill>
                  <a:srgbClr val="FFC000"/>
                </a:solidFill>
              </a:rPr>
              <a:t>and</a:t>
            </a:r>
            <a:r>
              <a:rPr lang="en-MY" sz="2200" dirty="0"/>
              <a:t> --- both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or</a:t>
            </a:r>
            <a:r>
              <a:rPr lang="en-MY" sz="2200" dirty="0"/>
              <a:t> --- at least one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not</a:t>
            </a:r>
            <a:r>
              <a:rPr lang="en-MY" sz="2200" dirty="0"/>
              <a:t>  ---  take the 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9C3E-9775-4BDD-8938-D15BE1A1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23" y="1991295"/>
            <a:ext cx="2964640" cy="1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4-3334-47AF-A4D0-E921897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570A8-AFD8-4049-8C4F-7B66029B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89" y="2638434"/>
            <a:ext cx="1638529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3394A-2278-40C4-96DD-EBFA08AB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89" y="4411081"/>
            <a:ext cx="1524213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E64D6-86D2-4D28-905B-9F04DAA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81" y="2638434"/>
            <a:ext cx="2333951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2C1B3-B050-4E79-B464-D4589B0CA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881" y="5069272"/>
            <a:ext cx="1943371" cy="161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31F4B-2664-4D0F-B514-723CAF02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881" y="4410108"/>
            <a:ext cx="1600423" cy="1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F25BB0-EB4F-46CE-A264-1FE8614A7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902" y="4374883"/>
            <a:ext cx="2114845" cy="228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072E4-774E-423A-925B-574537AA1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1471" y="4983670"/>
            <a:ext cx="163852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4A3E5-D242-4185-B094-C393E5BA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9" y="201030"/>
            <a:ext cx="6907161" cy="6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What is programming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9224816" cy="4040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Programming: Instructing computer to do work and solve targeted problem</a:t>
            </a:r>
            <a:endParaRPr lang="en-MY" dirty="0"/>
          </a:p>
          <a:p>
            <a:r>
              <a:rPr lang="en-MY" sz="2000" dirty="0"/>
              <a:t>Programming language: an artificially created language use to instruct computer</a:t>
            </a:r>
          </a:p>
          <a:p>
            <a:pPr lvl="1"/>
            <a:r>
              <a:rPr lang="en-MY" sz="2000" dirty="0"/>
              <a:t>Machine code</a:t>
            </a:r>
          </a:p>
          <a:p>
            <a:pPr lvl="1"/>
            <a:r>
              <a:rPr lang="en-MY" sz="2000" dirty="0"/>
              <a:t>Assemble code</a:t>
            </a:r>
          </a:p>
          <a:p>
            <a:pPr lvl="1"/>
            <a:r>
              <a:rPr lang="en-MY" sz="2000" dirty="0"/>
              <a:t>High-level programming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620-9078-4C3D-BF1E-FB27B3B7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167005"/>
            <a:ext cx="218152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CD10-B736-4502-885E-F393B47A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10" y="4168953"/>
            <a:ext cx="322942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6A50-C15B-4C7D-A8F8-85F4ABA5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586" y="4068448"/>
            <a:ext cx="2029108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0DF4-BDA9-4DFF-BBE9-E92705AF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586" y="5695980"/>
            <a:ext cx="2267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11103744" cy="4754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Download and install Python on your computer</a:t>
            </a:r>
          </a:p>
          <a:p>
            <a:pPr lvl="1"/>
            <a:r>
              <a:rPr lang="en-MY" sz="2400" dirty="0">
                <a:hlinkClick r:id="rId2"/>
              </a:rPr>
              <a:t>http://www.python.org</a:t>
            </a:r>
            <a:r>
              <a:rPr lang="en-MY" sz="2400" dirty="0"/>
              <a:t>, downloads</a:t>
            </a:r>
          </a:p>
          <a:p>
            <a:r>
              <a:rPr lang="en-MY" sz="2800" dirty="0"/>
              <a:t>Using IDLE</a:t>
            </a:r>
          </a:p>
          <a:p>
            <a:pPr lvl="1"/>
            <a:r>
              <a:rPr lang="en-MY" sz="2400" dirty="0"/>
              <a:t>File -&gt; New File, in a new window type your first Python code and save the file</a:t>
            </a:r>
          </a:p>
          <a:p>
            <a:pPr lvl="1"/>
            <a:r>
              <a:rPr lang="en-MY" sz="2400" dirty="0"/>
              <a:t>Run -&gt; Run Module or simply press “F5”, to run your first Python program.</a:t>
            </a:r>
          </a:p>
          <a:p>
            <a:pPr lvl="1"/>
            <a:r>
              <a:rPr lang="en-MY" sz="2400" dirty="0"/>
              <a:t>Check the result from IDLE shell window.</a:t>
            </a:r>
          </a:p>
          <a:p>
            <a:r>
              <a:rPr lang="en-MY" sz="2800" dirty="0"/>
              <a:t>Try see some errors</a:t>
            </a:r>
          </a:p>
          <a:p>
            <a:pPr lvl="1"/>
            <a:r>
              <a:rPr lang="en-MY" sz="2400" dirty="0"/>
              <a:t>Change your code, see what happen is missing one “ ) ”, or missing one “ ’ ”. Try run it and see.</a:t>
            </a:r>
          </a:p>
          <a:p>
            <a:pPr lvl="1"/>
            <a:r>
              <a:rPr lang="en-MY" sz="2400" dirty="0"/>
              <a:t>Change print to “</a:t>
            </a:r>
            <a:r>
              <a:rPr lang="en-MY" sz="2400" dirty="0" err="1"/>
              <a:t>pront</a:t>
            </a:r>
            <a:r>
              <a:rPr lang="en-MY" sz="2400" dirty="0"/>
              <a:t>”, “Print”, something else, try run it and see</a:t>
            </a:r>
          </a:p>
        </p:txBody>
      </p:sp>
    </p:spTree>
    <p:extLst>
      <p:ext uri="{BB962C8B-B14F-4D97-AF65-F5344CB8AC3E}">
        <p14:creationId xmlns:p14="http://schemas.microsoft.com/office/powerpoint/2010/main" val="17249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C182B-5EA9-4486-903D-98A3A79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" y="2266788"/>
            <a:ext cx="3411101" cy="1576342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1D9C96F-2B76-43B0-9290-9D4846AE1203}"/>
              </a:ext>
            </a:extLst>
          </p:cNvPr>
          <p:cNvSpPr/>
          <p:nvPr/>
        </p:nvSpPr>
        <p:spPr>
          <a:xfrm>
            <a:off x="5155094" y="159641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395"/>
              <a:gd name="adj6" fmla="val -12346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4F1093A6-9CD0-4695-87C5-1EB70F254480}"/>
              </a:ext>
            </a:extLst>
          </p:cNvPr>
          <p:cNvSpPr/>
          <p:nvPr/>
        </p:nvSpPr>
        <p:spPr>
          <a:xfrm>
            <a:off x="5155093" y="2266788"/>
            <a:ext cx="3640563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8"/>
              <a:gd name="adj6" fmla="val -777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Hello world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(the shell window when using IDLE)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9EB21B98-1F68-4AB5-B459-4EE770CAE88F}"/>
              </a:ext>
            </a:extLst>
          </p:cNvPr>
          <p:cNvSpPr/>
          <p:nvPr/>
        </p:nvSpPr>
        <p:spPr>
          <a:xfrm>
            <a:off x="5155094" y="3271149"/>
            <a:ext cx="3193776" cy="571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55"/>
              <a:gd name="adj6" fmla="val -486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and welcome to Python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EBDE9F2-FCF9-4295-BC53-4599B14FE980}"/>
              </a:ext>
            </a:extLst>
          </p:cNvPr>
          <p:cNvSpPr/>
          <p:nvPr/>
        </p:nvSpPr>
        <p:spPr>
          <a:xfrm>
            <a:off x="5155094" y="3922644"/>
            <a:ext cx="3193776" cy="7818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234"/>
              <a:gd name="adj6" fmla="val -3554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</a:t>
            </a:r>
            <a:r>
              <a:rPr lang="en-US" dirty="0">
                <a:solidFill>
                  <a:srgbClr val="FFFF00"/>
                </a:solidFill>
              </a:rPr>
              <a:t>What’s your name? </a:t>
            </a:r>
            <a:r>
              <a:rPr lang="en-US" dirty="0"/>
              <a:t>and wait for user key in one string, Enter key to finish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BAA5347-9146-4C1C-8E04-9903CE5BDCDB}"/>
              </a:ext>
            </a:extLst>
          </p:cNvPr>
          <p:cNvSpPr/>
          <p:nvPr/>
        </p:nvSpPr>
        <p:spPr>
          <a:xfrm>
            <a:off x="3955772" y="4975594"/>
            <a:ext cx="3820982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971"/>
              <a:gd name="adj6" fmla="val -339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Hello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string user just entered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80759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800" dirty="0"/>
              <a:t>How Python code looks like</a:t>
            </a:r>
          </a:p>
          <a:p>
            <a:pPr lvl="1"/>
            <a:r>
              <a:rPr lang="en-MY" sz="2400" dirty="0"/>
              <a:t>Understand code blocks.</a:t>
            </a:r>
          </a:p>
          <a:p>
            <a:pPr lvl="1"/>
            <a:r>
              <a:rPr lang="en-MY" sz="2400" dirty="0"/>
              <a:t>Indentation matters.</a:t>
            </a:r>
          </a:p>
          <a:p>
            <a:pPr lvl="1"/>
            <a:r>
              <a:rPr lang="en-MY" sz="2400" dirty="0"/>
              <a:t>Understand the flow in execution of the code.</a:t>
            </a:r>
          </a:p>
        </p:txBody>
      </p:sp>
      <p:pic>
        <p:nvPicPr>
          <p:cNvPr id="1026" name="Picture 2" descr="Blocks">
            <a:extLst>
              <a:ext uri="{FF2B5EF4-FFF2-40B4-BE49-F238E27FC236}">
                <a16:creationId xmlns:a16="http://schemas.microsoft.com/office/drawing/2014/main" id="{A13C832C-19D2-4561-A14A-27B3DF18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19" y="3033183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14:cNvPr>
              <p14:cNvContentPartPr/>
              <p14:nvPr/>
            </p14:nvContentPartPr>
            <p14:xfrm>
              <a:off x="804873" y="381062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873" y="380162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14:cNvPr>
              <p14:cNvContentPartPr/>
              <p14:nvPr/>
            </p14:nvContentPartPr>
            <p14:xfrm>
              <a:off x="383673" y="3661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73" y="3652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954D1-5C82-49BA-A547-573C149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2373503"/>
            <a:ext cx="2693048" cy="1628653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E14B9430-5886-4F66-88EF-41DA0E9620B0}"/>
              </a:ext>
            </a:extLst>
          </p:cNvPr>
          <p:cNvSpPr/>
          <p:nvPr/>
        </p:nvSpPr>
        <p:spPr>
          <a:xfrm>
            <a:off x="5155094" y="163550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8"/>
              <a:gd name="adj6" fmla="val -1204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224AC94-4A78-48EC-BC06-43914DD3CEAE}"/>
              </a:ext>
            </a:extLst>
          </p:cNvPr>
          <p:cNvSpPr/>
          <p:nvPr/>
        </p:nvSpPr>
        <p:spPr>
          <a:xfrm>
            <a:off x="5152571" y="2158321"/>
            <a:ext cx="6560492" cy="93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055"/>
              <a:gd name="adj6" fmla="val -3930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range(30) – produce a range of integer, which is from 0 to 29 </a:t>
            </a:r>
          </a:p>
          <a:p>
            <a:r>
              <a:rPr lang="en-MY" dirty="0"/>
              <a:t>in – membership operator</a:t>
            </a:r>
          </a:p>
          <a:p>
            <a:r>
              <a:rPr lang="en-MY" dirty="0"/>
              <a:t>for – loop each one in the list, execute next indented code block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BBC39589-C0CE-4839-BA41-433E62D95BD5}"/>
              </a:ext>
            </a:extLst>
          </p:cNvPr>
          <p:cNvSpPr/>
          <p:nvPr/>
        </p:nvSpPr>
        <p:spPr>
          <a:xfrm>
            <a:off x="5155093" y="3184225"/>
            <a:ext cx="6572531" cy="9233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2"/>
              <a:gd name="adj6" fmla="val -3856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% - modulus operator, result is remainder</a:t>
            </a:r>
          </a:p>
          <a:p>
            <a:r>
              <a:rPr lang="en-US" dirty="0"/>
              <a:t>== - comparison operator, if equal gives True</a:t>
            </a:r>
          </a:p>
          <a:p>
            <a:r>
              <a:rPr lang="en-US" dirty="0"/>
              <a:t>if – conditional statement, execute next indented block when True</a:t>
            </a:r>
            <a:endParaRPr lang="en-MY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F17BDF4-A730-4916-BDC0-BB44CA05C9FB}"/>
              </a:ext>
            </a:extLst>
          </p:cNvPr>
          <p:cNvSpPr/>
          <p:nvPr/>
        </p:nvSpPr>
        <p:spPr>
          <a:xfrm>
            <a:off x="5155093" y="4199997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724"/>
              <a:gd name="adj6" fmla="val -518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else – conditional statement branch, execute next indented block when False</a:t>
            </a:r>
            <a:endParaRPr lang="en-MY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840A9C9-F7F3-4CEE-8ECC-61F4750F7D66}"/>
              </a:ext>
            </a:extLst>
          </p:cNvPr>
          <p:cNvSpPr/>
          <p:nvPr/>
        </p:nvSpPr>
        <p:spPr>
          <a:xfrm>
            <a:off x="4267472" y="5157182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335"/>
              <a:gd name="adj6" fmla="val -297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Try this line of code with different indent </a:t>
            </a:r>
            <a:r>
              <a:rPr lang="en-US" dirty="0"/>
              <a:t>and see the result.</a:t>
            </a:r>
            <a:endParaRPr lang="en-M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6CBF0-7AEC-4D5F-8A6D-ED6CC656802F}"/>
              </a:ext>
            </a:extLst>
          </p:cNvPr>
          <p:cNvSpPr/>
          <p:nvPr/>
        </p:nvSpPr>
        <p:spPr>
          <a:xfrm>
            <a:off x="1654629" y="6183086"/>
            <a:ext cx="9289141" cy="608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and conditional statement, end with </a:t>
            </a:r>
            <a:r>
              <a:rPr lang="en-US" dirty="0">
                <a:solidFill>
                  <a:srgbClr val="FFFF00"/>
                </a:solidFill>
              </a:rPr>
              <a:t>colon :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553"/>
            <a:ext cx="10131425" cy="1456267"/>
          </a:xfrm>
        </p:spPr>
        <p:txBody>
          <a:bodyPr/>
          <a:lstStyle/>
          <a:p>
            <a:r>
              <a:rPr lang="en-US" dirty="0"/>
              <a:t>Variable: name, reference to value with ‘=‘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8820"/>
            <a:ext cx="6061228" cy="5125045"/>
          </a:xfrm>
        </p:spPr>
        <p:txBody>
          <a:bodyPr anchor="t">
            <a:normAutofit/>
          </a:bodyPr>
          <a:lstStyle/>
          <a:p>
            <a:r>
              <a:rPr lang="en-MY" sz="2000" dirty="0"/>
              <a:t>A variable has a name. the name is an identifier, must in accord with the naming rules:</a:t>
            </a:r>
          </a:p>
          <a:p>
            <a:pPr lvl="1"/>
            <a:r>
              <a:rPr lang="en-MY" sz="1800" dirty="0"/>
              <a:t>Can use letters and numbers</a:t>
            </a:r>
          </a:p>
          <a:p>
            <a:pPr lvl="1"/>
            <a:r>
              <a:rPr lang="en-MY" sz="1800" dirty="0"/>
              <a:t>Can use underscore ‘_’</a:t>
            </a:r>
          </a:p>
          <a:p>
            <a:pPr lvl="1"/>
            <a:r>
              <a:rPr lang="en-MY" sz="1800" dirty="0"/>
              <a:t>First one cannot be numbers, can be letters, or ‘_’</a:t>
            </a:r>
          </a:p>
          <a:p>
            <a:pPr lvl="1"/>
            <a:r>
              <a:rPr lang="en-MY" sz="1800" dirty="0"/>
              <a:t>Do not use keywords and build in function names as your identifiers</a:t>
            </a:r>
          </a:p>
          <a:p>
            <a:r>
              <a:rPr lang="en-MY" sz="2000" dirty="0"/>
              <a:t>A variable can be assigned a value using </a:t>
            </a:r>
            <a:r>
              <a:rPr lang="en-MY" sz="2000" dirty="0">
                <a:solidFill>
                  <a:srgbClr val="FFFF00"/>
                </a:solidFill>
              </a:rPr>
              <a:t>assignment operator</a:t>
            </a:r>
            <a:r>
              <a:rPr lang="en-MY" sz="2000" dirty="0"/>
              <a:t> ‘=‘:</a:t>
            </a:r>
          </a:p>
          <a:p>
            <a:pPr lvl="1"/>
            <a:r>
              <a:rPr lang="en-MY" sz="1800" dirty="0"/>
              <a:t>It is not math ‘=‘. It is assignment, assign the right value to the left variable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i</a:t>
            </a:r>
            <a:r>
              <a:rPr lang="en-US" altLang="zh-CN" sz="1800" dirty="0">
                <a:solidFill>
                  <a:srgbClr val="FFFF00"/>
                </a:solidFill>
              </a:rPr>
              <a:t> = i+1, is valid</a:t>
            </a:r>
            <a:r>
              <a:rPr lang="en-US" altLang="zh-CN" sz="1800" dirty="0"/>
              <a:t>. Can short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+=1, same effect.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del </a:t>
            </a:r>
            <a:r>
              <a:rPr lang="en-US" sz="2000" dirty="0"/>
              <a:t>statement delete the specified variable</a:t>
            </a:r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9E6D-609C-4AEE-B118-EAEBC40B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51" y="1776437"/>
            <a:ext cx="2114848" cy="990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09AB1-02EE-4014-8404-40CE3FDCD729}"/>
              </a:ext>
            </a:extLst>
          </p:cNvPr>
          <p:cNvSpPr txBox="1"/>
          <p:nvPr/>
        </p:nvSpPr>
        <p:spPr>
          <a:xfrm flipH="1">
            <a:off x="6991680" y="3054552"/>
            <a:ext cx="494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Which is valid </a:t>
            </a:r>
            <a:r>
              <a:rPr lang="en-MY" sz="2800" b="1" dirty="0">
                <a:solidFill>
                  <a:srgbClr val="FFFF00"/>
                </a:solidFill>
              </a:rPr>
              <a:t>identifier</a:t>
            </a:r>
            <a:r>
              <a:rPr lang="en-MY" sz="2800" dirty="0">
                <a:solidFill>
                  <a:srgbClr val="FFFF00"/>
                </a:solidFill>
              </a:rPr>
              <a:t>?</a:t>
            </a:r>
          </a:p>
          <a:p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      _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sys_val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_Time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M23           8tick             $cost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#middle     print                if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True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user_name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total_price</a:t>
            </a:r>
            <a:endParaRPr lang="en-MY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856"/>
            <a:ext cx="10131425" cy="1456267"/>
          </a:xfrm>
        </p:spPr>
        <p:txBody>
          <a:bodyPr/>
          <a:lstStyle/>
          <a:p>
            <a:r>
              <a:rPr lang="en-US" dirty="0"/>
              <a:t>Variable: dynamic, duck typing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2" y="1405221"/>
            <a:ext cx="8577469" cy="3649133"/>
          </a:xfrm>
        </p:spPr>
        <p:txBody>
          <a:bodyPr anchor="t">
            <a:normAutofit/>
          </a:bodyPr>
          <a:lstStyle/>
          <a:p>
            <a:r>
              <a:rPr lang="en-MY" sz="2400" dirty="0"/>
              <a:t>Unlike many other programming language, Python does not give variables types. (Dynamic language, </a:t>
            </a:r>
            <a:r>
              <a:rPr lang="en-MY" sz="2400" dirty="0">
                <a:solidFill>
                  <a:srgbClr val="FFFF00"/>
                </a:solidFill>
              </a:rPr>
              <a:t>duck typing</a:t>
            </a:r>
            <a:r>
              <a:rPr lang="en-MY" sz="2400" dirty="0"/>
              <a:t>)</a:t>
            </a:r>
          </a:p>
          <a:p>
            <a:r>
              <a:rPr lang="en-MY" sz="2400" dirty="0"/>
              <a:t>In Python, types are for value (or data). After a variable is assigned a value, the variable will have that data type.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D892-FE33-49F6-A41D-72B18FB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3" y="3428999"/>
            <a:ext cx="2774369" cy="2971533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4327E57A-852D-4800-A0B9-EF3394A82FA2}"/>
              </a:ext>
            </a:extLst>
          </p:cNvPr>
          <p:cNvSpPr/>
          <p:nvPr/>
        </p:nvSpPr>
        <p:spPr>
          <a:xfrm>
            <a:off x="4499112" y="315305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69"/>
              <a:gd name="adj6" fmla="val -5310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created, and assigned value 12, which is an integer number. Thus it is with type &lt;int&gt;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65FA58DA-9E97-492F-AECF-E0BE521112DB}"/>
              </a:ext>
            </a:extLst>
          </p:cNvPr>
          <p:cNvSpPr/>
          <p:nvPr/>
        </p:nvSpPr>
        <p:spPr>
          <a:xfrm>
            <a:off x="5214220" y="496661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45"/>
              <a:gd name="adj6" fmla="val -7132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changed with new assignment. Thus now it is with type &lt;str&gt;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577469" cy="3649133"/>
          </a:xfrm>
        </p:spPr>
        <p:txBody>
          <a:bodyPr anchor="t">
            <a:normAutofit lnSpcReduction="10000"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int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float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bool</a:t>
            </a:r>
          </a:p>
          <a:p>
            <a:r>
              <a:rPr lang="en-MY" sz="2800" dirty="0"/>
              <a:t>str</a:t>
            </a:r>
          </a:p>
          <a:p>
            <a:r>
              <a:rPr lang="en-MY" sz="2800" dirty="0"/>
              <a:t>tuple</a:t>
            </a:r>
          </a:p>
          <a:p>
            <a:r>
              <a:rPr lang="en-MY" sz="2800" dirty="0"/>
              <a:t>list</a:t>
            </a:r>
          </a:p>
          <a:p>
            <a:r>
              <a:rPr lang="en-MY" sz="2800" dirty="0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000F-53E2-438E-8C43-2193A8F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13" y="184182"/>
            <a:ext cx="4689044" cy="6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1323</TotalTime>
  <Words>752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Python programming</vt:lpstr>
      <vt:lpstr>What is programming</vt:lpstr>
      <vt:lpstr>starting</vt:lpstr>
      <vt:lpstr>starting</vt:lpstr>
      <vt:lpstr>code blocks</vt:lpstr>
      <vt:lpstr>code blocks</vt:lpstr>
      <vt:lpstr>Variable: name, reference to value with ‘=‘</vt:lpstr>
      <vt:lpstr>Variable: dynamic, duck typing</vt:lpstr>
      <vt:lpstr>Data Types</vt:lpstr>
      <vt:lpstr>In class practice: what is the result for those code?</vt:lpstr>
      <vt:lpstr>Operators</vt:lpstr>
      <vt:lpstr>In class practice : what is the result for those code?</vt:lpstr>
      <vt:lpstr>explicit Type conversion</vt:lpstr>
      <vt:lpstr>Comparison operator</vt:lpstr>
      <vt:lpstr>In class practice : what is the result for those code?</vt:lpstr>
      <vt:lpstr>boolean operator</vt:lpstr>
      <vt:lpstr>In class practice : what is the result for those code?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2021-10-04T11:40:29Z</dcterms:modified>
</cp:coreProperties>
</file>