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6" r:id="rId3"/>
    <p:sldId id="277" r:id="rId4"/>
    <p:sldId id="283" r:id="rId5"/>
    <p:sldId id="278" r:id="rId6"/>
    <p:sldId id="284" r:id="rId7"/>
    <p:sldId id="279" r:id="rId8"/>
    <p:sldId id="285" r:id="rId9"/>
    <p:sldId id="280" r:id="rId10"/>
    <p:sldId id="286" r:id="rId11"/>
    <p:sldId id="281" r:id="rId12"/>
    <p:sldId id="287" r:id="rId13"/>
    <p:sldId id="28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B5189E16-D950-4BFB-8123-3C3064A27E32}"/>
    <pc:docChg chg="undo custSel addSld modSld">
      <pc:chgData name="Li Lixiang" userId="6104bbfcb56aea79" providerId="LiveId" clId="{B5189E16-D950-4BFB-8123-3C3064A27E32}" dt="2021-10-05T03:35:12.067" v="76" actId="1076"/>
      <pc:docMkLst>
        <pc:docMk/>
      </pc:docMkLst>
      <pc:sldChg chg="addSp delSp modSp new mod">
        <pc:chgData name="Li Lixiang" userId="6104bbfcb56aea79" providerId="LiveId" clId="{B5189E16-D950-4BFB-8123-3C3064A27E32}" dt="2021-10-04T11:56:28.633" v="25" actId="1035"/>
        <pc:sldMkLst>
          <pc:docMk/>
          <pc:sldMk cId="2598200755" sldId="283"/>
        </pc:sldMkLst>
        <pc:spChg chg="mod">
          <ac:chgData name="Li Lixiang" userId="6104bbfcb56aea79" providerId="LiveId" clId="{B5189E16-D950-4BFB-8123-3C3064A27E32}" dt="2021-10-04T11:50:44.607" v="4"/>
          <ac:spMkLst>
            <pc:docMk/>
            <pc:sldMk cId="2598200755" sldId="283"/>
            <ac:spMk id="2" creationId="{72E4CE33-E3AD-4190-B3B9-413CD67F2D8E}"/>
          </ac:spMkLst>
        </pc:spChg>
        <pc:spChg chg="del">
          <ac:chgData name="Li Lixiang" userId="6104bbfcb56aea79" providerId="LiveId" clId="{B5189E16-D950-4BFB-8123-3C3064A27E32}" dt="2021-10-04T11:50:18.133" v="2" actId="478"/>
          <ac:spMkLst>
            <pc:docMk/>
            <pc:sldMk cId="2598200755" sldId="283"/>
            <ac:spMk id="3" creationId="{E4C105AE-6450-4B6F-A287-FD798413D676}"/>
          </ac:spMkLst>
        </pc:spChg>
        <pc:picChg chg="add mod modCrop">
          <ac:chgData name="Li Lixiang" userId="6104bbfcb56aea79" providerId="LiveId" clId="{B5189E16-D950-4BFB-8123-3C3064A27E32}" dt="2021-10-04T11:56:28.633" v="25" actId="1035"/>
          <ac:picMkLst>
            <pc:docMk/>
            <pc:sldMk cId="2598200755" sldId="283"/>
            <ac:picMk id="5" creationId="{2D5C4E41-AF7B-4C57-A8E9-89A06733B635}"/>
          </ac:picMkLst>
        </pc:picChg>
        <pc:picChg chg="add mod">
          <ac:chgData name="Li Lixiang" userId="6104bbfcb56aea79" providerId="LiveId" clId="{B5189E16-D950-4BFB-8123-3C3064A27E32}" dt="2021-10-04T11:56:28.633" v="25" actId="1035"/>
          <ac:picMkLst>
            <pc:docMk/>
            <pc:sldMk cId="2598200755" sldId="283"/>
            <ac:picMk id="7" creationId="{BA25B37E-0ECA-45BD-9071-D783B0DE6999}"/>
          </ac:picMkLst>
        </pc:picChg>
        <pc:picChg chg="add mod">
          <ac:chgData name="Li Lixiang" userId="6104bbfcb56aea79" providerId="LiveId" clId="{B5189E16-D950-4BFB-8123-3C3064A27E32}" dt="2021-10-04T11:56:28.633" v="25" actId="1035"/>
          <ac:picMkLst>
            <pc:docMk/>
            <pc:sldMk cId="2598200755" sldId="283"/>
            <ac:picMk id="9" creationId="{AFA59CD9-E5FE-4BA6-B232-EF9E6A04BF87}"/>
          </ac:picMkLst>
        </pc:picChg>
        <pc:picChg chg="add mod">
          <ac:chgData name="Li Lixiang" userId="6104bbfcb56aea79" providerId="LiveId" clId="{B5189E16-D950-4BFB-8123-3C3064A27E32}" dt="2021-10-04T11:54:13.333" v="13" actId="1076"/>
          <ac:picMkLst>
            <pc:docMk/>
            <pc:sldMk cId="2598200755" sldId="283"/>
            <ac:picMk id="11" creationId="{A2BB929F-1ED2-4E68-ADAE-427C7D3F0308}"/>
          </ac:picMkLst>
        </pc:picChg>
        <pc:picChg chg="add mod">
          <ac:chgData name="Li Lixiang" userId="6104bbfcb56aea79" providerId="LiveId" clId="{B5189E16-D950-4BFB-8123-3C3064A27E32}" dt="2021-10-04T11:55:34.840" v="15" actId="1076"/>
          <ac:picMkLst>
            <pc:docMk/>
            <pc:sldMk cId="2598200755" sldId="283"/>
            <ac:picMk id="13" creationId="{E9A62697-693E-4CE0-BA3A-5A6891D8963F}"/>
          </ac:picMkLst>
        </pc:picChg>
      </pc:sldChg>
      <pc:sldChg chg="addSp delSp modSp new mod">
        <pc:chgData name="Li Lixiang" userId="6104bbfcb56aea79" providerId="LiveId" clId="{B5189E16-D950-4BFB-8123-3C3064A27E32}" dt="2021-10-04T12:03:25.553" v="38"/>
        <pc:sldMkLst>
          <pc:docMk/>
          <pc:sldMk cId="4012340591" sldId="284"/>
        </pc:sldMkLst>
        <pc:spChg chg="mod">
          <ac:chgData name="Li Lixiang" userId="6104bbfcb56aea79" providerId="LiveId" clId="{B5189E16-D950-4BFB-8123-3C3064A27E32}" dt="2021-10-04T12:03:25.553" v="38"/>
          <ac:spMkLst>
            <pc:docMk/>
            <pc:sldMk cId="4012340591" sldId="284"/>
            <ac:spMk id="2" creationId="{15AE2A77-07E4-4844-BEC4-C9A6D9CDEC52}"/>
          </ac:spMkLst>
        </pc:spChg>
        <pc:spChg chg="del">
          <ac:chgData name="Li Lixiang" userId="6104bbfcb56aea79" providerId="LiveId" clId="{B5189E16-D950-4BFB-8123-3C3064A27E32}" dt="2021-10-04T12:00:06.389" v="28" actId="478"/>
          <ac:spMkLst>
            <pc:docMk/>
            <pc:sldMk cId="4012340591" sldId="284"/>
            <ac:spMk id="3" creationId="{F65B2260-A4F0-4D30-84E2-A693761425B9}"/>
          </ac:spMkLst>
        </pc:spChg>
        <pc:picChg chg="add mod">
          <ac:chgData name="Li Lixiang" userId="6104bbfcb56aea79" providerId="LiveId" clId="{B5189E16-D950-4BFB-8123-3C3064A27E32}" dt="2021-10-04T12:01:28.797" v="35" actId="1076"/>
          <ac:picMkLst>
            <pc:docMk/>
            <pc:sldMk cId="4012340591" sldId="284"/>
            <ac:picMk id="5" creationId="{92486147-C600-40CA-8A3B-F95216A7D28D}"/>
          </ac:picMkLst>
        </pc:picChg>
        <pc:picChg chg="add del mod">
          <ac:chgData name="Li Lixiang" userId="6104bbfcb56aea79" providerId="LiveId" clId="{B5189E16-D950-4BFB-8123-3C3064A27E32}" dt="2021-10-04T12:01:23.001" v="33" actId="478"/>
          <ac:picMkLst>
            <pc:docMk/>
            <pc:sldMk cId="4012340591" sldId="284"/>
            <ac:picMk id="7" creationId="{50CB77A1-73E6-4EC3-A1D8-455F67D776D3}"/>
          </ac:picMkLst>
        </pc:picChg>
        <pc:picChg chg="add mod">
          <ac:chgData name="Li Lixiang" userId="6104bbfcb56aea79" providerId="LiveId" clId="{B5189E16-D950-4BFB-8123-3C3064A27E32}" dt="2021-10-04T12:01:26.395" v="34" actId="1076"/>
          <ac:picMkLst>
            <pc:docMk/>
            <pc:sldMk cId="4012340591" sldId="284"/>
            <ac:picMk id="9" creationId="{22247879-540D-492D-BA01-C29C6715CBF9}"/>
          </ac:picMkLst>
        </pc:picChg>
        <pc:picChg chg="add mod">
          <ac:chgData name="Li Lixiang" userId="6104bbfcb56aea79" providerId="LiveId" clId="{B5189E16-D950-4BFB-8123-3C3064A27E32}" dt="2021-10-04T12:03:04.754" v="37" actId="1076"/>
          <ac:picMkLst>
            <pc:docMk/>
            <pc:sldMk cId="4012340591" sldId="284"/>
            <ac:picMk id="11" creationId="{851E1ABA-804A-4D21-A476-898AE1998734}"/>
          </ac:picMkLst>
        </pc:picChg>
      </pc:sldChg>
      <pc:sldChg chg="addSp delSp modSp new mod">
        <pc:chgData name="Li Lixiang" userId="6104bbfcb56aea79" providerId="LiveId" clId="{B5189E16-D950-4BFB-8123-3C3064A27E32}" dt="2021-10-05T03:25:33.372" v="48" actId="1076"/>
        <pc:sldMkLst>
          <pc:docMk/>
          <pc:sldMk cId="2976620627" sldId="285"/>
        </pc:sldMkLst>
        <pc:spChg chg="mod">
          <ac:chgData name="Li Lixiang" userId="6104bbfcb56aea79" providerId="LiveId" clId="{B5189E16-D950-4BFB-8123-3C3064A27E32}" dt="2021-10-05T03:23:18.881" v="40"/>
          <ac:spMkLst>
            <pc:docMk/>
            <pc:sldMk cId="2976620627" sldId="285"/>
            <ac:spMk id="2" creationId="{855C95EC-2DD2-484B-9E16-061FB75F9E20}"/>
          </ac:spMkLst>
        </pc:spChg>
        <pc:spChg chg="del">
          <ac:chgData name="Li Lixiang" userId="6104bbfcb56aea79" providerId="LiveId" clId="{B5189E16-D950-4BFB-8123-3C3064A27E32}" dt="2021-10-05T03:23:21.477" v="41" actId="478"/>
          <ac:spMkLst>
            <pc:docMk/>
            <pc:sldMk cId="2976620627" sldId="285"/>
            <ac:spMk id="3" creationId="{CF797837-42F4-4985-9CF9-D987B02892EF}"/>
          </ac:spMkLst>
        </pc:spChg>
        <pc:picChg chg="add mod">
          <ac:chgData name="Li Lixiang" userId="6104bbfcb56aea79" providerId="LiveId" clId="{B5189E16-D950-4BFB-8123-3C3064A27E32}" dt="2021-10-05T03:25:33.372" v="48" actId="1076"/>
          <ac:picMkLst>
            <pc:docMk/>
            <pc:sldMk cId="2976620627" sldId="285"/>
            <ac:picMk id="5" creationId="{ED28937E-A0D7-436E-9C0E-D74221B25EB8}"/>
          </ac:picMkLst>
        </pc:picChg>
        <pc:picChg chg="add mod">
          <ac:chgData name="Li Lixiang" userId="6104bbfcb56aea79" providerId="LiveId" clId="{B5189E16-D950-4BFB-8123-3C3064A27E32}" dt="2021-10-05T03:25:31.285" v="47" actId="1076"/>
          <ac:picMkLst>
            <pc:docMk/>
            <pc:sldMk cId="2976620627" sldId="285"/>
            <ac:picMk id="7" creationId="{5C78E149-6A9F-420D-A397-32D1188A4D45}"/>
          </ac:picMkLst>
        </pc:picChg>
      </pc:sldChg>
      <pc:sldChg chg="addSp delSp modSp new mod">
        <pc:chgData name="Li Lixiang" userId="6104bbfcb56aea79" providerId="LiveId" clId="{B5189E16-D950-4BFB-8123-3C3064A27E32}" dt="2021-10-05T03:31:14.981" v="65" actId="1076"/>
        <pc:sldMkLst>
          <pc:docMk/>
          <pc:sldMk cId="2897153069" sldId="286"/>
        </pc:sldMkLst>
        <pc:spChg chg="mod">
          <ac:chgData name="Li Lixiang" userId="6104bbfcb56aea79" providerId="LiveId" clId="{B5189E16-D950-4BFB-8123-3C3064A27E32}" dt="2021-10-05T03:27:20.217" v="52"/>
          <ac:spMkLst>
            <pc:docMk/>
            <pc:sldMk cId="2897153069" sldId="286"/>
            <ac:spMk id="2" creationId="{1AD9F3DC-CC9B-4099-88B1-47D2230CA0D9}"/>
          </ac:spMkLst>
        </pc:spChg>
        <pc:spChg chg="del">
          <ac:chgData name="Li Lixiang" userId="6104bbfcb56aea79" providerId="LiveId" clId="{B5189E16-D950-4BFB-8123-3C3064A27E32}" dt="2021-10-05T03:27:13.119" v="51" actId="478"/>
          <ac:spMkLst>
            <pc:docMk/>
            <pc:sldMk cId="2897153069" sldId="286"/>
            <ac:spMk id="3" creationId="{A63E448A-82E8-4BF4-A062-28B54EA97509}"/>
          </ac:spMkLst>
        </pc:spChg>
        <pc:picChg chg="add mod">
          <ac:chgData name="Li Lixiang" userId="6104bbfcb56aea79" providerId="LiveId" clId="{B5189E16-D950-4BFB-8123-3C3064A27E32}" dt="2021-10-05T03:27:22.656" v="53" actId="1076"/>
          <ac:picMkLst>
            <pc:docMk/>
            <pc:sldMk cId="2897153069" sldId="286"/>
            <ac:picMk id="5" creationId="{D4B83473-DA3B-4BE3-A52F-1BE9D0429209}"/>
          </ac:picMkLst>
        </pc:picChg>
        <pc:picChg chg="add mod">
          <ac:chgData name="Li Lixiang" userId="6104bbfcb56aea79" providerId="LiveId" clId="{B5189E16-D950-4BFB-8123-3C3064A27E32}" dt="2021-10-05T03:27:55.881" v="55" actId="1076"/>
          <ac:picMkLst>
            <pc:docMk/>
            <pc:sldMk cId="2897153069" sldId="286"/>
            <ac:picMk id="7" creationId="{77535FC6-87F4-47A2-B503-A0D3134BA0EE}"/>
          </ac:picMkLst>
        </pc:picChg>
        <pc:picChg chg="add mod">
          <ac:chgData name="Li Lixiang" userId="6104bbfcb56aea79" providerId="LiveId" clId="{B5189E16-D950-4BFB-8123-3C3064A27E32}" dt="2021-10-05T03:28:28.514" v="57" actId="1076"/>
          <ac:picMkLst>
            <pc:docMk/>
            <pc:sldMk cId="2897153069" sldId="286"/>
            <ac:picMk id="9" creationId="{018A0D5F-CF20-4A6D-93BE-D17114205F4C}"/>
          </ac:picMkLst>
        </pc:picChg>
        <pc:picChg chg="add mod">
          <ac:chgData name="Li Lixiang" userId="6104bbfcb56aea79" providerId="LiveId" clId="{B5189E16-D950-4BFB-8123-3C3064A27E32}" dt="2021-10-05T03:31:14.981" v="65" actId="1076"/>
          <ac:picMkLst>
            <pc:docMk/>
            <pc:sldMk cId="2897153069" sldId="286"/>
            <ac:picMk id="11" creationId="{F17753EC-1475-4FB2-BF54-0765EEB9014F}"/>
          </ac:picMkLst>
        </pc:picChg>
      </pc:sldChg>
      <pc:sldChg chg="addSp delSp modSp new mod">
        <pc:chgData name="Li Lixiang" userId="6104bbfcb56aea79" providerId="LiveId" clId="{B5189E16-D950-4BFB-8123-3C3064A27E32}" dt="2021-10-05T03:33:35.249" v="69" actId="1076"/>
        <pc:sldMkLst>
          <pc:docMk/>
          <pc:sldMk cId="2133690739" sldId="287"/>
        </pc:sldMkLst>
        <pc:spChg chg="mod">
          <ac:chgData name="Li Lixiang" userId="6104bbfcb56aea79" providerId="LiveId" clId="{B5189E16-D950-4BFB-8123-3C3064A27E32}" dt="2021-10-05T03:29:28.337" v="62"/>
          <ac:spMkLst>
            <pc:docMk/>
            <pc:sldMk cId="2133690739" sldId="287"/>
            <ac:spMk id="2" creationId="{61D76D07-1085-4A77-AC35-F950FFC65E79}"/>
          </ac:spMkLst>
        </pc:spChg>
        <pc:spChg chg="del">
          <ac:chgData name="Li Lixiang" userId="6104bbfcb56aea79" providerId="LiveId" clId="{B5189E16-D950-4BFB-8123-3C3064A27E32}" dt="2021-10-05T03:29:18.105" v="59" actId="478"/>
          <ac:spMkLst>
            <pc:docMk/>
            <pc:sldMk cId="2133690739" sldId="287"/>
            <ac:spMk id="3" creationId="{B7461425-CF2C-47AE-AD01-9B45686E2A86}"/>
          </ac:spMkLst>
        </pc:spChg>
        <pc:spChg chg="add del">
          <ac:chgData name="Li Lixiang" userId="6104bbfcb56aea79" providerId="LiveId" clId="{B5189E16-D950-4BFB-8123-3C3064A27E32}" dt="2021-10-05T03:29:26.863" v="61" actId="22"/>
          <ac:spMkLst>
            <pc:docMk/>
            <pc:sldMk cId="2133690739" sldId="287"/>
            <ac:spMk id="5" creationId="{E928F01F-22A1-4BBD-AAF6-BDCAED44A748}"/>
          </ac:spMkLst>
        </pc:spChg>
        <pc:picChg chg="add mod">
          <ac:chgData name="Li Lixiang" userId="6104bbfcb56aea79" providerId="LiveId" clId="{B5189E16-D950-4BFB-8123-3C3064A27E32}" dt="2021-10-05T03:32:37.511" v="67" actId="1076"/>
          <ac:picMkLst>
            <pc:docMk/>
            <pc:sldMk cId="2133690739" sldId="287"/>
            <ac:picMk id="7" creationId="{BE5680A4-647B-403B-AA43-301A8CD1E627}"/>
          </ac:picMkLst>
        </pc:picChg>
        <pc:picChg chg="add mod">
          <ac:chgData name="Li Lixiang" userId="6104bbfcb56aea79" providerId="LiveId" clId="{B5189E16-D950-4BFB-8123-3C3064A27E32}" dt="2021-10-05T03:33:35.249" v="69" actId="1076"/>
          <ac:picMkLst>
            <pc:docMk/>
            <pc:sldMk cId="2133690739" sldId="287"/>
            <ac:picMk id="9" creationId="{62312644-774D-4D9F-9AFC-1441C2C1031A}"/>
          </ac:picMkLst>
        </pc:picChg>
      </pc:sldChg>
      <pc:sldChg chg="addSp delSp modSp new mod">
        <pc:chgData name="Li Lixiang" userId="6104bbfcb56aea79" providerId="LiveId" clId="{B5189E16-D950-4BFB-8123-3C3064A27E32}" dt="2021-10-05T03:35:12.067" v="76" actId="1076"/>
        <pc:sldMkLst>
          <pc:docMk/>
          <pc:sldMk cId="2624416114" sldId="288"/>
        </pc:sldMkLst>
        <pc:spChg chg="mod">
          <ac:chgData name="Li Lixiang" userId="6104bbfcb56aea79" providerId="LiveId" clId="{B5189E16-D950-4BFB-8123-3C3064A27E32}" dt="2021-10-05T03:33:48.445" v="71"/>
          <ac:spMkLst>
            <pc:docMk/>
            <pc:sldMk cId="2624416114" sldId="288"/>
            <ac:spMk id="2" creationId="{ACC1ACF5-C8BF-45F7-8D9E-6B36FE94905A}"/>
          </ac:spMkLst>
        </pc:spChg>
        <pc:spChg chg="del">
          <ac:chgData name="Li Lixiang" userId="6104bbfcb56aea79" providerId="LiveId" clId="{B5189E16-D950-4BFB-8123-3C3064A27E32}" dt="2021-10-05T03:33:51.485" v="72" actId="478"/>
          <ac:spMkLst>
            <pc:docMk/>
            <pc:sldMk cId="2624416114" sldId="288"/>
            <ac:spMk id="3" creationId="{30954126-F8CA-4B7A-9C37-BECF9128A8B7}"/>
          </ac:spMkLst>
        </pc:spChg>
        <pc:picChg chg="add mod">
          <ac:chgData name="Li Lixiang" userId="6104bbfcb56aea79" providerId="LiveId" clId="{B5189E16-D950-4BFB-8123-3C3064A27E32}" dt="2021-10-05T03:34:37.878" v="74" actId="1076"/>
          <ac:picMkLst>
            <pc:docMk/>
            <pc:sldMk cId="2624416114" sldId="288"/>
            <ac:picMk id="5" creationId="{A3CD1726-6706-4B4E-B844-9732BCCF8151}"/>
          </ac:picMkLst>
        </pc:picChg>
        <pc:picChg chg="add mod">
          <ac:chgData name="Li Lixiang" userId="6104bbfcb56aea79" providerId="LiveId" clId="{B5189E16-D950-4BFB-8123-3C3064A27E32}" dt="2021-10-05T03:35:12.067" v="76" actId="1076"/>
          <ac:picMkLst>
            <pc:docMk/>
            <pc:sldMk cId="2624416114" sldId="288"/>
            <ac:picMk id="7" creationId="{5BC0915B-8D5E-41C6-B06C-6863CFF1B42C}"/>
          </ac:picMkLst>
        </pc:picChg>
      </pc:sldChg>
    </pc:docChg>
  </pc:docChgLst>
  <pc:docChgLst>
    <pc:chgData name="Li Lixiang" userId="6104bbfcb56aea79" providerId="LiveId" clId="{1805B438-60C9-459B-9F6E-CF8942CD2251}"/>
    <pc:docChg chg="undo custSel addSld delSld modSld">
      <pc:chgData name="Li Lixiang" userId="6104bbfcb56aea79" providerId="LiveId" clId="{1805B438-60C9-459B-9F6E-CF8942CD2251}" dt="2021-05-31T09:01:49.849" v="39" actId="47"/>
      <pc:docMkLst>
        <pc:docMk/>
      </pc:docMkLst>
      <pc:sldChg chg="modSp mod">
        <pc:chgData name="Li Lixiang" userId="6104bbfcb56aea79" providerId="LiveId" clId="{1805B438-60C9-459B-9F6E-CF8942CD2251}" dt="2021-05-31T09:01:29.142" v="24" actId="20577"/>
        <pc:sldMkLst>
          <pc:docMk/>
          <pc:sldMk cId="3650079851" sldId="256"/>
        </pc:sldMkLst>
        <pc:spChg chg="mod">
          <ac:chgData name="Li Lixiang" userId="6104bbfcb56aea79" providerId="LiveId" clId="{1805B438-60C9-459B-9F6E-CF8942CD2251}" dt="2021-05-31T09:01:29.142" v="2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1805B438-60C9-459B-9F6E-CF8942CD2251}" dt="2021-05-31T09:01:33.799" v="25" actId="47"/>
        <pc:sldMkLst>
          <pc:docMk/>
          <pc:sldMk cId="2854580649" sldId="257"/>
        </pc:sldMkLst>
      </pc:sldChg>
      <pc:sldChg chg="del">
        <pc:chgData name="Li Lixiang" userId="6104bbfcb56aea79" providerId="LiveId" clId="{1805B438-60C9-459B-9F6E-CF8942CD2251}" dt="2021-05-31T09:01:36.025" v="27" actId="47"/>
        <pc:sldMkLst>
          <pc:docMk/>
          <pc:sldMk cId="928992564" sldId="258"/>
        </pc:sldMkLst>
      </pc:sldChg>
      <pc:sldChg chg="del">
        <pc:chgData name="Li Lixiang" userId="6104bbfcb56aea79" providerId="LiveId" clId="{1805B438-60C9-459B-9F6E-CF8942CD2251}" dt="2021-05-31T09:01:35.286" v="26" actId="47"/>
        <pc:sldMkLst>
          <pc:docMk/>
          <pc:sldMk cId="390176306" sldId="259"/>
        </pc:sldMkLst>
      </pc:sldChg>
      <pc:sldChg chg="del">
        <pc:chgData name="Li Lixiang" userId="6104bbfcb56aea79" providerId="LiveId" clId="{1805B438-60C9-459B-9F6E-CF8942CD2251}" dt="2021-05-31T09:01:36.570" v="28" actId="47"/>
        <pc:sldMkLst>
          <pc:docMk/>
          <pc:sldMk cId="3607091366" sldId="260"/>
        </pc:sldMkLst>
      </pc:sldChg>
      <pc:sldChg chg="del">
        <pc:chgData name="Li Lixiang" userId="6104bbfcb56aea79" providerId="LiveId" clId="{1805B438-60C9-459B-9F6E-CF8942CD2251}" dt="2021-05-31T09:01:37.185" v="29" actId="47"/>
        <pc:sldMkLst>
          <pc:docMk/>
          <pc:sldMk cId="184123586" sldId="261"/>
        </pc:sldMkLst>
      </pc:sldChg>
      <pc:sldChg chg="del">
        <pc:chgData name="Li Lixiang" userId="6104bbfcb56aea79" providerId="LiveId" clId="{1805B438-60C9-459B-9F6E-CF8942CD2251}" dt="2021-05-31T09:01:37.804" v="30" actId="47"/>
        <pc:sldMkLst>
          <pc:docMk/>
          <pc:sldMk cId="3009608438" sldId="262"/>
        </pc:sldMkLst>
      </pc:sldChg>
      <pc:sldChg chg="del">
        <pc:chgData name="Li Lixiang" userId="6104bbfcb56aea79" providerId="LiveId" clId="{1805B438-60C9-459B-9F6E-CF8942CD2251}" dt="2021-05-31T09:01:38.427" v="31" actId="47"/>
        <pc:sldMkLst>
          <pc:docMk/>
          <pc:sldMk cId="3406292314" sldId="263"/>
        </pc:sldMkLst>
      </pc:sldChg>
      <pc:sldChg chg="del">
        <pc:chgData name="Li Lixiang" userId="6104bbfcb56aea79" providerId="LiveId" clId="{1805B438-60C9-459B-9F6E-CF8942CD2251}" dt="2021-05-31T09:01:38.943" v="32" actId="47"/>
        <pc:sldMkLst>
          <pc:docMk/>
          <pc:sldMk cId="2803848671" sldId="264"/>
        </pc:sldMkLst>
      </pc:sldChg>
      <pc:sldChg chg="del">
        <pc:chgData name="Li Lixiang" userId="6104bbfcb56aea79" providerId="LiveId" clId="{1805B438-60C9-459B-9F6E-CF8942CD2251}" dt="2021-05-31T09:01:39.538" v="33" actId="47"/>
        <pc:sldMkLst>
          <pc:docMk/>
          <pc:sldMk cId="20270977" sldId="265"/>
        </pc:sldMkLst>
      </pc:sldChg>
      <pc:sldChg chg="del">
        <pc:chgData name="Li Lixiang" userId="6104bbfcb56aea79" providerId="LiveId" clId="{1805B438-60C9-459B-9F6E-CF8942CD2251}" dt="2021-05-31T09:01:49.849" v="39" actId="47"/>
        <pc:sldMkLst>
          <pc:docMk/>
          <pc:sldMk cId="521383145" sldId="267"/>
        </pc:sldMkLst>
      </pc:sldChg>
      <pc:sldChg chg="del">
        <pc:chgData name="Li Lixiang" userId="6104bbfcb56aea79" providerId="LiveId" clId="{1805B438-60C9-459B-9F6E-CF8942CD2251}" dt="2021-05-31T09:01:40.142" v="34" actId="47"/>
        <pc:sldMkLst>
          <pc:docMk/>
          <pc:sldMk cId="2217555743" sldId="269"/>
        </pc:sldMkLst>
      </pc:sldChg>
      <pc:sldChg chg="add del">
        <pc:chgData name="Li Lixiang" userId="6104bbfcb56aea79" providerId="LiveId" clId="{1805B438-60C9-459B-9F6E-CF8942CD2251}" dt="2021-05-31T09:01:45.496" v="37" actId="47"/>
        <pc:sldMkLst>
          <pc:docMk/>
          <pc:sldMk cId="3585909810" sldId="283"/>
        </pc:sldMkLst>
      </pc:sldChg>
      <pc:sldChg chg="del">
        <pc:chgData name="Li Lixiang" userId="6104bbfcb56aea79" providerId="LiveId" clId="{1805B438-60C9-459B-9F6E-CF8942CD2251}" dt="2021-05-31T09:01:48.570" v="38" actId="47"/>
        <pc:sldMkLst>
          <pc:docMk/>
          <pc:sldMk cId="3719593706" sldId="284"/>
        </pc:sldMkLst>
      </pc:sldChg>
    </pc:docChg>
  </pc:docChgLst>
  <pc:docChgLst>
    <pc:chgData name="Li Lixiang" userId="6104bbfcb56aea79" providerId="LiveId" clId="{4D968EED-6380-419F-AA60-CC3305001528}"/>
    <pc:docChg chg="custSel modSld">
      <pc:chgData name="Li Lixiang" userId="6104bbfcb56aea79" providerId="LiveId" clId="{4D968EED-6380-419F-AA60-CC3305001528}" dt="2021-08-08T02:33:14.530" v="77" actId="20577"/>
      <pc:docMkLst>
        <pc:docMk/>
      </pc:docMkLst>
      <pc:sldChg chg="modSp mod">
        <pc:chgData name="Li Lixiang" userId="6104bbfcb56aea79" providerId="LiveId" clId="{4D968EED-6380-419F-AA60-CC3305001528}" dt="2021-08-08T02:33:14.530" v="77" actId="20577"/>
        <pc:sldMkLst>
          <pc:docMk/>
          <pc:sldMk cId="236255252" sldId="277"/>
        </pc:sldMkLst>
        <pc:spChg chg="mod">
          <ac:chgData name="Li Lixiang" userId="6104bbfcb56aea79" providerId="LiveId" clId="{4D968EED-6380-419F-AA60-CC3305001528}" dt="2021-08-08T02:32:59.983" v="58" actId="20577"/>
          <ac:spMkLst>
            <pc:docMk/>
            <pc:sldMk cId="236255252" sldId="277"/>
            <ac:spMk id="6" creationId="{D17ACC57-FB4A-4725-9C4A-2B5A76DE96B1}"/>
          </ac:spMkLst>
        </pc:spChg>
        <pc:spChg chg="mod">
          <ac:chgData name="Li Lixiang" userId="6104bbfcb56aea79" providerId="LiveId" clId="{4D968EED-6380-419F-AA60-CC3305001528}" dt="2021-08-08T02:33:14.530" v="77" actId="20577"/>
          <ac:spMkLst>
            <pc:docMk/>
            <pc:sldMk cId="236255252" sldId="277"/>
            <ac:spMk id="30" creationId="{EBF7A61C-50C3-4887-94DE-3E42D021EC40}"/>
          </ac:spMkLst>
        </pc:spChg>
        <pc:spChg chg="mod">
          <ac:chgData name="Li Lixiang" userId="6104bbfcb56aea79" providerId="LiveId" clId="{4D968EED-6380-419F-AA60-CC3305001528}" dt="2021-08-08T02:33:03.950" v="66" actId="20577"/>
          <ac:spMkLst>
            <pc:docMk/>
            <pc:sldMk cId="236255252" sldId="277"/>
            <ac:spMk id="45" creationId="{2FA106B6-8315-4B71-910F-B13C2E8B4078}"/>
          </ac:spMkLst>
        </pc:spChg>
        <pc:spChg chg="mod">
          <ac:chgData name="Li Lixiang" userId="6104bbfcb56aea79" providerId="LiveId" clId="{4D968EED-6380-419F-AA60-CC3305001528}" dt="2021-08-08T02:33:10.266" v="72" actId="20577"/>
          <ac:spMkLst>
            <pc:docMk/>
            <pc:sldMk cId="236255252" sldId="277"/>
            <ac:spMk id="48" creationId="{FAA7F6FE-B15B-4A90-B901-686DC2725680}"/>
          </ac:spMkLst>
        </pc:spChg>
      </pc:sldChg>
      <pc:sldChg chg="addSp modSp mod">
        <pc:chgData name="Li Lixiang" userId="6104bbfcb56aea79" providerId="LiveId" clId="{4D968EED-6380-419F-AA60-CC3305001528}" dt="2021-08-08T02:32:47.168" v="56" actId="20577"/>
        <pc:sldMkLst>
          <pc:docMk/>
          <pc:sldMk cId="3382715189" sldId="278"/>
        </pc:sldMkLst>
        <pc:spChg chg="mod">
          <ac:chgData name="Li Lixiang" userId="6104bbfcb56aea79" providerId="LiveId" clId="{4D968EED-6380-419F-AA60-CC3305001528}" dt="2021-08-08T02:32:32.323" v="42" actId="20577"/>
          <ac:spMkLst>
            <pc:docMk/>
            <pc:sldMk cId="3382715189" sldId="278"/>
            <ac:spMk id="16" creationId="{2B6944C6-DA95-4D2E-A004-E962D584BD7F}"/>
          </ac:spMkLst>
        </pc:spChg>
        <pc:spChg chg="mod">
          <ac:chgData name="Li Lixiang" userId="6104bbfcb56aea79" providerId="LiveId" clId="{4D968EED-6380-419F-AA60-CC3305001528}" dt="2021-08-08T02:32:47.168" v="56" actId="20577"/>
          <ac:spMkLst>
            <pc:docMk/>
            <pc:sldMk cId="3382715189" sldId="278"/>
            <ac:spMk id="18" creationId="{C843820F-AC13-47E8-AA31-0477C14FB2E6}"/>
          </ac:spMkLst>
        </pc:spChg>
        <pc:spChg chg="mod">
          <ac:chgData name="Li Lixiang" userId="6104bbfcb56aea79" providerId="LiveId" clId="{4D968EED-6380-419F-AA60-CC3305001528}" dt="2021-08-08T02:31:51.129" v="27" actId="1076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4D968EED-6380-419F-AA60-CC3305001528}" dt="2021-08-08T02:32:43.726" v="50" actId="20577"/>
          <ac:spMkLst>
            <pc:docMk/>
            <pc:sldMk cId="3382715189" sldId="278"/>
            <ac:spMk id="26" creationId="{EEA3ADC2-BCDD-4416-9184-995966377ADD}"/>
          </ac:spMkLst>
        </pc:spChg>
        <pc:spChg chg="mod">
          <ac:chgData name="Li Lixiang" userId="6104bbfcb56aea79" providerId="LiveId" clId="{4D968EED-6380-419F-AA60-CC3305001528}" dt="2021-08-08T02:31:57.633" v="28" actId="1076"/>
          <ac:spMkLst>
            <pc:docMk/>
            <pc:sldMk cId="3382715189" sldId="278"/>
            <ac:spMk id="29" creationId="{11065F36-249E-4191-8C3C-34F120188C40}"/>
          </ac:spMkLst>
        </pc:spChg>
        <pc:spChg chg="mod">
          <ac:chgData name="Li Lixiang" userId="6104bbfcb56aea79" providerId="LiveId" clId="{4D968EED-6380-419F-AA60-CC3305001528}" dt="2021-08-08T02:32:40.702" v="49" actId="20577"/>
          <ac:spMkLst>
            <pc:docMk/>
            <pc:sldMk cId="3382715189" sldId="278"/>
            <ac:spMk id="33" creationId="{0BE74B8F-657B-4D20-AF63-1C489C58C714}"/>
          </ac:spMkLst>
        </pc:spChg>
        <pc:spChg chg="add mod">
          <ac:chgData name="Li Lixiang" userId="6104bbfcb56aea79" providerId="LiveId" clId="{4D968EED-6380-419F-AA60-CC3305001528}" dt="2021-08-08T02:32:11.442" v="33" actId="1076"/>
          <ac:spMkLst>
            <pc:docMk/>
            <pc:sldMk cId="3382715189" sldId="278"/>
            <ac:spMk id="36" creationId="{20B7F71C-D230-42F4-B785-218229E0F997}"/>
          </ac:spMkLst>
        </pc:spChg>
        <pc:cxnChg chg="mod">
          <ac:chgData name="Li Lixiang" userId="6104bbfcb56aea79" providerId="LiveId" clId="{4D968EED-6380-419F-AA60-CC3305001528}" dt="2021-08-08T02:31:51.129" v="27" actId="1076"/>
          <ac:cxnSpMkLst>
            <pc:docMk/>
            <pc:sldMk cId="3382715189" sldId="278"/>
            <ac:cxnSpMk id="9" creationId="{578F437C-75FE-46D8-8E8A-85FA6DFE85DE}"/>
          </ac:cxnSpMkLst>
        </pc:cxnChg>
        <pc:cxnChg chg="mod">
          <ac:chgData name="Li Lixiang" userId="6104bbfcb56aea79" providerId="LiveId" clId="{4D968EED-6380-419F-AA60-CC3305001528}" dt="2021-08-08T02:32:02.329" v="30" actId="14100"/>
          <ac:cxnSpMkLst>
            <pc:docMk/>
            <pc:sldMk cId="3382715189" sldId="278"/>
            <ac:cxnSpMk id="27" creationId="{82762DFE-5EEF-4562-BCBF-E2860A386F3F}"/>
          </ac:cxnSpMkLst>
        </pc:cxnChg>
        <pc:cxnChg chg="mod">
          <ac:chgData name="Li Lixiang" userId="6104bbfcb56aea79" providerId="LiveId" clId="{4D968EED-6380-419F-AA60-CC3305001528}" dt="2021-08-08T02:32:05.311" v="31" actId="14100"/>
          <ac:cxnSpMkLst>
            <pc:docMk/>
            <pc:sldMk cId="3382715189" sldId="278"/>
            <ac:cxnSpMk id="32" creationId="{310795D9-060E-450B-97BD-68A9E14D6849}"/>
          </ac:cxnSpMkLst>
        </pc:cxnChg>
        <pc:cxnChg chg="mod">
          <ac:chgData name="Li Lixiang" userId="6104bbfcb56aea79" providerId="LiveId" clId="{4D968EED-6380-419F-AA60-CC3305001528}" dt="2021-08-08T02:32:08.692" v="32" actId="14100"/>
          <ac:cxnSpMkLst>
            <pc:docMk/>
            <pc:sldMk cId="3382715189" sldId="278"/>
            <ac:cxnSpMk id="34" creationId="{12B60333-9BB0-4406-A012-2F745ED20266}"/>
          </ac:cxnSpMkLst>
        </pc:cxnChg>
      </pc:sldChg>
      <pc:sldChg chg="addSp delSp modSp mod">
        <pc:chgData name="Li Lixiang" userId="6104bbfcb56aea79" providerId="LiveId" clId="{4D968EED-6380-419F-AA60-CC3305001528}" dt="2021-08-08T02:30:01.371" v="24" actId="14100"/>
        <pc:sldMkLst>
          <pc:docMk/>
          <pc:sldMk cId="285537872" sldId="281"/>
        </pc:sldMkLst>
        <pc:spChg chg="mod">
          <ac:chgData name="Li Lixiang" userId="6104bbfcb56aea79" providerId="LiveId" clId="{4D968EED-6380-419F-AA60-CC3305001528}" dt="2021-08-08T02:29:23.256" v="19" actId="1035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4D968EED-6380-419F-AA60-CC3305001528}" dt="2021-08-08T02:29:57.039" v="23" actId="1076"/>
          <ac:spMkLst>
            <pc:docMk/>
            <pc:sldMk cId="285537872" sldId="281"/>
            <ac:spMk id="34" creationId="{F6621DD6-D25D-44E1-A83A-F2563D1E2B38}"/>
          </ac:spMkLst>
        </pc:spChg>
        <pc:grpChg chg="del mod">
          <ac:chgData name="Li Lixiang" userId="6104bbfcb56aea79" providerId="LiveId" clId="{4D968EED-6380-419F-AA60-CC3305001528}" dt="2021-08-01T04:01:30.681" v="8"/>
          <ac:grpSpMkLst>
            <pc:docMk/>
            <pc:sldMk cId="285537872" sldId="281"/>
            <ac:grpSpMk id="20" creationId="{3B1D83BA-C740-410D-9F91-F2BDC608C1E0}"/>
          </ac:grpSpMkLst>
        </pc:grpChg>
        <pc:grpChg chg="del mod">
          <ac:chgData name="Li Lixiang" userId="6104bbfcb56aea79" providerId="LiveId" clId="{4D968EED-6380-419F-AA60-CC3305001528}" dt="2021-08-01T04:01:39.260" v="9" actId="478"/>
          <ac:grpSpMkLst>
            <pc:docMk/>
            <pc:sldMk cId="285537872" sldId="281"/>
            <ac:grpSpMk id="30" creationId="{4FAAAB2E-390F-4C25-8D8A-361D0DF7EB73}"/>
          </ac:grpSpMkLst>
        </pc:grpChg>
        <pc:inkChg chg="add">
          <ac:chgData name="Li Lixiang" userId="6104bbfcb56aea79" providerId="LiveId" clId="{4D968EED-6380-419F-AA60-CC3305001528}" dt="2021-08-01T04:01:01.061" v="1" actId="9405"/>
          <ac:inkMkLst>
            <pc:docMk/>
            <pc:sldMk cId="285537872" sldId="281"/>
            <ac:inkMk id="3" creationId="{F1035FBD-F0F3-4B26-B370-E4AA1832348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4" creationId="{2805C66E-91F9-491B-9959-00CC335F715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19" creationId="{7E20BB91-E122-41EC-9583-6D3005E8782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21" creationId="{7346DA73-995B-4985-B166-FFCBC7C42825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24" creationId="{84B82797-B1A1-4EB3-A419-1801BC129436}"/>
          </ac:inkMkLst>
        </pc:inkChg>
        <pc:inkChg chg="add mod">
          <ac:chgData name="Li Lixiang" userId="6104bbfcb56aea79" providerId="LiveId" clId="{4D968EED-6380-419F-AA60-CC3305001528}" dt="2021-08-01T04:01:30.681" v="8"/>
          <ac:inkMkLst>
            <pc:docMk/>
            <pc:sldMk cId="285537872" sldId="281"/>
            <ac:inkMk id="28" creationId="{69479916-A063-4ECD-A307-C0CBA330D2EB}"/>
          </ac:inkMkLst>
        </pc:inkChg>
        <pc:cxnChg chg="mod">
          <ac:chgData name="Li Lixiang" userId="6104bbfcb56aea79" providerId="LiveId" clId="{4D968EED-6380-419F-AA60-CC3305001528}" dt="2021-08-08T02:29:53.711" v="22" actId="14100"/>
          <ac:cxnSpMkLst>
            <pc:docMk/>
            <pc:sldMk cId="285537872" sldId="281"/>
            <ac:cxnSpMk id="31" creationId="{96DA98E2-8E7A-497B-8BBB-E459CF982943}"/>
          </ac:cxnSpMkLst>
        </pc:cxnChg>
        <pc:cxnChg chg="mod">
          <ac:chgData name="Li Lixiang" userId="6104bbfcb56aea79" providerId="LiveId" clId="{4D968EED-6380-419F-AA60-CC3305001528}" dt="2021-08-08T02:29:27.618" v="20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4D968EED-6380-419F-AA60-CC3305001528}" dt="2021-08-08T02:30:01.371" v="24" actId="14100"/>
          <ac:cxnSpMkLst>
            <pc:docMk/>
            <pc:sldMk cId="285537872" sldId="281"/>
            <ac:cxnSpMk id="37" creationId="{C57E4C2F-39B9-4760-BBF8-151F3595360B}"/>
          </ac:cxnSpMkLst>
        </pc:cxnChg>
      </pc:sldChg>
    </pc:docChg>
  </pc:docChgLst>
  <pc:docChgLst>
    <pc:chgData name="Li Lixiang" userId="6104bbfcb56aea79" providerId="LiveId" clId="{3CEBFCD4-4755-48CE-84C1-D9794E770E0E}"/>
    <pc:docChg chg="custSel addSld modSld sldOrd">
      <pc:chgData name="Li Lixiang" userId="6104bbfcb56aea79" providerId="LiveId" clId="{3CEBFCD4-4755-48CE-84C1-D9794E770E0E}" dt="2021-05-31T08:55:54.763" v="710" actId="20577"/>
      <pc:docMkLst>
        <pc:docMk/>
      </pc:docMkLst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54.763" v="710" actId="20577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</pc:sldChg>
      <pc:sldChg chg="addSp modSp add mod ord setBg">
        <pc:chgData name="Li Lixiang" userId="6104bbfcb56aea79" providerId="LiveId" clId="{3CEBFCD4-4755-48CE-84C1-D9794E770E0E}" dt="2021-05-30T11:01:38.464" v="672" actId="1076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1T04:01:0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30 848 0 0,'-30'-11'3448'0'0,"-1"-1"-1397"0"0,31 12-1906 0 0,-7-5 1653 0 0,4 3-2398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1a – program flow control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3DC-CC9B-4099-88B1-47D2230C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83473-DA3B-4BE3-A52F-1BE9D042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74" y="2695084"/>
            <a:ext cx="990738" cy="1171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35FC6-87F4-47A2-B503-A0D3134B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58" y="2704611"/>
            <a:ext cx="1381318" cy="11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A0D5F-CF20-4A6D-93BE-D17114205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863" y="2704611"/>
            <a:ext cx="1228896" cy="1190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7753EC-1475-4FB2-BF54-0765EEB90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174" y="5038618"/>
            <a:ext cx="219105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5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break statements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57987-5DAD-4BA9-A19E-34AE3588C3FA}"/>
              </a:ext>
            </a:extLst>
          </p:cNvPr>
          <p:cNvSpPr txBox="1"/>
          <p:nvPr/>
        </p:nvSpPr>
        <p:spPr>
          <a:xfrm>
            <a:off x="1057698" y="2629054"/>
            <a:ext cx="2762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 or while loop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i="1" dirty="0"/>
              <a:t>    if condition:</a:t>
            </a:r>
          </a:p>
          <a:p>
            <a:r>
              <a:rPr lang="en-US" i="1" dirty="0"/>
              <a:t>        </a:t>
            </a:r>
            <a:r>
              <a:rPr lang="en-US" dirty="0">
                <a:solidFill>
                  <a:srgbClr val="FFFF00"/>
                </a:solidFill>
              </a:rPr>
              <a:t>break</a:t>
            </a:r>
          </a:p>
          <a:p>
            <a:r>
              <a:rPr lang="en-US" i="1" dirty="0"/>
              <a:t>    block2 of code</a:t>
            </a:r>
          </a:p>
          <a:p>
            <a:r>
              <a:rPr lang="en-US" i="1" dirty="0"/>
              <a:t>   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25B56B-D1AC-4695-8640-7C03829625A6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12">
            <a:extLst>
              <a:ext uri="{FF2B5EF4-FFF2-40B4-BE49-F238E27FC236}">
                <a16:creationId xmlns:a16="http://schemas.microsoft.com/office/drawing/2014/main" id="{FC0D0CCC-2669-4BEA-A601-191B398B36E1}"/>
              </a:ext>
            </a:extLst>
          </p:cNvPr>
          <p:cNvSpPr/>
          <p:nvPr/>
        </p:nvSpPr>
        <p:spPr>
          <a:xfrm>
            <a:off x="8332759" y="1760594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judgement?</a:t>
            </a:r>
            <a:endParaRPr lang="en-MY" dirty="0"/>
          </a:p>
        </p:txBody>
      </p:sp>
      <p:sp>
        <p:nvSpPr>
          <p:cNvPr id="7" name="文本框 27">
            <a:extLst>
              <a:ext uri="{FF2B5EF4-FFF2-40B4-BE49-F238E27FC236}">
                <a16:creationId xmlns:a16="http://schemas.microsoft.com/office/drawing/2014/main" id="{A746A457-C064-4608-A75D-14BEAD167399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8" name="文本框 29">
            <a:extLst>
              <a:ext uri="{FF2B5EF4-FFF2-40B4-BE49-F238E27FC236}">
                <a16:creationId xmlns:a16="http://schemas.microsoft.com/office/drawing/2014/main" id="{9212197E-F0EC-40DC-B152-B3FF50CD06A2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D289DF-696E-4540-A9FF-9E633C55057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0391" y="1990210"/>
            <a:ext cx="14023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082AB3-1EB6-4C6B-A40F-107875C4A3D6}"/>
              </a:ext>
            </a:extLst>
          </p:cNvPr>
          <p:cNvCxnSpPr>
            <a:cxnSpLocks/>
          </p:cNvCxnSpPr>
          <p:nvPr/>
        </p:nvCxnSpPr>
        <p:spPr>
          <a:xfrm flipH="1">
            <a:off x="9506699" y="2370338"/>
            <a:ext cx="1" cy="683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3D6C0E8-2A0F-474F-AB5C-1591CE9F7BA4}"/>
              </a:ext>
            </a:extLst>
          </p:cNvPr>
          <p:cNvSpPr/>
          <p:nvPr/>
        </p:nvSpPr>
        <p:spPr>
          <a:xfrm>
            <a:off x="8808811" y="3112795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B4E6B-DF6F-4677-8F67-77480FEF4F81}"/>
              </a:ext>
            </a:extLst>
          </p:cNvPr>
          <p:cNvSpPr txBox="1"/>
          <p:nvPr/>
        </p:nvSpPr>
        <p:spPr>
          <a:xfrm>
            <a:off x="8921853" y="3086231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A77050-2D33-45BB-B660-851CB91A6836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1" cy="30262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1">
            <a:extLst>
              <a:ext uri="{FF2B5EF4-FFF2-40B4-BE49-F238E27FC236}">
                <a16:creationId xmlns:a16="http://schemas.microsoft.com/office/drawing/2014/main" id="{5958AB10-02A6-4C5A-8A2B-B02B08F72D77}"/>
              </a:ext>
            </a:extLst>
          </p:cNvPr>
          <p:cNvSpPr/>
          <p:nvPr/>
        </p:nvSpPr>
        <p:spPr>
          <a:xfrm>
            <a:off x="6253610" y="510545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802A5-0CD8-4EF7-AE34-50E9AB57E124}"/>
              </a:ext>
            </a:extLst>
          </p:cNvPr>
          <p:cNvSpPr txBox="1"/>
          <p:nvPr/>
        </p:nvSpPr>
        <p:spPr>
          <a:xfrm>
            <a:off x="6366652" y="5090245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E85CB1-8137-4003-A3F8-FCF9B3009718}"/>
              </a:ext>
            </a:extLst>
          </p:cNvPr>
          <p:cNvCxnSpPr>
            <a:cxnSpLocks/>
          </p:cNvCxnSpPr>
          <p:nvPr/>
        </p:nvCxnSpPr>
        <p:spPr>
          <a:xfrm>
            <a:off x="7928610" y="5307330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4FB4ED-227F-4BBB-A0D5-56128173FE68}"/>
              </a:ext>
            </a:extLst>
          </p:cNvPr>
          <p:cNvCxnSpPr>
            <a:cxnSpLocks/>
          </p:cNvCxnSpPr>
          <p:nvPr/>
        </p:nvCxnSpPr>
        <p:spPr>
          <a:xfrm>
            <a:off x="9399010" y="5350572"/>
            <a:ext cx="0" cy="588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11">
            <a:extLst>
              <a:ext uri="{FF2B5EF4-FFF2-40B4-BE49-F238E27FC236}">
                <a16:creationId xmlns:a16="http://schemas.microsoft.com/office/drawing/2014/main" id="{EAA6405C-ED05-4EDD-B178-DC8CC115F19E}"/>
              </a:ext>
            </a:extLst>
          </p:cNvPr>
          <p:cNvSpPr/>
          <p:nvPr/>
        </p:nvSpPr>
        <p:spPr>
          <a:xfrm>
            <a:off x="8808811" y="4590477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C7A4B-5BA3-443E-9E9E-C0611BF48403}"/>
              </a:ext>
            </a:extLst>
          </p:cNvPr>
          <p:cNvSpPr txBox="1"/>
          <p:nvPr/>
        </p:nvSpPr>
        <p:spPr>
          <a:xfrm>
            <a:off x="8921853" y="4563913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block2</a:t>
            </a:r>
          </a:p>
        </p:txBody>
      </p:sp>
      <p:sp>
        <p:nvSpPr>
          <p:cNvPr id="25" name="流程图: 决策 12">
            <a:extLst>
              <a:ext uri="{FF2B5EF4-FFF2-40B4-BE49-F238E27FC236}">
                <a16:creationId xmlns:a16="http://schemas.microsoft.com/office/drawing/2014/main" id="{09B7A4DE-2355-4DD5-BCF8-A15F6CFBF7C2}"/>
              </a:ext>
            </a:extLst>
          </p:cNvPr>
          <p:cNvSpPr/>
          <p:nvPr/>
        </p:nvSpPr>
        <p:spPr>
          <a:xfrm>
            <a:off x="8128976" y="3780085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test?</a:t>
            </a:r>
            <a:endParaRPr lang="en-MY" dirty="0"/>
          </a:p>
        </p:txBody>
      </p:sp>
      <p:sp>
        <p:nvSpPr>
          <p:cNvPr id="26" name="文本框 27">
            <a:extLst>
              <a:ext uri="{FF2B5EF4-FFF2-40B4-BE49-F238E27FC236}">
                <a16:creationId xmlns:a16="http://schemas.microsoft.com/office/drawing/2014/main" id="{6AAF631B-B978-44F0-B1E3-3DBFEF31F077}"/>
              </a:ext>
            </a:extLst>
          </p:cNvPr>
          <p:cNvSpPr txBox="1"/>
          <p:nvPr/>
        </p:nvSpPr>
        <p:spPr>
          <a:xfrm>
            <a:off x="7588955" y="37745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6EBD9A-3D81-41A2-BB4F-1A70BCF60EB0}"/>
              </a:ext>
            </a:extLst>
          </p:cNvPr>
          <p:cNvCxnSpPr>
            <a:cxnSpLocks/>
          </p:cNvCxnSpPr>
          <p:nvPr/>
        </p:nvCxnSpPr>
        <p:spPr>
          <a:xfrm flipV="1">
            <a:off x="9484735" y="5090245"/>
            <a:ext cx="2288165" cy="15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7">
            <a:extLst>
              <a:ext uri="{FF2B5EF4-FFF2-40B4-BE49-F238E27FC236}">
                <a16:creationId xmlns:a16="http://schemas.microsoft.com/office/drawing/2014/main" id="{F6621DD6-D25D-44E1-A83A-F2563D1E2B38}"/>
              </a:ext>
            </a:extLst>
          </p:cNvPr>
          <p:cNvSpPr txBox="1"/>
          <p:nvPr/>
        </p:nvSpPr>
        <p:spPr>
          <a:xfrm>
            <a:off x="9560401" y="4216392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3F7C11-7FB4-44A3-9FEF-D23988968543}"/>
              </a:ext>
            </a:extLst>
          </p:cNvPr>
          <p:cNvCxnSpPr>
            <a:cxnSpLocks/>
          </p:cNvCxnSpPr>
          <p:nvPr/>
        </p:nvCxnSpPr>
        <p:spPr>
          <a:xfrm flipH="1">
            <a:off x="9484735" y="3465125"/>
            <a:ext cx="1" cy="30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7E4C2F-39B9-4760-BBF8-151F3595360B}"/>
              </a:ext>
            </a:extLst>
          </p:cNvPr>
          <p:cNvCxnSpPr>
            <a:cxnSpLocks/>
          </p:cNvCxnSpPr>
          <p:nvPr/>
        </p:nvCxnSpPr>
        <p:spPr>
          <a:xfrm>
            <a:off x="8128976" y="4121947"/>
            <a:ext cx="2175" cy="11529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CD62E6-DAB2-4904-BC5C-AE6EF319F7FD}"/>
              </a:ext>
            </a:extLst>
          </p:cNvPr>
          <p:cNvCxnSpPr>
            <a:cxnSpLocks/>
          </p:cNvCxnSpPr>
          <p:nvPr/>
        </p:nvCxnSpPr>
        <p:spPr>
          <a:xfrm flipH="1" flipV="1">
            <a:off x="11742628" y="2015820"/>
            <a:ext cx="23236" cy="3089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68867D-59C8-420F-9059-31AFAE36792D}"/>
              </a:ext>
            </a:extLst>
          </p:cNvPr>
          <p:cNvCxnSpPr>
            <a:cxnSpLocks/>
          </p:cNvCxnSpPr>
          <p:nvPr/>
        </p:nvCxnSpPr>
        <p:spPr>
          <a:xfrm flipH="1">
            <a:off x="11264098" y="1990210"/>
            <a:ext cx="4037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DA98E2-8E7A-497B-8BBB-E459CF98294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506699" y="4239317"/>
            <a:ext cx="0" cy="266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0A3E2-CDA4-4F40-8A92-E1A7982676AB}"/>
              </a:ext>
            </a:extLst>
          </p:cNvPr>
          <p:cNvCxnSpPr>
            <a:cxnSpLocks/>
          </p:cNvCxnSpPr>
          <p:nvPr/>
        </p:nvCxnSpPr>
        <p:spPr>
          <a:xfrm>
            <a:off x="9488788" y="4906682"/>
            <a:ext cx="0" cy="222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035FBD-F0F3-4B26-B370-E4AA18323485}"/>
                  </a:ext>
                </a:extLst>
              </p14:cNvPr>
              <p14:cNvContentPartPr/>
              <p14:nvPr/>
            </p14:nvContentPartPr>
            <p14:xfrm>
              <a:off x="8323230" y="4121947"/>
              <a:ext cx="26280" cy="1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035FBD-F0F3-4B26-B370-E4AA183234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4590" y="4112947"/>
                <a:ext cx="4392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3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D07-1085-4A77-AC35-F950FFC6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680A4-647B-403B-AA43-301A8CD1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95" y="2496289"/>
            <a:ext cx="2934109" cy="2295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12644-774D-4D9F-9AFC-1441C2C1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42" y="2496289"/>
            <a:ext cx="297221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continue statements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011689" y="2266270"/>
            <a:ext cx="2762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 or while loop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i="1" dirty="0"/>
              <a:t>    if condition:</a:t>
            </a:r>
          </a:p>
          <a:p>
            <a:r>
              <a:rPr lang="en-US" i="1" dirty="0"/>
              <a:t>        </a:t>
            </a:r>
            <a:r>
              <a:rPr lang="en-US" dirty="0">
                <a:solidFill>
                  <a:srgbClr val="FFFF00"/>
                </a:solidFill>
              </a:rPr>
              <a:t>continue</a:t>
            </a:r>
          </a:p>
          <a:p>
            <a:r>
              <a:rPr lang="en-US" i="1" dirty="0"/>
              <a:t>    block2 of code</a:t>
            </a:r>
          </a:p>
          <a:p>
            <a:r>
              <a:rPr lang="en-US" i="1" dirty="0"/>
              <a:t>    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FAEE03-2545-454C-A1CE-1989866C6453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12">
            <a:extLst>
              <a:ext uri="{FF2B5EF4-FFF2-40B4-BE49-F238E27FC236}">
                <a16:creationId xmlns:a16="http://schemas.microsoft.com/office/drawing/2014/main" id="{9ABC303C-74D1-4314-A786-A79FCE17854E}"/>
              </a:ext>
            </a:extLst>
          </p:cNvPr>
          <p:cNvSpPr/>
          <p:nvPr/>
        </p:nvSpPr>
        <p:spPr>
          <a:xfrm>
            <a:off x="8332759" y="1760594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judgement?</a:t>
            </a:r>
            <a:endParaRPr lang="en-MY" dirty="0"/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A0DA2AC0-0723-464A-8A90-A7B85A5239B3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9" name="文本框 29">
            <a:extLst>
              <a:ext uri="{FF2B5EF4-FFF2-40B4-BE49-F238E27FC236}">
                <a16:creationId xmlns:a16="http://schemas.microsoft.com/office/drawing/2014/main" id="{8C45F6EA-2FCF-47FE-9DF3-347CB7B2C656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76115-B4FF-41EE-8EEC-0B0D5A97981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930391" y="1990210"/>
            <a:ext cx="14023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182827-0C19-4DB7-8973-AEF94906669A}"/>
              </a:ext>
            </a:extLst>
          </p:cNvPr>
          <p:cNvCxnSpPr>
            <a:cxnSpLocks/>
          </p:cNvCxnSpPr>
          <p:nvPr/>
        </p:nvCxnSpPr>
        <p:spPr>
          <a:xfrm flipH="1">
            <a:off x="9506699" y="2370338"/>
            <a:ext cx="1" cy="683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275B5028-DF89-4F17-9244-0579CA4075C3}"/>
              </a:ext>
            </a:extLst>
          </p:cNvPr>
          <p:cNvSpPr/>
          <p:nvPr/>
        </p:nvSpPr>
        <p:spPr>
          <a:xfrm>
            <a:off x="8808811" y="3112795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F6AD1-2E4A-469F-A689-9DED6DDB615B}"/>
              </a:ext>
            </a:extLst>
          </p:cNvPr>
          <p:cNvSpPr txBox="1"/>
          <p:nvPr/>
        </p:nvSpPr>
        <p:spPr>
          <a:xfrm>
            <a:off x="8921853" y="3086231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41F248-E968-4E40-9E77-CF1CB29F3067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0" cy="3642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1">
            <a:extLst>
              <a:ext uri="{FF2B5EF4-FFF2-40B4-BE49-F238E27FC236}">
                <a16:creationId xmlns:a16="http://schemas.microsoft.com/office/drawing/2014/main" id="{AC59B6B3-C02F-4BD0-9A4C-15B6C4436BE5}"/>
              </a:ext>
            </a:extLst>
          </p:cNvPr>
          <p:cNvSpPr/>
          <p:nvPr/>
        </p:nvSpPr>
        <p:spPr>
          <a:xfrm>
            <a:off x="6196956" y="5733707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131FC-0923-4D66-9833-72B2FCF513AB}"/>
              </a:ext>
            </a:extLst>
          </p:cNvPr>
          <p:cNvSpPr txBox="1"/>
          <p:nvPr/>
        </p:nvSpPr>
        <p:spPr>
          <a:xfrm>
            <a:off x="6366652" y="5733707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B67960-98DE-4EA6-8FF5-1D3649D95746}"/>
              </a:ext>
            </a:extLst>
          </p:cNvPr>
          <p:cNvCxnSpPr>
            <a:cxnSpLocks/>
          </p:cNvCxnSpPr>
          <p:nvPr/>
        </p:nvCxnSpPr>
        <p:spPr>
          <a:xfrm>
            <a:off x="7885887" y="5881916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38E5EA-9BA7-4219-90E4-9BCB71450CEB}"/>
              </a:ext>
            </a:extLst>
          </p:cNvPr>
          <p:cNvCxnSpPr>
            <a:cxnSpLocks/>
          </p:cNvCxnSpPr>
          <p:nvPr/>
        </p:nvCxnSpPr>
        <p:spPr>
          <a:xfrm>
            <a:off x="9370649" y="5881916"/>
            <a:ext cx="0" cy="636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1">
            <a:extLst>
              <a:ext uri="{FF2B5EF4-FFF2-40B4-BE49-F238E27FC236}">
                <a16:creationId xmlns:a16="http://schemas.microsoft.com/office/drawing/2014/main" id="{EDBF89C3-4276-4C06-A5B0-5ACF3FEEDE44}"/>
              </a:ext>
            </a:extLst>
          </p:cNvPr>
          <p:cNvSpPr/>
          <p:nvPr/>
        </p:nvSpPr>
        <p:spPr>
          <a:xfrm>
            <a:off x="8808811" y="4725828"/>
            <a:ext cx="1603383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D4C56-3DE3-4427-83DC-7A33599DA6C0}"/>
              </a:ext>
            </a:extLst>
          </p:cNvPr>
          <p:cNvSpPr txBox="1"/>
          <p:nvPr/>
        </p:nvSpPr>
        <p:spPr>
          <a:xfrm>
            <a:off x="8921853" y="4699264"/>
            <a:ext cx="137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block2</a:t>
            </a:r>
          </a:p>
        </p:txBody>
      </p:sp>
      <p:sp>
        <p:nvSpPr>
          <p:cNvPr id="21" name="流程图: 决策 12">
            <a:extLst>
              <a:ext uri="{FF2B5EF4-FFF2-40B4-BE49-F238E27FC236}">
                <a16:creationId xmlns:a16="http://schemas.microsoft.com/office/drawing/2014/main" id="{B37FB13A-1E40-40CA-B22F-8C33609CB9C8}"/>
              </a:ext>
            </a:extLst>
          </p:cNvPr>
          <p:cNvSpPr/>
          <p:nvPr/>
        </p:nvSpPr>
        <p:spPr>
          <a:xfrm>
            <a:off x="8128976" y="3914309"/>
            <a:ext cx="2755446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test?</a:t>
            </a:r>
            <a:endParaRPr lang="en-MY" dirty="0"/>
          </a:p>
        </p:txBody>
      </p:sp>
      <p:sp>
        <p:nvSpPr>
          <p:cNvPr id="22" name="文本框 27">
            <a:extLst>
              <a:ext uri="{FF2B5EF4-FFF2-40B4-BE49-F238E27FC236}">
                <a16:creationId xmlns:a16="http://schemas.microsoft.com/office/drawing/2014/main" id="{482A9FD0-25A4-4C8B-8EB4-889987C3C54C}"/>
              </a:ext>
            </a:extLst>
          </p:cNvPr>
          <p:cNvSpPr txBox="1"/>
          <p:nvPr/>
        </p:nvSpPr>
        <p:spPr>
          <a:xfrm>
            <a:off x="11134302" y="3462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1F59F0-5DD6-44EC-8A23-263FCE39FE3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84422" y="4143925"/>
            <a:ext cx="8884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A33E58-4887-4924-9D78-9EEFAF8A4A31}"/>
              </a:ext>
            </a:extLst>
          </p:cNvPr>
          <p:cNvCxnSpPr>
            <a:cxnSpLocks/>
          </p:cNvCxnSpPr>
          <p:nvPr/>
        </p:nvCxnSpPr>
        <p:spPr>
          <a:xfrm flipH="1" flipV="1">
            <a:off x="11734800" y="1990210"/>
            <a:ext cx="38100" cy="2178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7">
            <a:extLst>
              <a:ext uri="{FF2B5EF4-FFF2-40B4-BE49-F238E27FC236}">
                <a16:creationId xmlns:a16="http://schemas.microsoft.com/office/drawing/2014/main" id="{7AA8E964-D637-4118-A487-F9F3FBB73966}"/>
              </a:ext>
            </a:extLst>
          </p:cNvPr>
          <p:cNvSpPr txBox="1"/>
          <p:nvPr/>
        </p:nvSpPr>
        <p:spPr>
          <a:xfrm>
            <a:off x="9710482" y="4293072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0EA97-ACE8-467A-9462-E68540DDE609}"/>
              </a:ext>
            </a:extLst>
          </p:cNvPr>
          <p:cNvCxnSpPr>
            <a:cxnSpLocks/>
          </p:cNvCxnSpPr>
          <p:nvPr/>
        </p:nvCxnSpPr>
        <p:spPr>
          <a:xfrm flipH="1">
            <a:off x="9484735" y="3531850"/>
            <a:ext cx="1" cy="30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B8B21B-FFB4-4300-AF2D-F94F494C3A6F}"/>
              </a:ext>
            </a:extLst>
          </p:cNvPr>
          <p:cNvCxnSpPr>
            <a:cxnSpLocks/>
          </p:cNvCxnSpPr>
          <p:nvPr/>
        </p:nvCxnSpPr>
        <p:spPr>
          <a:xfrm flipH="1">
            <a:off x="9489083" y="4425403"/>
            <a:ext cx="1" cy="30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6A9C51-3025-4F5C-9CEC-14310CF8EDA2}"/>
              </a:ext>
            </a:extLst>
          </p:cNvPr>
          <p:cNvCxnSpPr>
            <a:cxnSpLocks/>
          </p:cNvCxnSpPr>
          <p:nvPr/>
        </p:nvCxnSpPr>
        <p:spPr>
          <a:xfrm flipH="1">
            <a:off x="10980394" y="1990210"/>
            <a:ext cx="7544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483521-AE24-453C-AA53-628C6A407C1B}"/>
              </a:ext>
            </a:extLst>
          </p:cNvPr>
          <p:cNvCxnSpPr>
            <a:cxnSpLocks/>
          </p:cNvCxnSpPr>
          <p:nvPr/>
        </p:nvCxnSpPr>
        <p:spPr>
          <a:xfrm>
            <a:off x="10469119" y="4883930"/>
            <a:ext cx="13037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1ECA60-55FC-46D0-8C7D-060F3877864A}"/>
              </a:ext>
            </a:extLst>
          </p:cNvPr>
          <p:cNvCxnSpPr>
            <a:cxnSpLocks/>
          </p:cNvCxnSpPr>
          <p:nvPr/>
        </p:nvCxnSpPr>
        <p:spPr>
          <a:xfrm flipV="1">
            <a:off x="11772900" y="4228052"/>
            <a:ext cx="0" cy="604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9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ACF5-C8BF-45F7-8D9E-6B36FE94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D1726-6706-4B4E-B844-9732BCCF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20" y="2543051"/>
            <a:ext cx="2934109" cy="17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0915B-8D5E-41C6-B06C-6863CFF1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87" y="2552577"/>
            <a:ext cx="286742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1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MY" dirty="0"/>
          </a:p>
        </p:txBody>
      </p:sp>
      <p:sp>
        <p:nvSpPr>
          <p:cNvPr id="4" name="流程图: 终止 5">
            <a:extLst>
              <a:ext uri="{FF2B5EF4-FFF2-40B4-BE49-F238E27FC236}">
                <a16:creationId xmlns:a16="http://schemas.microsoft.com/office/drawing/2014/main" id="{C4BE5A13-A2DA-4076-9A41-5AC412C5DF35}"/>
              </a:ext>
            </a:extLst>
          </p:cNvPr>
          <p:cNvSpPr/>
          <p:nvPr/>
        </p:nvSpPr>
        <p:spPr>
          <a:xfrm>
            <a:off x="685801" y="225162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sp>
        <p:nvSpPr>
          <p:cNvPr id="5" name="流程图: 过程 6">
            <a:extLst>
              <a:ext uri="{FF2B5EF4-FFF2-40B4-BE49-F238E27FC236}">
                <a16:creationId xmlns:a16="http://schemas.microsoft.com/office/drawing/2014/main" id="{555B1DAA-53DD-483D-810D-314BAF7A4B2B}"/>
              </a:ext>
            </a:extLst>
          </p:cNvPr>
          <p:cNvSpPr/>
          <p:nvPr/>
        </p:nvSpPr>
        <p:spPr>
          <a:xfrm>
            <a:off x="805070" y="3326369"/>
            <a:ext cx="2676939" cy="5745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流程图: 过程 11">
            <a:extLst>
              <a:ext uri="{FF2B5EF4-FFF2-40B4-BE49-F238E27FC236}">
                <a16:creationId xmlns:a16="http://schemas.microsoft.com/office/drawing/2014/main" id="{CDE008C5-26C2-444C-8EE5-DD64A4FE1486}"/>
              </a:ext>
            </a:extLst>
          </p:cNvPr>
          <p:cNvSpPr/>
          <p:nvPr/>
        </p:nvSpPr>
        <p:spPr>
          <a:xfrm>
            <a:off x="6678788" y="3429000"/>
            <a:ext cx="2676939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流程图: 决策 12">
            <a:extLst>
              <a:ext uri="{FF2B5EF4-FFF2-40B4-BE49-F238E27FC236}">
                <a16:creationId xmlns:a16="http://schemas.microsoft.com/office/drawing/2014/main" id="{921719A7-054D-4F01-A7FC-F700EA332979}"/>
              </a:ext>
            </a:extLst>
          </p:cNvPr>
          <p:cNvSpPr/>
          <p:nvPr/>
        </p:nvSpPr>
        <p:spPr>
          <a:xfrm>
            <a:off x="1205276" y="4946800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MY" dirty="0"/>
          </a:p>
        </p:txBody>
      </p:sp>
      <p:sp>
        <p:nvSpPr>
          <p:cNvPr id="8" name="流程图: 终止 15">
            <a:extLst>
              <a:ext uri="{FF2B5EF4-FFF2-40B4-BE49-F238E27FC236}">
                <a16:creationId xmlns:a16="http://schemas.microsoft.com/office/drawing/2014/main" id="{C934CB15-C040-408D-A30F-81D6DF81A84E}"/>
              </a:ext>
            </a:extLst>
          </p:cNvPr>
          <p:cNvSpPr/>
          <p:nvPr/>
        </p:nvSpPr>
        <p:spPr>
          <a:xfrm>
            <a:off x="2545056" y="2248052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F15E6360-699F-4181-8A99-5E7589AC28D7}"/>
              </a:ext>
            </a:extLst>
          </p:cNvPr>
          <p:cNvSpPr txBox="1"/>
          <p:nvPr/>
        </p:nvSpPr>
        <p:spPr>
          <a:xfrm>
            <a:off x="3583520" y="486597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id="{930D5F88-10CA-423A-94A5-0F62E51F110E}"/>
              </a:ext>
            </a:extLst>
          </p:cNvPr>
          <p:cNvSpPr txBox="1"/>
          <p:nvPr/>
        </p:nvSpPr>
        <p:spPr>
          <a:xfrm>
            <a:off x="1875832" y="53593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2885C-73E2-4C04-AF75-51D05009C9F0}"/>
              </a:ext>
            </a:extLst>
          </p:cNvPr>
          <p:cNvSpPr txBox="1"/>
          <p:nvPr/>
        </p:nvSpPr>
        <p:spPr>
          <a:xfrm>
            <a:off x="4404311" y="2208211"/>
            <a:ext cx="185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Terminator points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5E7CD-18FA-4988-952E-590AEF45CB4E}"/>
              </a:ext>
            </a:extLst>
          </p:cNvPr>
          <p:cNvSpPr txBox="1"/>
          <p:nvPr/>
        </p:nvSpPr>
        <p:spPr>
          <a:xfrm>
            <a:off x="3883524" y="3429000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input/output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D01CC-65E8-4800-9BBE-60534E989F09}"/>
              </a:ext>
            </a:extLst>
          </p:cNvPr>
          <p:cNvSpPr txBox="1"/>
          <p:nvPr/>
        </p:nvSpPr>
        <p:spPr>
          <a:xfrm>
            <a:off x="4285040" y="49594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B758D-832D-40B6-B211-BA5683ACA273}"/>
              </a:ext>
            </a:extLst>
          </p:cNvPr>
          <p:cNvSpPr txBox="1"/>
          <p:nvPr/>
        </p:nvSpPr>
        <p:spPr>
          <a:xfrm>
            <a:off x="9518081" y="3549819"/>
            <a:ext cx="18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/ function</a:t>
            </a:r>
            <a:endParaRPr lang="en-MY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809C5-1C23-41F6-B4A2-1BC80BF0E94E}"/>
              </a:ext>
            </a:extLst>
          </p:cNvPr>
          <p:cNvCxnSpPr/>
          <p:nvPr/>
        </p:nvCxnSpPr>
        <p:spPr>
          <a:xfrm>
            <a:off x="1395881" y="251990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D1709-FC87-4E2F-9DD9-EBAAC4EAE165}"/>
              </a:ext>
            </a:extLst>
          </p:cNvPr>
          <p:cNvCxnSpPr/>
          <p:nvPr/>
        </p:nvCxnSpPr>
        <p:spPr>
          <a:xfrm>
            <a:off x="3288305" y="1910857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D0B261-9D2B-4CE0-A0D6-A3A95654A196}"/>
              </a:ext>
            </a:extLst>
          </p:cNvPr>
          <p:cNvCxnSpPr/>
          <p:nvPr/>
        </p:nvCxnSpPr>
        <p:spPr>
          <a:xfrm>
            <a:off x="2143540" y="298917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B7B45-BB7A-46A8-9308-185751A2546F}"/>
              </a:ext>
            </a:extLst>
          </p:cNvPr>
          <p:cNvCxnSpPr/>
          <p:nvPr/>
        </p:nvCxnSpPr>
        <p:spPr>
          <a:xfrm>
            <a:off x="2126270" y="3900963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703EF9-0D27-43BF-B3CF-6E9736581FDB}"/>
              </a:ext>
            </a:extLst>
          </p:cNvPr>
          <p:cNvCxnSpPr/>
          <p:nvPr/>
        </p:nvCxnSpPr>
        <p:spPr>
          <a:xfrm>
            <a:off x="2376325" y="4609605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94DDF-4492-46F4-A701-925B33C10065}"/>
              </a:ext>
            </a:extLst>
          </p:cNvPr>
          <p:cNvCxnSpPr/>
          <p:nvPr/>
        </p:nvCxnSpPr>
        <p:spPr>
          <a:xfrm>
            <a:off x="2376325" y="5406032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F9D166-C076-4C48-80A9-8100FFD83467}"/>
              </a:ext>
            </a:extLst>
          </p:cNvPr>
          <p:cNvCxnSpPr>
            <a:cxnSpLocks/>
          </p:cNvCxnSpPr>
          <p:nvPr/>
        </p:nvCxnSpPr>
        <p:spPr>
          <a:xfrm>
            <a:off x="3549493" y="5173130"/>
            <a:ext cx="5610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133380-8BDC-4E47-BBFC-4B6335F20BF8}"/>
              </a:ext>
            </a:extLst>
          </p:cNvPr>
          <p:cNvCxnSpPr/>
          <p:nvPr/>
        </p:nvCxnSpPr>
        <p:spPr>
          <a:xfrm>
            <a:off x="8008138" y="3091805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30F31-2F8A-4AB0-903E-86212F62F6EA}"/>
              </a:ext>
            </a:extLst>
          </p:cNvPr>
          <p:cNvCxnSpPr/>
          <p:nvPr/>
        </p:nvCxnSpPr>
        <p:spPr>
          <a:xfrm>
            <a:off x="8008138" y="4039970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17448C-17F4-4D09-B242-45749BCEF9A7}"/>
              </a:ext>
            </a:extLst>
          </p:cNvPr>
          <p:cNvCxnSpPr/>
          <p:nvPr/>
        </p:nvCxnSpPr>
        <p:spPr>
          <a:xfrm>
            <a:off x="7962225" y="523743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90BA44-F6F4-42EC-856B-E0FAD7EA2349}"/>
              </a:ext>
            </a:extLst>
          </p:cNvPr>
          <p:cNvSpPr txBox="1"/>
          <p:nvPr/>
        </p:nvSpPr>
        <p:spPr>
          <a:xfrm>
            <a:off x="9518081" y="5157244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line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054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Flow control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677210" y="1999065"/>
            <a:ext cx="213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 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CC57-FB4A-4725-9C4A-2B5A76DE96B1}"/>
              </a:ext>
            </a:extLst>
          </p:cNvPr>
          <p:cNvSpPr txBox="1"/>
          <p:nvPr/>
        </p:nvSpPr>
        <p:spPr>
          <a:xfrm>
            <a:off x="6536376" y="1785893"/>
            <a:ext cx="2221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block2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6EAA-8C5B-4CE1-9600-B454AA33BF96}"/>
              </a:ext>
            </a:extLst>
          </p:cNvPr>
          <p:cNvSpPr txBox="1"/>
          <p:nvPr/>
        </p:nvSpPr>
        <p:spPr>
          <a:xfrm>
            <a:off x="824953" y="20993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MY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1CBD-9993-44B7-A88C-5818430D733E}"/>
              </a:ext>
            </a:extLst>
          </p:cNvPr>
          <p:cNvSpPr txBox="1"/>
          <p:nvPr/>
        </p:nvSpPr>
        <p:spPr>
          <a:xfrm>
            <a:off x="5684121" y="22826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MY" sz="2400" b="1" dirty="0"/>
          </a:p>
        </p:txBody>
      </p:sp>
      <p:sp>
        <p:nvSpPr>
          <p:cNvPr id="11" name="流程图: 终止 5">
            <a:extLst>
              <a:ext uri="{FF2B5EF4-FFF2-40B4-BE49-F238E27FC236}">
                <a16:creationId xmlns:a16="http://schemas.microsoft.com/office/drawing/2014/main" id="{DB7063EA-8FA2-4E4E-87E1-BC71E1BC8502}"/>
              </a:ext>
            </a:extLst>
          </p:cNvPr>
          <p:cNvSpPr/>
          <p:nvPr/>
        </p:nvSpPr>
        <p:spPr>
          <a:xfrm>
            <a:off x="970021" y="3540219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036EAB-0792-4AEC-BF1B-C999EC67F661}"/>
              </a:ext>
            </a:extLst>
          </p:cNvPr>
          <p:cNvCxnSpPr/>
          <p:nvPr/>
        </p:nvCxnSpPr>
        <p:spPr>
          <a:xfrm>
            <a:off x="1680101" y="3808498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15E151C5-4DF6-4A8E-A7CD-298BC92D0A39}"/>
              </a:ext>
            </a:extLst>
          </p:cNvPr>
          <p:cNvSpPr/>
          <p:nvPr/>
        </p:nvSpPr>
        <p:spPr>
          <a:xfrm>
            <a:off x="506161" y="4180968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condition?</a:t>
            </a:r>
            <a:endParaRPr lang="en-MY" dirty="0"/>
          </a:p>
        </p:txBody>
      </p:sp>
      <p:sp>
        <p:nvSpPr>
          <p:cNvPr id="14" name="文本框 27">
            <a:extLst>
              <a:ext uri="{FF2B5EF4-FFF2-40B4-BE49-F238E27FC236}">
                <a16:creationId xmlns:a16="http://schemas.microsoft.com/office/drawing/2014/main" id="{C629BBBF-4767-4F3F-8FD9-112D498680E6}"/>
              </a:ext>
            </a:extLst>
          </p:cNvPr>
          <p:cNvSpPr txBox="1"/>
          <p:nvPr/>
        </p:nvSpPr>
        <p:spPr>
          <a:xfrm>
            <a:off x="2884405" y="41001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5" name="文本框 29">
            <a:extLst>
              <a:ext uri="{FF2B5EF4-FFF2-40B4-BE49-F238E27FC236}">
                <a16:creationId xmlns:a16="http://schemas.microsoft.com/office/drawing/2014/main" id="{7ADC1215-4AB3-4383-BE74-BC86F1A2FC28}"/>
              </a:ext>
            </a:extLst>
          </p:cNvPr>
          <p:cNvSpPr txBox="1"/>
          <p:nvPr/>
        </p:nvSpPr>
        <p:spPr>
          <a:xfrm>
            <a:off x="1176717" y="45934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CA403-BD7D-4034-ADF4-BDF552EFE449}"/>
              </a:ext>
            </a:extLst>
          </p:cNvPr>
          <p:cNvCxnSpPr>
            <a:cxnSpLocks/>
          </p:cNvCxnSpPr>
          <p:nvPr/>
        </p:nvCxnSpPr>
        <p:spPr>
          <a:xfrm>
            <a:off x="1677210" y="4640200"/>
            <a:ext cx="0" cy="1114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BDCB7B-F9D0-4AE5-B78E-8CBBA42C1B15}"/>
              </a:ext>
            </a:extLst>
          </p:cNvPr>
          <p:cNvCxnSpPr>
            <a:cxnSpLocks/>
          </p:cNvCxnSpPr>
          <p:nvPr/>
        </p:nvCxnSpPr>
        <p:spPr>
          <a:xfrm>
            <a:off x="2850378" y="4407298"/>
            <a:ext cx="78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1">
            <a:extLst>
              <a:ext uri="{FF2B5EF4-FFF2-40B4-BE49-F238E27FC236}">
                <a16:creationId xmlns:a16="http://schemas.microsoft.com/office/drawing/2014/main" id="{77BC062C-AF4F-4848-941F-DEC68B678A3E}"/>
              </a:ext>
            </a:extLst>
          </p:cNvPr>
          <p:cNvSpPr/>
          <p:nvPr/>
        </p:nvSpPr>
        <p:spPr>
          <a:xfrm>
            <a:off x="2850378" y="4616935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0186D7-6A43-4696-8488-13AC0BD56795}"/>
              </a:ext>
            </a:extLst>
          </p:cNvPr>
          <p:cNvCxnSpPr/>
          <p:nvPr/>
        </p:nvCxnSpPr>
        <p:spPr>
          <a:xfrm>
            <a:off x="3632197" y="5227905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346989-BBE5-425D-8C2D-BA8681818E88}"/>
              </a:ext>
            </a:extLst>
          </p:cNvPr>
          <p:cNvCxnSpPr>
            <a:cxnSpLocks/>
          </p:cNvCxnSpPr>
          <p:nvPr/>
        </p:nvCxnSpPr>
        <p:spPr>
          <a:xfrm>
            <a:off x="3632197" y="4407298"/>
            <a:ext cx="0" cy="23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73076B-FC39-4B83-B1ED-6F1D4FC558AA}"/>
              </a:ext>
            </a:extLst>
          </p:cNvPr>
          <p:cNvCxnSpPr>
            <a:cxnSpLocks/>
          </p:cNvCxnSpPr>
          <p:nvPr/>
        </p:nvCxnSpPr>
        <p:spPr>
          <a:xfrm flipH="1">
            <a:off x="1677210" y="5559312"/>
            <a:ext cx="1954987" cy="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终止 15">
            <a:extLst>
              <a:ext uri="{FF2B5EF4-FFF2-40B4-BE49-F238E27FC236}">
                <a16:creationId xmlns:a16="http://schemas.microsoft.com/office/drawing/2014/main" id="{6FA455C2-F9A9-483E-82F6-38FFFD944796}"/>
              </a:ext>
            </a:extLst>
          </p:cNvPr>
          <p:cNvSpPr/>
          <p:nvPr/>
        </p:nvSpPr>
        <p:spPr>
          <a:xfrm>
            <a:off x="948340" y="577800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F7A61C-50C3-4887-94DE-3E42D021EC40}"/>
              </a:ext>
            </a:extLst>
          </p:cNvPr>
          <p:cNvSpPr txBox="1"/>
          <p:nvPr/>
        </p:nvSpPr>
        <p:spPr>
          <a:xfrm>
            <a:off x="3241291" y="4737754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33" name="流程图: 终止 5">
            <a:extLst>
              <a:ext uri="{FF2B5EF4-FFF2-40B4-BE49-F238E27FC236}">
                <a16:creationId xmlns:a16="http://schemas.microsoft.com/office/drawing/2014/main" id="{292957EA-8FF1-43B6-988B-AFF0E5CF0DD0}"/>
              </a:ext>
            </a:extLst>
          </p:cNvPr>
          <p:cNvSpPr/>
          <p:nvPr/>
        </p:nvSpPr>
        <p:spPr>
          <a:xfrm>
            <a:off x="6674102" y="3793291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562DD-877E-42B4-BB22-36E53CDCFB9F}"/>
              </a:ext>
            </a:extLst>
          </p:cNvPr>
          <p:cNvCxnSpPr/>
          <p:nvPr/>
        </p:nvCxnSpPr>
        <p:spPr>
          <a:xfrm>
            <a:off x="7384182" y="4061570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决策 12">
            <a:extLst>
              <a:ext uri="{FF2B5EF4-FFF2-40B4-BE49-F238E27FC236}">
                <a16:creationId xmlns:a16="http://schemas.microsoft.com/office/drawing/2014/main" id="{B08E604E-AD62-44BE-9958-2A28E851D5A9}"/>
              </a:ext>
            </a:extLst>
          </p:cNvPr>
          <p:cNvSpPr/>
          <p:nvPr/>
        </p:nvSpPr>
        <p:spPr>
          <a:xfrm>
            <a:off x="6210242" y="4434040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condition?</a:t>
            </a:r>
            <a:endParaRPr lang="en-MY" dirty="0"/>
          </a:p>
        </p:txBody>
      </p:sp>
      <p:sp>
        <p:nvSpPr>
          <p:cNvPr id="36" name="文本框 27">
            <a:extLst>
              <a:ext uri="{FF2B5EF4-FFF2-40B4-BE49-F238E27FC236}">
                <a16:creationId xmlns:a16="http://schemas.microsoft.com/office/drawing/2014/main" id="{EA422221-AACB-4537-9C45-49378081D029}"/>
              </a:ext>
            </a:extLst>
          </p:cNvPr>
          <p:cNvSpPr txBox="1"/>
          <p:nvPr/>
        </p:nvSpPr>
        <p:spPr>
          <a:xfrm>
            <a:off x="8588486" y="435321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37" name="文本框 29">
            <a:extLst>
              <a:ext uri="{FF2B5EF4-FFF2-40B4-BE49-F238E27FC236}">
                <a16:creationId xmlns:a16="http://schemas.microsoft.com/office/drawing/2014/main" id="{DBF91AAE-CEA1-4FA2-A68D-FF932544BC48}"/>
              </a:ext>
            </a:extLst>
          </p:cNvPr>
          <p:cNvSpPr txBox="1"/>
          <p:nvPr/>
        </p:nvSpPr>
        <p:spPr>
          <a:xfrm>
            <a:off x="6880798" y="48465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CD904F-6D09-4B7B-B814-3B8517971AD2}"/>
              </a:ext>
            </a:extLst>
          </p:cNvPr>
          <p:cNvCxnSpPr>
            <a:cxnSpLocks/>
          </p:cNvCxnSpPr>
          <p:nvPr/>
        </p:nvCxnSpPr>
        <p:spPr>
          <a:xfrm>
            <a:off x="7381291" y="4893272"/>
            <a:ext cx="0" cy="277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938222-B549-4A25-BAE9-7F5AB20E50D6}"/>
              </a:ext>
            </a:extLst>
          </p:cNvPr>
          <p:cNvCxnSpPr>
            <a:cxnSpLocks/>
          </p:cNvCxnSpPr>
          <p:nvPr/>
        </p:nvCxnSpPr>
        <p:spPr>
          <a:xfrm>
            <a:off x="8554459" y="4660370"/>
            <a:ext cx="7818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11">
            <a:extLst>
              <a:ext uri="{FF2B5EF4-FFF2-40B4-BE49-F238E27FC236}">
                <a16:creationId xmlns:a16="http://schemas.microsoft.com/office/drawing/2014/main" id="{3F34753F-2F86-487A-8312-99123BA85486}"/>
              </a:ext>
            </a:extLst>
          </p:cNvPr>
          <p:cNvSpPr/>
          <p:nvPr/>
        </p:nvSpPr>
        <p:spPr>
          <a:xfrm>
            <a:off x="8554459" y="4870007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99347-85E9-4629-B42A-B86D1A001D2A}"/>
              </a:ext>
            </a:extLst>
          </p:cNvPr>
          <p:cNvCxnSpPr/>
          <p:nvPr/>
        </p:nvCxnSpPr>
        <p:spPr>
          <a:xfrm>
            <a:off x="9336278" y="5480977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6AF533-001F-4B7F-A607-A50D864453B0}"/>
              </a:ext>
            </a:extLst>
          </p:cNvPr>
          <p:cNvCxnSpPr>
            <a:cxnSpLocks/>
          </p:cNvCxnSpPr>
          <p:nvPr/>
        </p:nvCxnSpPr>
        <p:spPr>
          <a:xfrm>
            <a:off x="9336278" y="4660370"/>
            <a:ext cx="0" cy="23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54342-931A-4B91-9891-7FFBCC40C095}"/>
              </a:ext>
            </a:extLst>
          </p:cNvPr>
          <p:cNvCxnSpPr>
            <a:cxnSpLocks/>
          </p:cNvCxnSpPr>
          <p:nvPr/>
        </p:nvCxnSpPr>
        <p:spPr>
          <a:xfrm flipH="1">
            <a:off x="7381291" y="5812384"/>
            <a:ext cx="1954987" cy="5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终止 15">
            <a:extLst>
              <a:ext uri="{FF2B5EF4-FFF2-40B4-BE49-F238E27FC236}">
                <a16:creationId xmlns:a16="http://schemas.microsoft.com/office/drawing/2014/main" id="{D0F2AB0B-E7BA-44C5-A9C7-05E0CE915789}"/>
              </a:ext>
            </a:extLst>
          </p:cNvPr>
          <p:cNvSpPr/>
          <p:nvPr/>
        </p:nvSpPr>
        <p:spPr>
          <a:xfrm>
            <a:off x="6652421" y="6031077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A106B6-8315-4B71-910F-B13C2E8B4078}"/>
              </a:ext>
            </a:extLst>
          </p:cNvPr>
          <p:cNvSpPr txBox="1"/>
          <p:nvPr/>
        </p:nvSpPr>
        <p:spPr>
          <a:xfrm>
            <a:off x="8945372" y="4990826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block1</a:t>
            </a:r>
          </a:p>
        </p:txBody>
      </p:sp>
      <p:sp>
        <p:nvSpPr>
          <p:cNvPr id="47" name="流程图: 过程 11">
            <a:extLst>
              <a:ext uri="{FF2B5EF4-FFF2-40B4-BE49-F238E27FC236}">
                <a16:creationId xmlns:a16="http://schemas.microsoft.com/office/drawing/2014/main" id="{EC156788-7C5D-4A77-B13D-8B8CB57B0127}"/>
              </a:ext>
            </a:extLst>
          </p:cNvPr>
          <p:cNvSpPr/>
          <p:nvPr/>
        </p:nvSpPr>
        <p:spPr>
          <a:xfrm>
            <a:off x="6599472" y="5158984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A7F6FE-B15B-4A90-B901-686DC2725680}"/>
              </a:ext>
            </a:extLst>
          </p:cNvPr>
          <p:cNvSpPr txBox="1"/>
          <p:nvPr/>
        </p:nvSpPr>
        <p:spPr>
          <a:xfrm>
            <a:off x="6974262" y="5123132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576DC2-C55F-4779-B0E4-DEE4587CA25E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381291" y="5492464"/>
            <a:ext cx="9256" cy="538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CE33-E3AD-4190-B3B9-413CD67F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C4E41-AF7B-4C57-A8E9-89A06733B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37"/>
          <a:stretch/>
        </p:blipFill>
        <p:spPr>
          <a:xfrm>
            <a:off x="4073435" y="2765853"/>
            <a:ext cx="1076475" cy="61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5B37E-0ECA-45BD-9071-D783B0DE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96" y="2564831"/>
            <a:ext cx="1086002" cy="8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59CD9-E5FE-4BA6-B232-EF9E6A04B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99" y="2755841"/>
            <a:ext cx="1162212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B929F-1ED2-4E68-ADAE-427C7D3F0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96" y="5088592"/>
            <a:ext cx="1228896" cy="1000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62697-693E-4CE0-BA3A-5A6891D89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435" y="5088592"/>
            <a:ext cx="122889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5">
            <a:extLst>
              <a:ext uri="{FF2B5EF4-FFF2-40B4-BE49-F238E27FC236}">
                <a16:creationId xmlns:a16="http://schemas.microsoft.com/office/drawing/2014/main" id="{4C87BDA8-27CD-4445-B330-15F1C7261F18}"/>
              </a:ext>
            </a:extLst>
          </p:cNvPr>
          <p:cNvSpPr/>
          <p:nvPr/>
        </p:nvSpPr>
        <p:spPr>
          <a:xfrm>
            <a:off x="4509413" y="1652028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D96723-E66F-4280-B666-3069751D9B51}"/>
              </a:ext>
            </a:extLst>
          </p:cNvPr>
          <p:cNvCxnSpPr/>
          <p:nvPr/>
        </p:nvCxnSpPr>
        <p:spPr>
          <a:xfrm>
            <a:off x="5219493" y="1920307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12">
            <a:extLst>
              <a:ext uri="{FF2B5EF4-FFF2-40B4-BE49-F238E27FC236}">
                <a16:creationId xmlns:a16="http://schemas.microsoft.com/office/drawing/2014/main" id="{EC7E49AC-AA90-4955-A874-01EA25A7FD1A}"/>
              </a:ext>
            </a:extLst>
          </p:cNvPr>
          <p:cNvSpPr/>
          <p:nvPr/>
        </p:nvSpPr>
        <p:spPr>
          <a:xfrm>
            <a:off x="4045553" y="2292777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condition1?</a:t>
            </a:r>
            <a:endParaRPr lang="en-MY" dirty="0"/>
          </a:p>
        </p:txBody>
      </p:sp>
      <p:sp>
        <p:nvSpPr>
          <p:cNvPr id="7" name="文本框 27">
            <a:extLst>
              <a:ext uri="{FF2B5EF4-FFF2-40B4-BE49-F238E27FC236}">
                <a16:creationId xmlns:a16="http://schemas.microsoft.com/office/drawing/2014/main" id="{5CCBFFCB-B795-4760-B8A9-39EF54397F20}"/>
              </a:ext>
            </a:extLst>
          </p:cNvPr>
          <p:cNvSpPr txBox="1"/>
          <p:nvPr/>
        </p:nvSpPr>
        <p:spPr>
          <a:xfrm>
            <a:off x="7230378" y="208890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8" name="文本框 29">
            <a:extLst>
              <a:ext uri="{FF2B5EF4-FFF2-40B4-BE49-F238E27FC236}">
                <a16:creationId xmlns:a16="http://schemas.microsoft.com/office/drawing/2014/main" id="{0283302F-2C9E-4CF0-8CE7-59399C6557AC}"/>
              </a:ext>
            </a:extLst>
          </p:cNvPr>
          <p:cNvSpPr txBox="1"/>
          <p:nvPr/>
        </p:nvSpPr>
        <p:spPr>
          <a:xfrm>
            <a:off x="4716109" y="27052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8F437C-75FE-46D8-8E8A-85FA6DFE85DE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5217661" y="2752009"/>
            <a:ext cx="1" cy="537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27BA80-1338-4628-9528-85A869DE8CA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389770" y="2511071"/>
            <a:ext cx="2166735" cy="11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1">
            <a:extLst>
              <a:ext uri="{FF2B5EF4-FFF2-40B4-BE49-F238E27FC236}">
                <a16:creationId xmlns:a16="http://schemas.microsoft.com/office/drawing/2014/main" id="{39CE9E13-AFDC-4485-8B27-0462168EEBB8}"/>
              </a:ext>
            </a:extLst>
          </p:cNvPr>
          <p:cNvSpPr/>
          <p:nvPr/>
        </p:nvSpPr>
        <p:spPr>
          <a:xfrm>
            <a:off x="7774686" y="2720708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66130C-93CE-4943-B424-ED38309339A6}"/>
              </a:ext>
            </a:extLst>
          </p:cNvPr>
          <p:cNvCxnSpPr>
            <a:cxnSpLocks/>
          </p:cNvCxnSpPr>
          <p:nvPr/>
        </p:nvCxnSpPr>
        <p:spPr>
          <a:xfrm>
            <a:off x="8556505" y="3331678"/>
            <a:ext cx="34635" cy="1708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EBABA1-E15D-40A3-A0F2-B15A95713FBE}"/>
              </a:ext>
            </a:extLst>
          </p:cNvPr>
          <p:cNvCxnSpPr>
            <a:cxnSpLocks/>
          </p:cNvCxnSpPr>
          <p:nvPr/>
        </p:nvCxnSpPr>
        <p:spPr>
          <a:xfrm>
            <a:off x="8556505" y="2511071"/>
            <a:ext cx="0" cy="230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D24947-C982-4CC9-8227-A7496E5E7156}"/>
              </a:ext>
            </a:extLst>
          </p:cNvPr>
          <p:cNvCxnSpPr>
            <a:cxnSpLocks/>
          </p:cNvCxnSpPr>
          <p:nvPr/>
        </p:nvCxnSpPr>
        <p:spPr>
          <a:xfrm flipH="1" flipV="1">
            <a:off x="5275392" y="5040126"/>
            <a:ext cx="3281113" cy="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终止 15">
            <a:extLst>
              <a:ext uri="{FF2B5EF4-FFF2-40B4-BE49-F238E27FC236}">
                <a16:creationId xmlns:a16="http://schemas.microsoft.com/office/drawing/2014/main" id="{A3BD1A2F-3FC7-4BCE-B046-FE3D37CB83BA}"/>
              </a:ext>
            </a:extLst>
          </p:cNvPr>
          <p:cNvSpPr/>
          <p:nvPr/>
        </p:nvSpPr>
        <p:spPr>
          <a:xfrm>
            <a:off x="4509413" y="5247549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944C6-DA95-4D2E-A004-E962D584BD7F}"/>
              </a:ext>
            </a:extLst>
          </p:cNvPr>
          <p:cNvSpPr txBox="1"/>
          <p:nvPr/>
        </p:nvSpPr>
        <p:spPr>
          <a:xfrm>
            <a:off x="8165599" y="2841527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block1</a:t>
            </a:r>
          </a:p>
        </p:txBody>
      </p:sp>
      <p:sp>
        <p:nvSpPr>
          <p:cNvPr id="17" name="流程图: 过程 11">
            <a:extLst>
              <a:ext uri="{FF2B5EF4-FFF2-40B4-BE49-F238E27FC236}">
                <a16:creationId xmlns:a16="http://schemas.microsoft.com/office/drawing/2014/main" id="{524D382A-B307-40E4-A364-B4C824C0050B}"/>
              </a:ext>
            </a:extLst>
          </p:cNvPr>
          <p:cNvSpPr/>
          <p:nvPr/>
        </p:nvSpPr>
        <p:spPr>
          <a:xfrm>
            <a:off x="4456463" y="4362171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3820F-AC13-47E8-AA31-0477C14FB2E6}"/>
              </a:ext>
            </a:extLst>
          </p:cNvPr>
          <p:cNvSpPr txBox="1"/>
          <p:nvPr/>
        </p:nvSpPr>
        <p:spPr>
          <a:xfrm>
            <a:off x="4890445" y="4335607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965A85-4F15-4370-A9B0-0BB0CD3E979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238283" y="4708936"/>
            <a:ext cx="9256" cy="538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2">
            <a:extLst>
              <a:ext uri="{FF2B5EF4-FFF2-40B4-BE49-F238E27FC236}">
                <a16:creationId xmlns:a16="http://schemas.microsoft.com/office/drawing/2014/main" id="{453F1D08-A157-46E4-848C-C4178F2EECC2}"/>
              </a:ext>
            </a:extLst>
          </p:cNvPr>
          <p:cNvSpPr/>
          <p:nvPr/>
        </p:nvSpPr>
        <p:spPr>
          <a:xfrm>
            <a:off x="4045552" y="3289452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condition2?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762DFE-5EEF-4562-BCBF-E2860A386F3F}"/>
              </a:ext>
            </a:extLst>
          </p:cNvPr>
          <p:cNvCxnSpPr>
            <a:cxnSpLocks/>
          </p:cNvCxnSpPr>
          <p:nvPr/>
        </p:nvCxnSpPr>
        <p:spPr>
          <a:xfrm>
            <a:off x="6420489" y="3519068"/>
            <a:ext cx="6394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7">
            <a:extLst>
              <a:ext uri="{FF2B5EF4-FFF2-40B4-BE49-F238E27FC236}">
                <a16:creationId xmlns:a16="http://schemas.microsoft.com/office/drawing/2014/main" id="{11065F36-249E-4191-8C3C-34F120188C40}"/>
              </a:ext>
            </a:extLst>
          </p:cNvPr>
          <p:cNvSpPr txBox="1"/>
          <p:nvPr/>
        </p:nvSpPr>
        <p:spPr>
          <a:xfrm>
            <a:off x="6311456" y="307510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30" name="流程图: 过程 11">
            <a:extLst>
              <a:ext uri="{FF2B5EF4-FFF2-40B4-BE49-F238E27FC236}">
                <a16:creationId xmlns:a16="http://schemas.microsoft.com/office/drawing/2014/main" id="{0441E439-7061-47D8-9629-7AEB3C0C1BB4}"/>
              </a:ext>
            </a:extLst>
          </p:cNvPr>
          <p:cNvSpPr/>
          <p:nvPr/>
        </p:nvSpPr>
        <p:spPr>
          <a:xfrm>
            <a:off x="6304778" y="4030123"/>
            <a:ext cx="1582151" cy="610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A7787F-2CE7-4555-B92E-E990F09A1CD8}"/>
              </a:ext>
            </a:extLst>
          </p:cNvPr>
          <p:cNvCxnSpPr/>
          <p:nvPr/>
        </p:nvCxnSpPr>
        <p:spPr>
          <a:xfrm>
            <a:off x="7086597" y="4641093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0795D9-060E-450B-97BD-68A9E14D6849}"/>
              </a:ext>
            </a:extLst>
          </p:cNvPr>
          <p:cNvCxnSpPr>
            <a:cxnSpLocks/>
          </p:cNvCxnSpPr>
          <p:nvPr/>
        </p:nvCxnSpPr>
        <p:spPr>
          <a:xfrm>
            <a:off x="7059963" y="3557588"/>
            <a:ext cx="0" cy="493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E74B8F-657B-4D20-AF63-1C489C58C714}"/>
              </a:ext>
            </a:extLst>
          </p:cNvPr>
          <p:cNvSpPr txBox="1"/>
          <p:nvPr/>
        </p:nvSpPr>
        <p:spPr>
          <a:xfrm>
            <a:off x="6729247" y="4150941"/>
            <a:ext cx="85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block2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60333-9BB0-4406-A012-2F745ED20266}"/>
              </a:ext>
            </a:extLst>
          </p:cNvPr>
          <p:cNvCxnSpPr>
            <a:cxnSpLocks/>
          </p:cNvCxnSpPr>
          <p:nvPr/>
        </p:nvCxnSpPr>
        <p:spPr>
          <a:xfrm>
            <a:off x="5260112" y="3804423"/>
            <a:ext cx="0" cy="5840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A3ADC2-BCDD-4416-9184-995966377ADD}"/>
              </a:ext>
            </a:extLst>
          </p:cNvPr>
          <p:cNvSpPr txBox="1"/>
          <p:nvPr/>
        </p:nvSpPr>
        <p:spPr>
          <a:xfrm>
            <a:off x="1019650" y="1465936"/>
            <a:ext cx="2609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   </a:t>
            </a:r>
            <a:r>
              <a:rPr lang="en-US" i="1" dirty="0"/>
              <a:t>condition1</a:t>
            </a: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block1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 err="1">
                <a:solidFill>
                  <a:srgbClr val="FFFF00"/>
                </a:solidFill>
              </a:rPr>
              <a:t>elif</a:t>
            </a:r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i="1" dirty="0"/>
              <a:t>condition2</a:t>
            </a:r>
            <a:r>
              <a:rPr lang="en-US" dirty="0">
                <a:solidFill>
                  <a:srgbClr val="FFFF00"/>
                </a:solidFill>
              </a:rPr>
              <a:t> :</a:t>
            </a:r>
          </a:p>
          <a:p>
            <a:r>
              <a:rPr lang="en-US" dirty="0"/>
              <a:t>    </a:t>
            </a:r>
            <a:r>
              <a:rPr lang="en-US" i="1" dirty="0"/>
              <a:t>block2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block3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A8B140-0C8C-48B0-9FE0-61872A66608B}"/>
              </a:ext>
            </a:extLst>
          </p:cNvPr>
          <p:cNvSpPr txBox="1"/>
          <p:nvPr/>
        </p:nvSpPr>
        <p:spPr>
          <a:xfrm>
            <a:off x="167395" y="23611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en-MY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5E4929-3A47-470A-B4B2-6AA46E609FB9}"/>
              </a:ext>
            </a:extLst>
          </p:cNvPr>
          <p:cNvSpPr txBox="1"/>
          <p:nvPr/>
        </p:nvSpPr>
        <p:spPr>
          <a:xfrm>
            <a:off x="1163882" y="437287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have </a:t>
            </a:r>
            <a:r>
              <a:rPr lang="en-US" b="1" i="1" dirty="0">
                <a:solidFill>
                  <a:srgbClr val="FFC000"/>
                </a:solidFill>
              </a:rPr>
              <a:t>more </a:t>
            </a:r>
            <a:r>
              <a:rPr lang="en-US" b="1" i="1" dirty="0" err="1">
                <a:solidFill>
                  <a:srgbClr val="FFC000"/>
                </a:solidFill>
              </a:rPr>
              <a:t>elif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i="1" dirty="0"/>
              <a:t>when need</a:t>
            </a:r>
          </a:p>
          <a:p>
            <a:r>
              <a:rPr lang="en-US" i="1" dirty="0"/>
              <a:t>But only </a:t>
            </a:r>
            <a:r>
              <a:rPr lang="en-US" b="1" i="1" dirty="0">
                <a:solidFill>
                  <a:srgbClr val="FFC000"/>
                </a:solidFill>
              </a:rPr>
              <a:t>one else is allowed</a:t>
            </a:r>
            <a:endParaRPr lang="en-MY" b="1" i="1" dirty="0">
              <a:solidFill>
                <a:srgbClr val="FFC000"/>
              </a:solidFill>
            </a:endParaRPr>
          </a:p>
        </p:txBody>
      </p:sp>
      <p:sp>
        <p:nvSpPr>
          <p:cNvPr id="36" name="文本框 29">
            <a:extLst>
              <a:ext uri="{FF2B5EF4-FFF2-40B4-BE49-F238E27FC236}">
                <a16:creationId xmlns:a16="http://schemas.microsoft.com/office/drawing/2014/main" id="{20B7F71C-D230-42F4-B785-218229E0F997}"/>
              </a:ext>
            </a:extLst>
          </p:cNvPr>
          <p:cNvSpPr txBox="1"/>
          <p:nvPr/>
        </p:nvSpPr>
        <p:spPr>
          <a:xfrm>
            <a:off x="4765836" y="37751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271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2A77-07E4-4844-BEC4-C9A6D9CD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86147-C600-40CA-8A3B-F95216A7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086" y="2625305"/>
            <a:ext cx="1600423" cy="2267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47879-540D-492D-BA01-C29C6715C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625305"/>
            <a:ext cx="1581371" cy="2267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E1ABA-804A-4D21-A476-898AE1998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855" y="2625305"/>
            <a:ext cx="176237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4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for loop</a:t>
            </a:r>
            <a:r>
              <a:rPr lang="en-MY" sz="3200" dirty="0"/>
              <a:t> </a:t>
            </a:r>
            <a:r>
              <a:rPr lang="en-US" dirty="0"/>
              <a:t>Flow control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260263" y="2323890"/>
            <a:ext cx="276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for  </a:t>
            </a:r>
            <a:r>
              <a:rPr lang="en-US" i="1" dirty="0"/>
              <a:t>variable</a:t>
            </a:r>
            <a:r>
              <a:rPr lang="en-US" dirty="0">
                <a:solidFill>
                  <a:srgbClr val="FFFF00"/>
                </a:solidFill>
              </a:rPr>
              <a:t> in </a:t>
            </a:r>
            <a:r>
              <a:rPr lang="en-US" i="1" dirty="0" err="1"/>
              <a:t>iterable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CC57-FB4A-4725-9C4A-2B5A76DE96B1}"/>
              </a:ext>
            </a:extLst>
          </p:cNvPr>
          <p:cNvSpPr txBox="1"/>
          <p:nvPr/>
        </p:nvSpPr>
        <p:spPr>
          <a:xfrm>
            <a:off x="1190578" y="3851869"/>
            <a:ext cx="2832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for  </a:t>
            </a:r>
            <a:r>
              <a:rPr lang="en-US" i="1" dirty="0"/>
              <a:t>variable</a:t>
            </a:r>
            <a:r>
              <a:rPr lang="en-US" dirty="0">
                <a:solidFill>
                  <a:srgbClr val="FFFF00"/>
                </a:solidFill>
              </a:rPr>
              <a:t> in </a:t>
            </a:r>
            <a:r>
              <a:rPr lang="en-US" i="1" dirty="0" err="1"/>
              <a:t>iterable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6EAA-8C5B-4CE1-9600-B454AA33BF96}"/>
              </a:ext>
            </a:extLst>
          </p:cNvPr>
          <p:cNvSpPr txBox="1"/>
          <p:nvPr/>
        </p:nvSpPr>
        <p:spPr>
          <a:xfrm>
            <a:off x="497149" y="2424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MY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1CBD-9993-44B7-A88C-5818430D733E}"/>
              </a:ext>
            </a:extLst>
          </p:cNvPr>
          <p:cNvSpPr txBox="1"/>
          <p:nvPr/>
        </p:nvSpPr>
        <p:spPr>
          <a:xfrm>
            <a:off x="338323" y="43486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MY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4C221-591F-4793-AF8B-B324EB4C5EDE}"/>
              </a:ext>
            </a:extLst>
          </p:cNvPr>
          <p:cNvSpPr txBox="1"/>
          <p:nvPr/>
        </p:nvSpPr>
        <p:spPr>
          <a:xfrm>
            <a:off x="497149" y="5887678"/>
            <a:ext cx="31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need only </a:t>
            </a:r>
            <a:r>
              <a:rPr lang="en-US" b="1" i="1" dirty="0">
                <a:solidFill>
                  <a:srgbClr val="FFC000"/>
                </a:solidFill>
              </a:rPr>
              <a:t>one else is allowed</a:t>
            </a:r>
            <a:endParaRPr lang="en-MY" b="1" i="1" dirty="0">
              <a:solidFill>
                <a:srgbClr val="FFC000"/>
              </a:solidFill>
            </a:endParaRPr>
          </a:p>
        </p:txBody>
      </p:sp>
      <p:sp>
        <p:nvSpPr>
          <p:cNvPr id="10" name="流程图: 终止 5">
            <a:extLst>
              <a:ext uri="{FF2B5EF4-FFF2-40B4-BE49-F238E27FC236}">
                <a16:creationId xmlns:a16="http://schemas.microsoft.com/office/drawing/2014/main" id="{9A7F7AC4-6FBD-439B-BC8C-B2B7CFEEC47E}"/>
              </a:ext>
            </a:extLst>
          </p:cNvPr>
          <p:cNvSpPr/>
          <p:nvPr/>
        </p:nvSpPr>
        <p:spPr>
          <a:xfrm>
            <a:off x="8796619" y="111984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4B33D3-B01F-4ACE-B2F3-63E3291C03DD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2">
            <a:extLst>
              <a:ext uri="{FF2B5EF4-FFF2-40B4-BE49-F238E27FC236}">
                <a16:creationId xmlns:a16="http://schemas.microsoft.com/office/drawing/2014/main" id="{359852D0-62F3-449C-9A3C-37EDC2BA791D}"/>
              </a:ext>
            </a:extLst>
          </p:cNvPr>
          <p:cNvSpPr/>
          <p:nvPr/>
        </p:nvSpPr>
        <p:spPr>
          <a:xfrm>
            <a:off x="8332759" y="1760594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next  item?</a:t>
            </a:r>
            <a:endParaRPr lang="en-MY" dirty="0"/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7F534DCF-5FC0-4EBF-82E7-929B15BF98F5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CC680206-9CF7-4725-AFB4-4653A814CA53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BD26E-7512-4297-90AA-6CC7F2EF14D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30390" y="1990210"/>
            <a:ext cx="14023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5F9EAD-D475-42D8-954B-52CC89069C2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504868" y="2219826"/>
            <a:ext cx="0" cy="565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11">
            <a:extLst>
              <a:ext uri="{FF2B5EF4-FFF2-40B4-BE49-F238E27FC236}">
                <a16:creationId xmlns:a16="http://schemas.microsoft.com/office/drawing/2014/main" id="{568A03A5-5CBA-401E-BC23-26AD0B3891E0}"/>
              </a:ext>
            </a:extLst>
          </p:cNvPr>
          <p:cNvSpPr/>
          <p:nvPr/>
        </p:nvSpPr>
        <p:spPr>
          <a:xfrm>
            <a:off x="8796619" y="280076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A22A4-179F-446C-9802-6151B068CA9E}"/>
              </a:ext>
            </a:extLst>
          </p:cNvPr>
          <p:cNvSpPr txBox="1"/>
          <p:nvPr/>
        </p:nvSpPr>
        <p:spPr>
          <a:xfrm>
            <a:off x="8453144" y="2750250"/>
            <a:ext cx="276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Take one put to variable</a:t>
            </a:r>
          </a:p>
        </p:txBody>
      </p:sp>
      <p:sp>
        <p:nvSpPr>
          <p:cNvPr id="23" name="流程图: 过程 11">
            <a:extLst>
              <a:ext uri="{FF2B5EF4-FFF2-40B4-BE49-F238E27FC236}">
                <a16:creationId xmlns:a16="http://schemas.microsoft.com/office/drawing/2014/main" id="{69105D10-C5B0-45AA-8FD1-E54082D52C5E}"/>
              </a:ext>
            </a:extLst>
          </p:cNvPr>
          <p:cNvSpPr/>
          <p:nvPr/>
        </p:nvSpPr>
        <p:spPr>
          <a:xfrm>
            <a:off x="8796619" y="3577724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33E70-5976-4D05-B194-320A34FF7AA0}"/>
              </a:ext>
            </a:extLst>
          </p:cNvPr>
          <p:cNvSpPr txBox="1"/>
          <p:nvPr/>
        </p:nvSpPr>
        <p:spPr>
          <a:xfrm>
            <a:off x="8909661" y="3562513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53B491-75C5-43DE-8B4F-9280A0FEA267}"/>
              </a:ext>
            </a:extLst>
          </p:cNvPr>
          <p:cNvCxnSpPr>
            <a:cxnSpLocks/>
          </p:cNvCxnSpPr>
          <p:nvPr/>
        </p:nvCxnSpPr>
        <p:spPr>
          <a:xfrm>
            <a:off x="9484735" y="3146086"/>
            <a:ext cx="0" cy="368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D2497B-587C-49E6-9628-36B828CFFE90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0" cy="2644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11">
            <a:extLst>
              <a:ext uri="{FF2B5EF4-FFF2-40B4-BE49-F238E27FC236}">
                <a16:creationId xmlns:a16="http://schemas.microsoft.com/office/drawing/2014/main" id="{C76DE83C-3744-46B3-ACC4-EA98E9C4E0FA}"/>
              </a:ext>
            </a:extLst>
          </p:cNvPr>
          <p:cNvSpPr/>
          <p:nvPr/>
        </p:nvSpPr>
        <p:spPr>
          <a:xfrm>
            <a:off x="6253610" y="470159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14F7D3-CE13-4163-8182-3C7F81894AD0}"/>
              </a:ext>
            </a:extLst>
          </p:cNvPr>
          <p:cNvSpPr txBox="1"/>
          <p:nvPr/>
        </p:nvSpPr>
        <p:spPr>
          <a:xfrm>
            <a:off x="6366652" y="4686385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326028-8702-4326-A1A6-5FE462B6BCE1}"/>
              </a:ext>
            </a:extLst>
          </p:cNvPr>
          <p:cNvCxnSpPr>
            <a:cxnSpLocks/>
          </p:cNvCxnSpPr>
          <p:nvPr/>
        </p:nvCxnSpPr>
        <p:spPr>
          <a:xfrm>
            <a:off x="7928610" y="4903470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171C20-EAB2-402A-8E4E-E449D2250A04}"/>
              </a:ext>
            </a:extLst>
          </p:cNvPr>
          <p:cNvCxnSpPr>
            <a:cxnSpLocks/>
          </p:cNvCxnSpPr>
          <p:nvPr/>
        </p:nvCxnSpPr>
        <p:spPr>
          <a:xfrm>
            <a:off x="9484735" y="3977640"/>
            <a:ext cx="0" cy="370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终止 15">
            <a:extLst>
              <a:ext uri="{FF2B5EF4-FFF2-40B4-BE49-F238E27FC236}">
                <a16:creationId xmlns:a16="http://schemas.microsoft.com/office/drawing/2014/main" id="{3B1767B7-ADD5-45F5-B79E-44930B00AB08}"/>
              </a:ext>
            </a:extLst>
          </p:cNvPr>
          <p:cNvSpPr/>
          <p:nvPr/>
        </p:nvSpPr>
        <p:spPr>
          <a:xfrm>
            <a:off x="8755865" y="564116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3D4FF6-4C1C-4504-9A2B-B2F2B1B5D015}"/>
              </a:ext>
            </a:extLst>
          </p:cNvPr>
          <p:cNvCxnSpPr>
            <a:cxnSpLocks/>
          </p:cNvCxnSpPr>
          <p:nvPr/>
        </p:nvCxnSpPr>
        <p:spPr>
          <a:xfrm flipV="1">
            <a:off x="9638950" y="4348622"/>
            <a:ext cx="170296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64823-55B9-4A23-9697-54CDC03AA575}"/>
              </a:ext>
            </a:extLst>
          </p:cNvPr>
          <p:cNvCxnSpPr>
            <a:cxnSpLocks/>
          </p:cNvCxnSpPr>
          <p:nvPr/>
        </p:nvCxnSpPr>
        <p:spPr>
          <a:xfrm flipV="1">
            <a:off x="11311815" y="2147582"/>
            <a:ext cx="0" cy="2076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B58C9E-3D2A-485A-AEBD-9AE2C382A626}"/>
              </a:ext>
            </a:extLst>
          </p:cNvPr>
          <p:cNvCxnSpPr>
            <a:cxnSpLocks/>
          </p:cNvCxnSpPr>
          <p:nvPr/>
        </p:nvCxnSpPr>
        <p:spPr>
          <a:xfrm flipH="1">
            <a:off x="10813691" y="2030304"/>
            <a:ext cx="52822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3CEDD4-4A0D-4F31-A9B9-BD10DB980154}"/>
              </a:ext>
            </a:extLst>
          </p:cNvPr>
          <p:cNvCxnSpPr>
            <a:cxnSpLocks/>
          </p:cNvCxnSpPr>
          <p:nvPr/>
        </p:nvCxnSpPr>
        <p:spPr>
          <a:xfrm>
            <a:off x="9466141" y="5055717"/>
            <a:ext cx="0" cy="370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8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5EC-2DD2-484B-9E16-061FB75F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8937E-A0D7-436E-9C0E-D74221B2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49" y="2446725"/>
            <a:ext cx="2896004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8E149-6A9F-420D-A397-32D1188A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73" y="2446725"/>
            <a:ext cx="172426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while loop</a:t>
            </a:r>
            <a:r>
              <a:rPr lang="en-MY" sz="3200" dirty="0"/>
              <a:t> </a:t>
            </a:r>
            <a:r>
              <a:rPr lang="en-US" dirty="0"/>
              <a:t>Flow control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FFDDE-535E-4D07-B182-BD631BF44496}"/>
              </a:ext>
            </a:extLst>
          </p:cNvPr>
          <p:cNvSpPr txBox="1"/>
          <p:nvPr/>
        </p:nvSpPr>
        <p:spPr>
          <a:xfrm>
            <a:off x="1374774" y="2065867"/>
            <a:ext cx="276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while </a:t>
            </a:r>
            <a:r>
              <a:rPr lang="en-US" i="1" dirty="0"/>
              <a:t>condition</a:t>
            </a:r>
            <a:r>
              <a:rPr lang="en-US" dirty="0">
                <a:solidFill>
                  <a:srgbClr val="FFFF00"/>
                </a:solidFill>
              </a:rPr>
              <a:t> 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CC57-FB4A-4725-9C4A-2B5A76DE96B1}"/>
              </a:ext>
            </a:extLst>
          </p:cNvPr>
          <p:cNvSpPr txBox="1"/>
          <p:nvPr/>
        </p:nvSpPr>
        <p:spPr>
          <a:xfrm>
            <a:off x="1374774" y="3353021"/>
            <a:ext cx="2832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while 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r>
              <a:rPr lang="en-US" dirty="0"/>
              <a:t>    </a:t>
            </a:r>
            <a:r>
              <a:rPr lang="en-US" i="1" dirty="0"/>
              <a:t>block of code</a:t>
            </a:r>
          </a:p>
          <a:p>
            <a:r>
              <a:rPr lang="en-US" i="1" dirty="0"/>
              <a:t>    … </a:t>
            </a:r>
          </a:p>
          <a:p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en-US" i="1" dirty="0"/>
              <a:t>    block of code</a:t>
            </a:r>
          </a:p>
          <a:p>
            <a:r>
              <a:rPr lang="en-US" i="1" dirty="0"/>
              <a:t>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6EAA-8C5B-4CE1-9600-B454AA33BF96}"/>
              </a:ext>
            </a:extLst>
          </p:cNvPr>
          <p:cNvSpPr txBox="1"/>
          <p:nvPr/>
        </p:nvSpPr>
        <p:spPr>
          <a:xfrm>
            <a:off x="611660" y="21661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MY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1CBD-9993-44B7-A88C-5818430D733E}"/>
              </a:ext>
            </a:extLst>
          </p:cNvPr>
          <p:cNvSpPr txBox="1"/>
          <p:nvPr/>
        </p:nvSpPr>
        <p:spPr>
          <a:xfrm>
            <a:off x="522519" y="3849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MY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A69D9-D1A3-46B7-A79F-3205779D9E52}"/>
              </a:ext>
            </a:extLst>
          </p:cNvPr>
          <p:cNvSpPr txBox="1"/>
          <p:nvPr/>
        </p:nvSpPr>
        <p:spPr>
          <a:xfrm>
            <a:off x="497149" y="5887678"/>
            <a:ext cx="31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need only </a:t>
            </a:r>
            <a:r>
              <a:rPr lang="en-US" b="1" i="1" dirty="0">
                <a:solidFill>
                  <a:srgbClr val="FFC000"/>
                </a:solidFill>
              </a:rPr>
              <a:t>one else is allowed</a:t>
            </a:r>
            <a:endParaRPr lang="en-MY" b="1" i="1" dirty="0">
              <a:solidFill>
                <a:srgbClr val="FFC000"/>
              </a:solidFill>
            </a:endParaRPr>
          </a:p>
        </p:txBody>
      </p:sp>
      <p:sp>
        <p:nvSpPr>
          <p:cNvPr id="10" name="流程图: 终止 5">
            <a:extLst>
              <a:ext uri="{FF2B5EF4-FFF2-40B4-BE49-F238E27FC236}">
                <a16:creationId xmlns:a16="http://schemas.microsoft.com/office/drawing/2014/main" id="{CAFEDA2D-9468-4E51-9F86-0BEE37CD89D9}"/>
              </a:ext>
            </a:extLst>
          </p:cNvPr>
          <p:cNvSpPr/>
          <p:nvPr/>
        </p:nvSpPr>
        <p:spPr>
          <a:xfrm>
            <a:off x="8796619" y="1119845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9D6937-5B7C-4CF1-B58D-3BED1593AD14}"/>
              </a:ext>
            </a:extLst>
          </p:cNvPr>
          <p:cNvCxnSpPr/>
          <p:nvPr/>
        </p:nvCxnSpPr>
        <p:spPr>
          <a:xfrm>
            <a:off x="9506699" y="1388124"/>
            <a:ext cx="0" cy="337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2">
            <a:extLst>
              <a:ext uri="{FF2B5EF4-FFF2-40B4-BE49-F238E27FC236}">
                <a16:creationId xmlns:a16="http://schemas.microsoft.com/office/drawing/2014/main" id="{19B38C74-3E32-45DD-BEBC-EB59DCF21062}"/>
              </a:ext>
            </a:extLst>
          </p:cNvPr>
          <p:cNvSpPr/>
          <p:nvPr/>
        </p:nvSpPr>
        <p:spPr>
          <a:xfrm>
            <a:off x="8332759" y="1760594"/>
            <a:ext cx="2344217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condition?</a:t>
            </a:r>
            <a:endParaRPr lang="en-MY" dirty="0"/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0EA72161-C1EA-40C0-8FAC-5C968E34C1C9}"/>
              </a:ext>
            </a:extLst>
          </p:cNvPr>
          <p:cNvSpPr txBox="1"/>
          <p:nvPr/>
        </p:nvSpPr>
        <p:spPr>
          <a:xfrm>
            <a:off x="8885131" y="22987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MY" dirty="0"/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881650C2-BEF7-49F4-9D54-1BDF747C0A62}"/>
              </a:ext>
            </a:extLst>
          </p:cNvPr>
          <p:cNvSpPr txBox="1"/>
          <p:nvPr/>
        </p:nvSpPr>
        <p:spPr>
          <a:xfrm>
            <a:off x="7430313" y="16208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DFCFD5-21C6-4040-BCCB-959133C6D38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30390" y="1990210"/>
            <a:ext cx="14023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70D392-EE85-4212-82AD-279082CF0DC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504868" y="2219826"/>
            <a:ext cx="1831" cy="1251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1">
            <a:extLst>
              <a:ext uri="{FF2B5EF4-FFF2-40B4-BE49-F238E27FC236}">
                <a16:creationId xmlns:a16="http://schemas.microsoft.com/office/drawing/2014/main" id="{27B99940-BEBD-4D7E-B246-F9CC3CE8300C}"/>
              </a:ext>
            </a:extLst>
          </p:cNvPr>
          <p:cNvSpPr/>
          <p:nvPr/>
        </p:nvSpPr>
        <p:spPr>
          <a:xfrm>
            <a:off x="8796619" y="3577724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96542-0EC1-4DD6-BF39-A993C7484DB3}"/>
              </a:ext>
            </a:extLst>
          </p:cNvPr>
          <p:cNvSpPr txBox="1"/>
          <p:nvPr/>
        </p:nvSpPr>
        <p:spPr>
          <a:xfrm>
            <a:off x="8909661" y="3562513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 block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7E0919-82C6-45A8-9018-9DF8333F89B4}"/>
              </a:ext>
            </a:extLst>
          </p:cNvPr>
          <p:cNvCxnSpPr>
            <a:cxnSpLocks/>
          </p:cNvCxnSpPr>
          <p:nvPr/>
        </p:nvCxnSpPr>
        <p:spPr>
          <a:xfrm>
            <a:off x="6930390" y="2015819"/>
            <a:ext cx="0" cy="2644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11">
            <a:extLst>
              <a:ext uri="{FF2B5EF4-FFF2-40B4-BE49-F238E27FC236}">
                <a16:creationId xmlns:a16="http://schemas.microsoft.com/office/drawing/2014/main" id="{746A2356-4FCC-4B56-AD16-4FEFF2FDDF98}"/>
              </a:ext>
            </a:extLst>
          </p:cNvPr>
          <p:cNvSpPr/>
          <p:nvPr/>
        </p:nvSpPr>
        <p:spPr>
          <a:xfrm>
            <a:off x="6253610" y="4701596"/>
            <a:ext cx="1582151" cy="316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268C72-3CBB-4095-BFCC-E6064E768D04}"/>
              </a:ext>
            </a:extLst>
          </p:cNvPr>
          <p:cNvSpPr txBox="1"/>
          <p:nvPr/>
        </p:nvSpPr>
        <p:spPr>
          <a:xfrm>
            <a:off x="6366652" y="4686385"/>
            <a:ext cx="135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block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84128B-E754-4CF7-B2AE-A75405F7080B}"/>
              </a:ext>
            </a:extLst>
          </p:cNvPr>
          <p:cNvCxnSpPr>
            <a:cxnSpLocks/>
          </p:cNvCxnSpPr>
          <p:nvPr/>
        </p:nvCxnSpPr>
        <p:spPr>
          <a:xfrm>
            <a:off x="7928610" y="4903470"/>
            <a:ext cx="14420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617041-DC45-4440-BA90-FB7B34E7F8B0}"/>
              </a:ext>
            </a:extLst>
          </p:cNvPr>
          <p:cNvCxnSpPr>
            <a:cxnSpLocks/>
          </p:cNvCxnSpPr>
          <p:nvPr/>
        </p:nvCxnSpPr>
        <p:spPr>
          <a:xfrm>
            <a:off x="9484735" y="3977640"/>
            <a:ext cx="0" cy="476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终止 15">
            <a:extLst>
              <a:ext uri="{FF2B5EF4-FFF2-40B4-BE49-F238E27FC236}">
                <a16:creationId xmlns:a16="http://schemas.microsoft.com/office/drawing/2014/main" id="{58038CA5-54D0-4D5B-8258-183361008C5D}"/>
              </a:ext>
            </a:extLst>
          </p:cNvPr>
          <p:cNvSpPr/>
          <p:nvPr/>
        </p:nvSpPr>
        <p:spPr>
          <a:xfrm>
            <a:off x="8755865" y="564116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E60105-F4E6-48C1-BB66-61E25FF6B1B6}"/>
              </a:ext>
            </a:extLst>
          </p:cNvPr>
          <p:cNvCxnSpPr>
            <a:cxnSpLocks/>
          </p:cNvCxnSpPr>
          <p:nvPr/>
        </p:nvCxnSpPr>
        <p:spPr>
          <a:xfrm>
            <a:off x="9620357" y="4426556"/>
            <a:ext cx="1671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6CCEE0-BF59-4536-9E2C-67C63B587CE2}"/>
              </a:ext>
            </a:extLst>
          </p:cNvPr>
          <p:cNvCxnSpPr>
            <a:cxnSpLocks/>
          </p:cNvCxnSpPr>
          <p:nvPr/>
        </p:nvCxnSpPr>
        <p:spPr>
          <a:xfrm flipV="1">
            <a:off x="11291582" y="2065867"/>
            <a:ext cx="0" cy="22441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837701-5A4F-422F-8767-23437240880E}"/>
              </a:ext>
            </a:extLst>
          </p:cNvPr>
          <p:cNvCxnSpPr>
            <a:cxnSpLocks/>
          </p:cNvCxnSpPr>
          <p:nvPr/>
        </p:nvCxnSpPr>
        <p:spPr>
          <a:xfrm flipH="1">
            <a:off x="10835402" y="1990210"/>
            <a:ext cx="4561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CCCA07-883B-4427-AB2B-EE57DF10EF46}"/>
              </a:ext>
            </a:extLst>
          </p:cNvPr>
          <p:cNvCxnSpPr>
            <a:cxnSpLocks/>
          </p:cNvCxnSpPr>
          <p:nvPr/>
        </p:nvCxnSpPr>
        <p:spPr>
          <a:xfrm>
            <a:off x="9484735" y="5017801"/>
            <a:ext cx="0" cy="549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974</TotalTime>
  <Words>387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Python programming</vt:lpstr>
      <vt:lpstr>Flow chart</vt:lpstr>
      <vt:lpstr>Conditional Flow control</vt:lpstr>
      <vt:lpstr>In class practice: what is the result for those code?</vt:lpstr>
      <vt:lpstr>PowerPoint Presentation</vt:lpstr>
      <vt:lpstr>In class practice: what is the result for those code?</vt:lpstr>
      <vt:lpstr>for loop Flow control</vt:lpstr>
      <vt:lpstr>In class practice: what is the result for those code?</vt:lpstr>
      <vt:lpstr>while loop Flow control</vt:lpstr>
      <vt:lpstr>In class practice: what is the result for those code?</vt:lpstr>
      <vt:lpstr>break statements</vt:lpstr>
      <vt:lpstr>In class practice: what is the result for those code?</vt:lpstr>
      <vt:lpstr>continue statements</vt:lpstr>
      <vt:lpstr>In class practice: what is the result for those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2021-10-05T03:35:28Z</dcterms:modified>
</cp:coreProperties>
</file>