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86" r:id="rId6"/>
    <p:sldId id="271" r:id="rId7"/>
    <p:sldId id="287" r:id="rId8"/>
    <p:sldId id="258" r:id="rId9"/>
    <p:sldId id="288" r:id="rId10"/>
    <p:sldId id="268" r:id="rId11"/>
    <p:sldId id="289" r:id="rId12"/>
    <p:sldId id="285" r:id="rId13"/>
    <p:sldId id="290" r:id="rId14"/>
    <p:sldId id="260" r:id="rId15"/>
    <p:sldId id="291" r:id="rId16"/>
    <p:sldId id="283" r:id="rId17"/>
    <p:sldId id="292" r:id="rId18"/>
    <p:sldId id="272" r:id="rId19"/>
    <p:sldId id="293" r:id="rId20"/>
    <p:sldId id="284" r:id="rId21"/>
    <p:sldId id="294" r:id="rId22"/>
    <p:sldId id="269" r:id="rId23"/>
    <p:sldId id="295" r:id="rId24"/>
    <p:sldId id="270" r:id="rId25"/>
    <p:sldId id="29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8A183-D964-4EA0-8215-89BB88A0586D}" v="1" dt="2021-10-05T07:01:36.675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20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8CB8A183-D964-4EA0-8215-89BB88A0586D}"/>
    <pc:docChg chg="custSel addSld modSld">
      <pc:chgData name="Li Lixiang" userId="6104bbfcb56aea79" providerId="LiveId" clId="{8CB8A183-D964-4EA0-8215-89BB88A0586D}" dt="2021-10-05T07:14:08.187" v="192" actId="732"/>
      <pc:docMkLst>
        <pc:docMk/>
      </pc:docMkLst>
      <pc:sldChg chg="modSp mod">
        <pc:chgData name="Li Lixiang" userId="6104bbfcb56aea79" providerId="LiveId" clId="{8CB8A183-D964-4EA0-8215-89BB88A0586D}" dt="2021-10-05T05:03:10.276" v="93" actId="20577"/>
        <pc:sldMkLst>
          <pc:docMk/>
          <pc:sldMk cId="1167250398" sldId="260"/>
        </pc:sldMkLst>
        <pc:spChg chg="mod">
          <ac:chgData name="Li Lixiang" userId="6104bbfcb56aea79" providerId="LiveId" clId="{8CB8A183-D964-4EA0-8215-89BB88A0586D}" dt="2021-10-05T05:03:10.276" v="93" actId="20577"/>
          <ac:spMkLst>
            <pc:docMk/>
            <pc:sldMk cId="1167250398" sldId="260"/>
            <ac:spMk id="2" creationId="{5EC01E2D-9CFE-4D5D-8863-3BA90731F07B}"/>
          </ac:spMkLst>
        </pc:spChg>
      </pc:sldChg>
      <pc:sldChg chg="addSp delSp mod">
        <pc:chgData name="Li Lixiang" userId="6104bbfcb56aea79" providerId="LiveId" clId="{8CB8A183-D964-4EA0-8215-89BB88A0586D}" dt="2021-10-05T07:01:34.380" v="145" actId="21"/>
        <pc:sldMkLst>
          <pc:docMk/>
          <pc:sldMk cId="2287529749" sldId="284"/>
        </pc:sldMkLst>
        <pc:picChg chg="add del">
          <ac:chgData name="Li Lixiang" userId="6104bbfcb56aea79" providerId="LiveId" clId="{8CB8A183-D964-4EA0-8215-89BB88A0586D}" dt="2021-10-05T07:01:34.380" v="145" actId="21"/>
          <ac:picMkLst>
            <pc:docMk/>
            <pc:sldMk cId="2287529749" sldId="284"/>
            <ac:picMk id="5" creationId="{9405F123-30C1-43BB-BBE5-A00D62366F85}"/>
          </ac:picMkLst>
        </pc:picChg>
      </pc:sldChg>
      <pc:sldChg chg="addSp delSp modSp new mod">
        <pc:chgData name="Li Lixiang" userId="6104bbfcb56aea79" providerId="LiveId" clId="{8CB8A183-D964-4EA0-8215-89BB88A0586D}" dt="2021-10-05T03:56:16.549" v="20" actId="1076"/>
        <pc:sldMkLst>
          <pc:docMk/>
          <pc:sldMk cId="917892453" sldId="286"/>
        </pc:sldMkLst>
        <pc:spChg chg="mod">
          <ac:chgData name="Li Lixiang" userId="6104bbfcb56aea79" providerId="LiveId" clId="{8CB8A183-D964-4EA0-8215-89BB88A0586D}" dt="2021-10-05T03:36:15.732" v="1"/>
          <ac:spMkLst>
            <pc:docMk/>
            <pc:sldMk cId="917892453" sldId="286"/>
            <ac:spMk id="2" creationId="{42E9CBF1-03A9-471C-9F2A-46D4A01416EC}"/>
          </ac:spMkLst>
        </pc:spChg>
        <pc:spChg chg="del">
          <ac:chgData name="Li Lixiang" userId="6104bbfcb56aea79" providerId="LiveId" clId="{8CB8A183-D964-4EA0-8215-89BB88A0586D}" dt="2021-10-05T03:36:20.032" v="2" actId="478"/>
          <ac:spMkLst>
            <pc:docMk/>
            <pc:sldMk cId="917892453" sldId="286"/>
            <ac:spMk id="3" creationId="{5800CF5F-EB4B-40F2-85AD-D5E24610C8B8}"/>
          </ac:spMkLst>
        </pc:spChg>
        <pc:picChg chg="add mod">
          <ac:chgData name="Li Lixiang" userId="6104bbfcb56aea79" providerId="LiveId" clId="{8CB8A183-D964-4EA0-8215-89BB88A0586D}" dt="2021-10-05T03:56:16.549" v="20" actId="1076"/>
          <ac:picMkLst>
            <pc:docMk/>
            <pc:sldMk cId="917892453" sldId="286"/>
            <ac:picMk id="5" creationId="{D12E3B46-A511-4C14-BC4A-177659E879ED}"/>
          </ac:picMkLst>
        </pc:picChg>
        <pc:picChg chg="add mod modCrop">
          <ac:chgData name="Li Lixiang" userId="6104bbfcb56aea79" providerId="LiveId" clId="{8CB8A183-D964-4EA0-8215-89BB88A0586D}" dt="2021-10-05T03:56:16.549" v="20" actId="1076"/>
          <ac:picMkLst>
            <pc:docMk/>
            <pc:sldMk cId="917892453" sldId="286"/>
            <ac:picMk id="7" creationId="{D3CE277B-978F-4784-82C9-5F9E93ABF9C1}"/>
          </ac:picMkLst>
        </pc:picChg>
        <pc:picChg chg="add mod">
          <ac:chgData name="Li Lixiang" userId="6104bbfcb56aea79" providerId="LiveId" clId="{8CB8A183-D964-4EA0-8215-89BB88A0586D}" dt="2021-10-05T03:56:16.549" v="20" actId="1076"/>
          <ac:picMkLst>
            <pc:docMk/>
            <pc:sldMk cId="917892453" sldId="286"/>
            <ac:picMk id="9" creationId="{ED17F685-C074-41D1-A5D9-8DA56E5E7D17}"/>
          </ac:picMkLst>
        </pc:picChg>
      </pc:sldChg>
      <pc:sldChg chg="addSp delSp modSp new mod">
        <pc:chgData name="Li Lixiang" userId="6104bbfcb56aea79" providerId="LiveId" clId="{8CB8A183-D964-4EA0-8215-89BB88A0586D}" dt="2021-10-05T04:00:27.666" v="32" actId="1076"/>
        <pc:sldMkLst>
          <pc:docMk/>
          <pc:sldMk cId="153350714" sldId="287"/>
        </pc:sldMkLst>
        <pc:spChg chg="mod">
          <ac:chgData name="Li Lixiang" userId="6104bbfcb56aea79" providerId="LiveId" clId="{8CB8A183-D964-4EA0-8215-89BB88A0586D}" dt="2021-10-05T03:56:47.057" v="22"/>
          <ac:spMkLst>
            <pc:docMk/>
            <pc:sldMk cId="153350714" sldId="287"/>
            <ac:spMk id="2" creationId="{8E7FEB35-E875-49E5-A8DF-80E9C23327C7}"/>
          </ac:spMkLst>
        </pc:spChg>
        <pc:spChg chg="del">
          <ac:chgData name="Li Lixiang" userId="6104bbfcb56aea79" providerId="LiveId" clId="{8CB8A183-D964-4EA0-8215-89BB88A0586D}" dt="2021-10-05T03:56:49.934" v="23" actId="478"/>
          <ac:spMkLst>
            <pc:docMk/>
            <pc:sldMk cId="153350714" sldId="287"/>
            <ac:spMk id="3" creationId="{3D416BB6-66EC-4A9F-B8A2-A7122098F94B}"/>
          </ac:spMkLst>
        </pc:spChg>
        <pc:picChg chg="add mod modCrop">
          <ac:chgData name="Li Lixiang" userId="6104bbfcb56aea79" providerId="LiveId" clId="{8CB8A183-D964-4EA0-8215-89BB88A0586D}" dt="2021-10-05T03:59:26.470" v="28" actId="1076"/>
          <ac:picMkLst>
            <pc:docMk/>
            <pc:sldMk cId="153350714" sldId="287"/>
            <ac:picMk id="5" creationId="{304FAC56-D49D-4472-9023-05ABA7DCE57D}"/>
          </ac:picMkLst>
        </pc:picChg>
        <pc:picChg chg="add mod modCrop">
          <ac:chgData name="Li Lixiang" userId="6104bbfcb56aea79" providerId="LiveId" clId="{8CB8A183-D964-4EA0-8215-89BB88A0586D}" dt="2021-10-05T04:00:27.666" v="32" actId="1076"/>
          <ac:picMkLst>
            <pc:docMk/>
            <pc:sldMk cId="153350714" sldId="287"/>
            <ac:picMk id="7" creationId="{493DADCC-D3D8-4E57-B3A1-4E3B1416B940}"/>
          </ac:picMkLst>
        </pc:picChg>
      </pc:sldChg>
      <pc:sldChg chg="addSp delSp modSp new mod">
        <pc:chgData name="Li Lixiang" userId="6104bbfcb56aea79" providerId="LiveId" clId="{8CB8A183-D964-4EA0-8215-89BB88A0586D}" dt="2021-10-05T04:59:00.998" v="61" actId="1076"/>
        <pc:sldMkLst>
          <pc:docMk/>
          <pc:sldMk cId="2697128416" sldId="288"/>
        </pc:sldMkLst>
        <pc:spChg chg="mod">
          <ac:chgData name="Li Lixiang" userId="6104bbfcb56aea79" providerId="LiveId" clId="{8CB8A183-D964-4EA0-8215-89BB88A0586D}" dt="2021-10-05T04:03:10.790" v="37"/>
          <ac:spMkLst>
            <pc:docMk/>
            <pc:sldMk cId="2697128416" sldId="288"/>
            <ac:spMk id="2" creationId="{DFB3CCB4-0520-4360-9D8C-E6E0C0CD2798}"/>
          </ac:spMkLst>
        </pc:spChg>
        <pc:spChg chg="del">
          <ac:chgData name="Li Lixiang" userId="6104bbfcb56aea79" providerId="LiveId" clId="{8CB8A183-D964-4EA0-8215-89BB88A0586D}" dt="2021-10-05T04:03:02.253" v="34" actId="478"/>
          <ac:spMkLst>
            <pc:docMk/>
            <pc:sldMk cId="2697128416" sldId="288"/>
            <ac:spMk id="3" creationId="{089BB42F-4DB6-4BE4-B1ED-045638554D82}"/>
          </ac:spMkLst>
        </pc:spChg>
        <pc:picChg chg="add mod">
          <ac:chgData name="Li Lixiang" userId="6104bbfcb56aea79" providerId="LiveId" clId="{8CB8A183-D964-4EA0-8215-89BB88A0586D}" dt="2021-10-05T04:56:56.198" v="57" actId="1076"/>
          <ac:picMkLst>
            <pc:docMk/>
            <pc:sldMk cId="2697128416" sldId="288"/>
            <ac:picMk id="5" creationId="{A2D6ADE4-8051-407C-A763-36197658084B}"/>
          </ac:picMkLst>
        </pc:picChg>
        <pc:picChg chg="add mod">
          <ac:chgData name="Li Lixiang" userId="6104bbfcb56aea79" providerId="LiveId" clId="{8CB8A183-D964-4EA0-8215-89BB88A0586D}" dt="2021-10-05T04:56:56.198" v="57" actId="1076"/>
          <ac:picMkLst>
            <pc:docMk/>
            <pc:sldMk cId="2697128416" sldId="288"/>
            <ac:picMk id="7" creationId="{AEE60650-49BB-4DEB-B284-44F7525A5E89}"/>
          </ac:picMkLst>
        </pc:picChg>
        <pc:picChg chg="add mod">
          <ac:chgData name="Li Lixiang" userId="6104bbfcb56aea79" providerId="LiveId" clId="{8CB8A183-D964-4EA0-8215-89BB88A0586D}" dt="2021-10-05T04:57:56.667" v="59" actId="1076"/>
          <ac:picMkLst>
            <pc:docMk/>
            <pc:sldMk cId="2697128416" sldId="288"/>
            <ac:picMk id="9" creationId="{BF9AF2E6-DF04-4667-9E67-6A72A75E19FC}"/>
          </ac:picMkLst>
        </pc:picChg>
        <pc:picChg chg="add mod">
          <ac:chgData name="Li Lixiang" userId="6104bbfcb56aea79" providerId="LiveId" clId="{8CB8A183-D964-4EA0-8215-89BB88A0586D}" dt="2021-10-05T04:59:00.998" v="61" actId="1076"/>
          <ac:picMkLst>
            <pc:docMk/>
            <pc:sldMk cId="2697128416" sldId="288"/>
            <ac:picMk id="11" creationId="{F321773D-F7C5-4B22-96CC-FC8DEDB7371E}"/>
          </ac:picMkLst>
        </pc:picChg>
      </pc:sldChg>
      <pc:sldChg chg="addSp delSp modSp new mod">
        <pc:chgData name="Li Lixiang" userId="6104bbfcb56aea79" providerId="LiveId" clId="{8CB8A183-D964-4EA0-8215-89BB88A0586D}" dt="2021-10-05T05:00:15.421" v="66" actId="1076"/>
        <pc:sldMkLst>
          <pc:docMk/>
          <pc:sldMk cId="1414751857" sldId="289"/>
        </pc:sldMkLst>
        <pc:spChg chg="mod">
          <ac:chgData name="Li Lixiang" userId="6104bbfcb56aea79" providerId="LiveId" clId="{8CB8A183-D964-4EA0-8215-89BB88A0586D}" dt="2021-10-05T04:05:53.960" v="42"/>
          <ac:spMkLst>
            <pc:docMk/>
            <pc:sldMk cId="1414751857" sldId="289"/>
            <ac:spMk id="2" creationId="{5046FEB7-D956-435C-A2BD-74E17F61BA96}"/>
          </ac:spMkLst>
        </pc:spChg>
        <pc:spChg chg="del">
          <ac:chgData name="Li Lixiang" userId="6104bbfcb56aea79" providerId="LiveId" clId="{8CB8A183-D964-4EA0-8215-89BB88A0586D}" dt="2021-10-05T04:06:02.069" v="43" actId="478"/>
          <ac:spMkLst>
            <pc:docMk/>
            <pc:sldMk cId="1414751857" sldId="289"/>
            <ac:spMk id="3" creationId="{D05539D5-D3F6-46B8-A99F-A82329162F51}"/>
          </ac:spMkLst>
        </pc:spChg>
        <pc:picChg chg="add mod modCrop">
          <ac:chgData name="Li Lixiang" userId="6104bbfcb56aea79" providerId="LiveId" clId="{8CB8A183-D964-4EA0-8215-89BB88A0586D}" dt="2021-10-05T04:54:55.997" v="46" actId="1076"/>
          <ac:picMkLst>
            <pc:docMk/>
            <pc:sldMk cId="1414751857" sldId="289"/>
            <ac:picMk id="5" creationId="{6B434DE6-B152-4317-B1DC-D37E9B273D94}"/>
          </ac:picMkLst>
        </pc:picChg>
        <pc:picChg chg="add mod modCrop">
          <ac:chgData name="Li Lixiang" userId="6104bbfcb56aea79" providerId="LiveId" clId="{8CB8A183-D964-4EA0-8215-89BB88A0586D}" dt="2021-10-05T04:55:44.159" v="54" actId="1076"/>
          <ac:picMkLst>
            <pc:docMk/>
            <pc:sldMk cId="1414751857" sldId="289"/>
            <ac:picMk id="7" creationId="{28276190-2BBA-454A-AABF-42E269D63DDB}"/>
          </ac:picMkLst>
        </pc:picChg>
        <pc:picChg chg="add mod">
          <ac:chgData name="Li Lixiang" userId="6104bbfcb56aea79" providerId="LiveId" clId="{8CB8A183-D964-4EA0-8215-89BB88A0586D}" dt="2021-10-05T05:00:05.353" v="64" actId="1076"/>
          <ac:picMkLst>
            <pc:docMk/>
            <pc:sldMk cId="1414751857" sldId="289"/>
            <ac:picMk id="9" creationId="{C02643D2-01A8-4C18-810A-CEAE5012BDA1}"/>
          </ac:picMkLst>
        </pc:picChg>
        <pc:picChg chg="add mod modCrop">
          <ac:chgData name="Li Lixiang" userId="6104bbfcb56aea79" providerId="LiveId" clId="{8CB8A183-D964-4EA0-8215-89BB88A0586D}" dt="2021-10-05T05:00:15.421" v="66" actId="1076"/>
          <ac:picMkLst>
            <pc:docMk/>
            <pc:sldMk cId="1414751857" sldId="289"/>
            <ac:picMk id="11" creationId="{C8DB3B81-9CC0-49ED-B860-9EB2CC367E9A}"/>
          </ac:picMkLst>
        </pc:picChg>
      </pc:sldChg>
      <pc:sldChg chg="addSp delSp modSp new mod">
        <pc:chgData name="Li Lixiang" userId="6104bbfcb56aea79" providerId="LiveId" clId="{8CB8A183-D964-4EA0-8215-89BB88A0586D}" dt="2021-10-05T05:02:50.203" v="76" actId="1076"/>
        <pc:sldMkLst>
          <pc:docMk/>
          <pc:sldMk cId="2395383120" sldId="290"/>
        </pc:sldMkLst>
        <pc:spChg chg="mod">
          <ac:chgData name="Li Lixiang" userId="6104bbfcb56aea79" providerId="LiveId" clId="{8CB8A183-D964-4EA0-8215-89BB88A0586D}" dt="2021-10-05T05:00:34.756" v="68"/>
          <ac:spMkLst>
            <pc:docMk/>
            <pc:sldMk cId="2395383120" sldId="290"/>
            <ac:spMk id="2" creationId="{4F31DEF5-9D5E-451F-9D84-DB6B379E0705}"/>
          </ac:spMkLst>
        </pc:spChg>
        <pc:spChg chg="del">
          <ac:chgData name="Li Lixiang" userId="6104bbfcb56aea79" providerId="LiveId" clId="{8CB8A183-D964-4EA0-8215-89BB88A0586D}" dt="2021-10-05T05:00:39.692" v="69" actId="478"/>
          <ac:spMkLst>
            <pc:docMk/>
            <pc:sldMk cId="2395383120" sldId="290"/>
            <ac:spMk id="3" creationId="{413DBBB4-BCFC-40E8-909C-08CFD0DA69A2}"/>
          </ac:spMkLst>
        </pc:spChg>
        <pc:picChg chg="add mod modCrop">
          <ac:chgData name="Li Lixiang" userId="6104bbfcb56aea79" providerId="LiveId" clId="{8CB8A183-D964-4EA0-8215-89BB88A0586D}" dt="2021-10-05T05:02:50.203" v="76" actId="1076"/>
          <ac:picMkLst>
            <pc:docMk/>
            <pc:sldMk cId="2395383120" sldId="290"/>
            <ac:picMk id="5" creationId="{DC02A19D-1F05-4F06-84C6-6BC9514C3972}"/>
          </ac:picMkLst>
        </pc:picChg>
        <pc:picChg chg="add mod">
          <ac:chgData name="Li Lixiang" userId="6104bbfcb56aea79" providerId="LiveId" clId="{8CB8A183-D964-4EA0-8215-89BB88A0586D}" dt="2021-10-05T05:02:48.725" v="75" actId="1076"/>
          <ac:picMkLst>
            <pc:docMk/>
            <pc:sldMk cId="2395383120" sldId="290"/>
            <ac:picMk id="7" creationId="{74B432FC-F364-40E3-ACFD-03B44F89CA41}"/>
          </ac:picMkLst>
        </pc:picChg>
      </pc:sldChg>
      <pc:sldChg chg="addSp delSp modSp new mod">
        <pc:chgData name="Li Lixiang" userId="6104bbfcb56aea79" providerId="LiveId" clId="{8CB8A183-D964-4EA0-8215-89BB88A0586D}" dt="2021-10-05T05:14:22.728" v="113" actId="1076"/>
        <pc:sldMkLst>
          <pc:docMk/>
          <pc:sldMk cId="2674231362" sldId="291"/>
        </pc:sldMkLst>
        <pc:spChg chg="mod">
          <ac:chgData name="Li Lixiang" userId="6104bbfcb56aea79" providerId="LiveId" clId="{8CB8A183-D964-4EA0-8215-89BB88A0586D}" dt="2021-10-05T05:03:36.046" v="95"/>
          <ac:spMkLst>
            <pc:docMk/>
            <pc:sldMk cId="2674231362" sldId="291"/>
            <ac:spMk id="2" creationId="{1C168777-A3B0-4890-8112-40E77C08C33A}"/>
          </ac:spMkLst>
        </pc:spChg>
        <pc:spChg chg="del">
          <ac:chgData name="Li Lixiang" userId="6104bbfcb56aea79" providerId="LiveId" clId="{8CB8A183-D964-4EA0-8215-89BB88A0586D}" dt="2021-10-05T05:03:41.337" v="96" actId="478"/>
          <ac:spMkLst>
            <pc:docMk/>
            <pc:sldMk cId="2674231362" sldId="291"/>
            <ac:spMk id="3" creationId="{81ADD5BE-E957-41A7-9271-213C3FAB5568}"/>
          </ac:spMkLst>
        </pc:spChg>
        <pc:picChg chg="add mod">
          <ac:chgData name="Li Lixiang" userId="6104bbfcb56aea79" providerId="LiveId" clId="{8CB8A183-D964-4EA0-8215-89BB88A0586D}" dt="2021-10-05T05:07:41.330" v="99" actId="1076"/>
          <ac:picMkLst>
            <pc:docMk/>
            <pc:sldMk cId="2674231362" sldId="291"/>
            <ac:picMk id="5" creationId="{8B13D62D-5C71-4CEB-88D7-DCB96ADB8E8A}"/>
          </ac:picMkLst>
        </pc:picChg>
        <pc:picChg chg="add mod">
          <ac:chgData name="Li Lixiang" userId="6104bbfcb56aea79" providerId="LiveId" clId="{8CB8A183-D964-4EA0-8215-89BB88A0586D}" dt="2021-10-05T05:10:59.533" v="104" actId="1076"/>
          <ac:picMkLst>
            <pc:docMk/>
            <pc:sldMk cId="2674231362" sldId="291"/>
            <ac:picMk id="7" creationId="{524B832C-4066-4089-A1E4-9B89D3F008D0}"/>
          </ac:picMkLst>
        </pc:picChg>
        <pc:picChg chg="add mod">
          <ac:chgData name="Li Lixiang" userId="6104bbfcb56aea79" providerId="LiveId" clId="{8CB8A183-D964-4EA0-8215-89BB88A0586D}" dt="2021-10-05T05:11:02.200" v="105" actId="1076"/>
          <ac:picMkLst>
            <pc:docMk/>
            <pc:sldMk cId="2674231362" sldId="291"/>
            <ac:picMk id="9" creationId="{9EC1806B-0175-4482-816B-99DF445B5A24}"/>
          </ac:picMkLst>
        </pc:picChg>
        <pc:picChg chg="add mod">
          <ac:chgData name="Li Lixiang" userId="6104bbfcb56aea79" providerId="LiveId" clId="{8CB8A183-D964-4EA0-8215-89BB88A0586D}" dt="2021-10-05T05:11:35.141" v="107" actId="1076"/>
          <ac:picMkLst>
            <pc:docMk/>
            <pc:sldMk cId="2674231362" sldId="291"/>
            <ac:picMk id="11" creationId="{3AB8432B-C323-4445-BF3B-8CE3F5C48652}"/>
          </ac:picMkLst>
        </pc:picChg>
        <pc:picChg chg="add mod">
          <ac:chgData name="Li Lixiang" userId="6104bbfcb56aea79" providerId="LiveId" clId="{8CB8A183-D964-4EA0-8215-89BB88A0586D}" dt="2021-10-05T05:13:08.802" v="109" actId="1076"/>
          <ac:picMkLst>
            <pc:docMk/>
            <pc:sldMk cId="2674231362" sldId="291"/>
            <ac:picMk id="13" creationId="{6C1EB24A-631B-4A31-910E-3781061AFD68}"/>
          </ac:picMkLst>
        </pc:picChg>
        <pc:picChg chg="add mod">
          <ac:chgData name="Li Lixiang" userId="6104bbfcb56aea79" providerId="LiveId" clId="{8CB8A183-D964-4EA0-8215-89BB88A0586D}" dt="2021-10-05T05:13:40.903" v="111" actId="1076"/>
          <ac:picMkLst>
            <pc:docMk/>
            <pc:sldMk cId="2674231362" sldId="291"/>
            <ac:picMk id="15" creationId="{5D468DDF-1E14-4F45-98F8-0FD0087BD200}"/>
          </ac:picMkLst>
        </pc:picChg>
        <pc:picChg chg="add mod">
          <ac:chgData name="Li Lixiang" userId="6104bbfcb56aea79" providerId="LiveId" clId="{8CB8A183-D964-4EA0-8215-89BB88A0586D}" dt="2021-10-05T05:14:22.728" v="113" actId="1076"/>
          <ac:picMkLst>
            <pc:docMk/>
            <pc:sldMk cId="2674231362" sldId="291"/>
            <ac:picMk id="17" creationId="{6B6AA18A-97DF-4611-8737-E7434E38781F}"/>
          </ac:picMkLst>
        </pc:picChg>
      </pc:sldChg>
      <pc:sldChg chg="addSp delSp modSp new mod">
        <pc:chgData name="Li Lixiang" userId="6104bbfcb56aea79" providerId="LiveId" clId="{8CB8A183-D964-4EA0-8215-89BB88A0586D}" dt="2021-10-05T06:57:42.945" v="135" actId="1035"/>
        <pc:sldMkLst>
          <pc:docMk/>
          <pc:sldMk cId="3299326056" sldId="292"/>
        </pc:sldMkLst>
        <pc:spChg chg="mod">
          <ac:chgData name="Li Lixiang" userId="6104bbfcb56aea79" providerId="LiveId" clId="{8CB8A183-D964-4EA0-8215-89BB88A0586D}" dt="2021-10-05T06:52:14.544" v="115"/>
          <ac:spMkLst>
            <pc:docMk/>
            <pc:sldMk cId="3299326056" sldId="292"/>
            <ac:spMk id="2" creationId="{12D4BC9F-53EB-410B-9512-5A684C343E18}"/>
          </ac:spMkLst>
        </pc:spChg>
        <pc:spChg chg="del">
          <ac:chgData name="Li Lixiang" userId="6104bbfcb56aea79" providerId="LiveId" clId="{8CB8A183-D964-4EA0-8215-89BB88A0586D}" dt="2021-10-05T06:52:17.197" v="116" actId="478"/>
          <ac:spMkLst>
            <pc:docMk/>
            <pc:sldMk cId="3299326056" sldId="292"/>
            <ac:spMk id="3" creationId="{76FACA88-E213-42A4-A3E7-17B3EF6A37F7}"/>
          </ac:spMkLst>
        </pc:spChg>
        <pc:picChg chg="add mod">
          <ac:chgData name="Li Lixiang" userId="6104bbfcb56aea79" providerId="LiveId" clId="{8CB8A183-D964-4EA0-8215-89BB88A0586D}" dt="2021-10-05T06:57:42.945" v="135" actId="1035"/>
          <ac:picMkLst>
            <pc:docMk/>
            <pc:sldMk cId="3299326056" sldId="292"/>
            <ac:picMk id="5" creationId="{E1D6FD2C-80E5-4B13-9AA0-3D1E57512878}"/>
          </ac:picMkLst>
        </pc:picChg>
        <pc:picChg chg="add mod">
          <ac:chgData name="Li Lixiang" userId="6104bbfcb56aea79" providerId="LiveId" clId="{8CB8A183-D964-4EA0-8215-89BB88A0586D}" dt="2021-10-05T06:57:42.945" v="135" actId="1035"/>
          <ac:picMkLst>
            <pc:docMk/>
            <pc:sldMk cId="3299326056" sldId="292"/>
            <ac:picMk id="7" creationId="{822229E7-BA0E-44FF-9390-0920EFD258A3}"/>
          </ac:picMkLst>
        </pc:picChg>
        <pc:picChg chg="add mod">
          <ac:chgData name="Li Lixiang" userId="6104bbfcb56aea79" providerId="LiveId" clId="{8CB8A183-D964-4EA0-8215-89BB88A0586D}" dt="2021-10-05T06:57:42.945" v="135" actId="1035"/>
          <ac:picMkLst>
            <pc:docMk/>
            <pc:sldMk cId="3299326056" sldId="292"/>
            <ac:picMk id="9" creationId="{FE808AFD-3F42-4B0F-B2E9-3B8A0B412362}"/>
          </ac:picMkLst>
        </pc:picChg>
      </pc:sldChg>
      <pc:sldChg chg="addSp delSp modSp new mod">
        <pc:chgData name="Li Lixiang" userId="6104bbfcb56aea79" providerId="LiveId" clId="{8CB8A183-D964-4EA0-8215-89BB88A0586D}" dt="2021-10-05T06:59:47.407" v="140" actId="1076"/>
        <pc:sldMkLst>
          <pc:docMk/>
          <pc:sldMk cId="2909057316" sldId="293"/>
        </pc:sldMkLst>
        <pc:spChg chg="mod">
          <ac:chgData name="Li Lixiang" userId="6104bbfcb56aea79" providerId="LiveId" clId="{8CB8A183-D964-4EA0-8215-89BB88A0586D}" dt="2021-10-05T06:58:03.258" v="137"/>
          <ac:spMkLst>
            <pc:docMk/>
            <pc:sldMk cId="2909057316" sldId="293"/>
            <ac:spMk id="2" creationId="{1C253053-7368-4BEC-A484-7D6C06A356BC}"/>
          </ac:spMkLst>
        </pc:spChg>
        <pc:spChg chg="del">
          <ac:chgData name="Li Lixiang" userId="6104bbfcb56aea79" providerId="LiveId" clId="{8CB8A183-D964-4EA0-8215-89BB88A0586D}" dt="2021-10-05T06:58:06.355" v="138" actId="478"/>
          <ac:spMkLst>
            <pc:docMk/>
            <pc:sldMk cId="2909057316" sldId="293"/>
            <ac:spMk id="3" creationId="{545E3AB8-D0F9-46C9-B0EB-A1640DC371A1}"/>
          </ac:spMkLst>
        </pc:spChg>
        <pc:picChg chg="add mod">
          <ac:chgData name="Li Lixiang" userId="6104bbfcb56aea79" providerId="LiveId" clId="{8CB8A183-D964-4EA0-8215-89BB88A0586D}" dt="2021-10-05T06:59:47.407" v="140" actId="1076"/>
          <ac:picMkLst>
            <pc:docMk/>
            <pc:sldMk cId="2909057316" sldId="293"/>
            <ac:picMk id="5" creationId="{11FE2EA5-F325-4AD3-8EC9-AC00C2DA2CE4}"/>
          </ac:picMkLst>
        </pc:picChg>
      </pc:sldChg>
      <pc:sldChg chg="addSp delSp modSp new mod">
        <pc:chgData name="Li Lixiang" userId="6104bbfcb56aea79" providerId="LiveId" clId="{8CB8A183-D964-4EA0-8215-89BB88A0586D}" dt="2021-10-05T07:01:38.403" v="147" actId="1076"/>
        <pc:sldMkLst>
          <pc:docMk/>
          <pc:sldMk cId="3931874696" sldId="294"/>
        </pc:sldMkLst>
        <pc:spChg chg="mod">
          <ac:chgData name="Li Lixiang" userId="6104bbfcb56aea79" providerId="LiveId" clId="{8CB8A183-D964-4EA0-8215-89BB88A0586D}" dt="2021-10-05T07:00:24.559" v="142"/>
          <ac:spMkLst>
            <pc:docMk/>
            <pc:sldMk cId="3931874696" sldId="294"/>
            <ac:spMk id="2" creationId="{6F87F887-3BEB-4C3C-9580-849959A20D50}"/>
          </ac:spMkLst>
        </pc:spChg>
        <pc:spChg chg="del">
          <ac:chgData name="Li Lixiang" userId="6104bbfcb56aea79" providerId="LiveId" clId="{8CB8A183-D964-4EA0-8215-89BB88A0586D}" dt="2021-10-05T07:00:31.844" v="143" actId="478"/>
          <ac:spMkLst>
            <pc:docMk/>
            <pc:sldMk cId="3931874696" sldId="294"/>
            <ac:spMk id="3" creationId="{5400B4F7-05BB-4768-A498-57A44A86ED0A}"/>
          </ac:spMkLst>
        </pc:spChg>
        <pc:picChg chg="add mod">
          <ac:chgData name="Li Lixiang" userId="6104bbfcb56aea79" providerId="LiveId" clId="{8CB8A183-D964-4EA0-8215-89BB88A0586D}" dt="2021-10-05T07:01:38.403" v="147" actId="1076"/>
          <ac:picMkLst>
            <pc:docMk/>
            <pc:sldMk cId="3931874696" sldId="294"/>
            <ac:picMk id="4" creationId="{8490F3ED-C0EF-40F5-B22F-18156C98BC03}"/>
          </ac:picMkLst>
        </pc:picChg>
      </pc:sldChg>
      <pc:sldChg chg="addSp delSp modSp new mod">
        <pc:chgData name="Li Lixiang" userId="6104bbfcb56aea79" providerId="LiveId" clId="{8CB8A183-D964-4EA0-8215-89BB88A0586D}" dt="2021-10-05T07:07:41.112" v="174" actId="1076"/>
        <pc:sldMkLst>
          <pc:docMk/>
          <pc:sldMk cId="960295348" sldId="295"/>
        </pc:sldMkLst>
        <pc:spChg chg="mod">
          <ac:chgData name="Li Lixiang" userId="6104bbfcb56aea79" providerId="LiveId" clId="{8CB8A183-D964-4EA0-8215-89BB88A0586D}" dt="2021-10-05T07:02:11.415" v="149"/>
          <ac:spMkLst>
            <pc:docMk/>
            <pc:sldMk cId="960295348" sldId="295"/>
            <ac:spMk id="2" creationId="{A248BAFA-DCCB-4604-9FD1-4AC0BF0CE6E5}"/>
          </ac:spMkLst>
        </pc:spChg>
        <pc:spChg chg="del">
          <ac:chgData name="Li Lixiang" userId="6104bbfcb56aea79" providerId="LiveId" clId="{8CB8A183-D964-4EA0-8215-89BB88A0586D}" dt="2021-10-05T07:02:15.438" v="150" actId="478"/>
          <ac:spMkLst>
            <pc:docMk/>
            <pc:sldMk cId="960295348" sldId="295"/>
            <ac:spMk id="3" creationId="{EBB0114A-1779-4B65-AD21-EB128F24F0DC}"/>
          </ac:spMkLst>
        </pc:spChg>
        <pc:picChg chg="add mod">
          <ac:chgData name="Li Lixiang" userId="6104bbfcb56aea79" providerId="LiveId" clId="{8CB8A183-D964-4EA0-8215-89BB88A0586D}" dt="2021-10-05T07:05:23.038" v="157" actId="1076"/>
          <ac:picMkLst>
            <pc:docMk/>
            <pc:sldMk cId="960295348" sldId="295"/>
            <ac:picMk id="5" creationId="{38FBC781-705C-4D1B-9004-F52D91C7B254}"/>
          </ac:picMkLst>
        </pc:picChg>
        <pc:picChg chg="add mod">
          <ac:chgData name="Li Lixiang" userId="6104bbfcb56aea79" providerId="LiveId" clId="{8CB8A183-D964-4EA0-8215-89BB88A0586D}" dt="2021-10-05T07:04:13.719" v="154" actId="1076"/>
          <ac:picMkLst>
            <pc:docMk/>
            <pc:sldMk cId="960295348" sldId="295"/>
            <ac:picMk id="7" creationId="{288F3A7E-EAA2-4E1A-8FB5-0C035C0B4F76}"/>
          </ac:picMkLst>
        </pc:picChg>
        <pc:picChg chg="add mod modCrop">
          <ac:chgData name="Li Lixiang" userId="6104bbfcb56aea79" providerId="LiveId" clId="{8CB8A183-D964-4EA0-8215-89BB88A0586D}" dt="2021-10-05T07:07:37.978" v="172" actId="1076"/>
          <ac:picMkLst>
            <pc:docMk/>
            <pc:sldMk cId="960295348" sldId="295"/>
            <ac:picMk id="9" creationId="{C42E081E-E5C4-4248-9B21-C700E1F5D724}"/>
          </ac:picMkLst>
        </pc:picChg>
        <pc:picChg chg="add mod modCrop">
          <ac:chgData name="Li Lixiang" userId="6104bbfcb56aea79" providerId="LiveId" clId="{8CB8A183-D964-4EA0-8215-89BB88A0586D}" dt="2021-10-05T07:07:39.474" v="173" actId="1076"/>
          <ac:picMkLst>
            <pc:docMk/>
            <pc:sldMk cId="960295348" sldId="295"/>
            <ac:picMk id="11" creationId="{6A3C02EC-E4C9-4CC4-A4D5-E082383D0C31}"/>
          </ac:picMkLst>
        </pc:picChg>
        <pc:picChg chg="add mod modCrop">
          <ac:chgData name="Li Lixiang" userId="6104bbfcb56aea79" providerId="LiveId" clId="{8CB8A183-D964-4EA0-8215-89BB88A0586D}" dt="2021-10-05T07:07:41.112" v="174" actId="1076"/>
          <ac:picMkLst>
            <pc:docMk/>
            <pc:sldMk cId="960295348" sldId="295"/>
            <ac:picMk id="13" creationId="{ED56C43A-FA21-4F84-8329-22A559E1448D}"/>
          </ac:picMkLst>
        </pc:picChg>
      </pc:sldChg>
      <pc:sldChg chg="addSp delSp modSp new mod">
        <pc:chgData name="Li Lixiang" userId="6104bbfcb56aea79" providerId="LiveId" clId="{8CB8A183-D964-4EA0-8215-89BB88A0586D}" dt="2021-10-05T07:14:08.187" v="192" actId="732"/>
        <pc:sldMkLst>
          <pc:docMk/>
          <pc:sldMk cId="1875932169" sldId="296"/>
        </pc:sldMkLst>
        <pc:spChg chg="mod">
          <ac:chgData name="Li Lixiang" userId="6104bbfcb56aea79" providerId="LiveId" clId="{8CB8A183-D964-4EA0-8215-89BB88A0586D}" dt="2021-10-05T07:08:05.197" v="176"/>
          <ac:spMkLst>
            <pc:docMk/>
            <pc:sldMk cId="1875932169" sldId="296"/>
            <ac:spMk id="2" creationId="{A0AD7A60-1DEF-4DD4-9339-15A1C1A360EC}"/>
          </ac:spMkLst>
        </pc:spChg>
        <pc:spChg chg="del">
          <ac:chgData name="Li Lixiang" userId="6104bbfcb56aea79" providerId="LiveId" clId="{8CB8A183-D964-4EA0-8215-89BB88A0586D}" dt="2021-10-05T07:08:09.153" v="177" actId="478"/>
          <ac:spMkLst>
            <pc:docMk/>
            <pc:sldMk cId="1875932169" sldId="296"/>
            <ac:spMk id="3" creationId="{01F00B2B-70CE-4E40-8CD9-B44FE3C0735D}"/>
          </ac:spMkLst>
        </pc:spChg>
        <pc:picChg chg="add mod modCrop">
          <ac:chgData name="Li Lixiang" userId="6104bbfcb56aea79" providerId="LiveId" clId="{8CB8A183-D964-4EA0-8215-89BB88A0586D}" dt="2021-10-05T07:09:30.870" v="183" actId="1076"/>
          <ac:picMkLst>
            <pc:docMk/>
            <pc:sldMk cId="1875932169" sldId="296"/>
            <ac:picMk id="5" creationId="{40E95EAB-0F1C-4873-BA89-FBB65887A454}"/>
          </ac:picMkLst>
        </pc:picChg>
        <pc:picChg chg="add mod modCrop">
          <ac:chgData name="Li Lixiang" userId="6104bbfcb56aea79" providerId="LiveId" clId="{8CB8A183-D964-4EA0-8215-89BB88A0586D}" dt="2021-10-05T07:13:56.286" v="190" actId="1076"/>
          <ac:picMkLst>
            <pc:docMk/>
            <pc:sldMk cId="1875932169" sldId="296"/>
            <ac:picMk id="7" creationId="{85B4693D-9DBC-4AA2-A92E-462A436B556D}"/>
          </ac:picMkLst>
        </pc:picChg>
        <pc:picChg chg="add mod modCrop">
          <ac:chgData name="Li Lixiang" userId="6104bbfcb56aea79" providerId="LiveId" clId="{8CB8A183-D964-4EA0-8215-89BB88A0586D}" dt="2021-10-05T07:14:08.187" v="192" actId="732"/>
          <ac:picMkLst>
            <pc:docMk/>
            <pc:sldMk cId="1875932169" sldId="296"/>
            <ac:picMk id="9" creationId="{4E9C1F95-858A-4DB2-91BF-50013E606145}"/>
          </ac:picMkLst>
        </pc:picChg>
      </pc:sldChg>
    </pc:docChg>
  </pc:docChgLst>
  <pc:docChgLst>
    <pc:chgData name="Li Lixiang" userId="6104bbfcb56aea79" providerId="LiveId" clId="{1586F562-4063-4BC9-BBAB-BD8B389D253D}"/>
    <pc:docChg chg="custSel addSld delSld modSld">
      <pc:chgData name="Li Lixiang" userId="6104bbfcb56aea79" providerId="LiveId" clId="{1586F562-4063-4BC9-BBAB-BD8B389D253D}" dt="2021-07-02T09:35:05.887" v="259" actId="207"/>
      <pc:docMkLst>
        <pc:docMk/>
      </pc:docMkLst>
      <pc:sldChg chg="modSp mod">
        <pc:chgData name="Li Lixiang" userId="6104bbfcb56aea79" providerId="LiveId" clId="{1586F562-4063-4BC9-BBAB-BD8B389D253D}" dt="2021-05-31T09:04:09.230" v="9" actId="20577"/>
        <pc:sldMkLst>
          <pc:docMk/>
          <pc:sldMk cId="3650079851" sldId="256"/>
        </pc:sldMkLst>
        <pc:spChg chg="mod">
          <ac:chgData name="Li Lixiang" userId="6104bbfcb56aea79" providerId="LiveId" clId="{1586F562-4063-4BC9-BBAB-BD8B389D253D}" dt="2021-05-31T09:04:09.230" v="9" actId="20577"/>
          <ac:spMkLst>
            <pc:docMk/>
            <pc:sldMk cId="3650079851" sldId="256"/>
            <ac:spMk id="4" creationId="{8DE6899A-D842-4C9E-ADC1-B0C1377122EA}"/>
          </ac:spMkLst>
        </pc:spChg>
      </pc:sldChg>
      <pc:sldChg chg="modSp mod">
        <pc:chgData name="Li Lixiang" userId="6104bbfcb56aea79" providerId="LiveId" clId="{1586F562-4063-4BC9-BBAB-BD8B389D253D}" dt="2021-07-02T09:33:45.346" v="78" actId="207"/>
        <pc:sldMkLst>
          <pc:docMk/>
          <pc:sldMk cId="3903523967" sldId="258"/>
        </pc:sldMkLst>
        <pc:spChg chg="mod">
          <ac:chgData name="Li Lixiang" userId="6104bbfcb56aea79" providerId="LiveId" clId="{1586F562-4063-4BC9-BBAB-BD8B389D253D}" dt="2021-07-02T09:33:45.346" v="78" actId="207"/>
          <ac:spMkLst>
            <pc:docMk/>
            <pc:sldMk cId="3903523967" sldId="258"/>
            <ac:spMk id="3" creationId="{7060439F-2729-478E-B95F-230482B50AA1}"/>
          </ac:spMkLst>
        </pc:spChg>
      </pc:sldChg>
      <pc:sldChg chg="modSp mod">
        <pc:chgData name="Li Lixiang" userId="6104bbfcb56aea79" providerId="LiveId" clId="{1586F562-4063-4BC9-BBAB-BD8B389D253D}" dt="2021-07-02T09:35:05.887" v="259" actId="207"/>
        <pc:sldMkLst>
          <pc:docMk/>
          <pc:sldMk cId="1167250398" sldId="260"/>
        </pc:sldMkLst>
        <pc:spChg chg="mod">
          <ac:chgData name="Li Lixiang" userId="6104bbfcb56aea79" providerId="LiveId" clId="{1586F562-4063-4BC9-BBAB-BD8B389D253D}" dt="2021-07-02T09:35:05.887" v="259" actId="207"/>
          <ac:spMkLst>
            <pc:docMk/>
            <pc:sldMk cId="1167250398" sldId="260"/>
            <ac:spMk id="3" creationId="{7060439F-2729-478E-B95F-230482B50AA1}"/>
          </ac:spMkLst>
        </pc:spChg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2998306887" sldId="266"/>
        </pc:sldMkLst>
      </pc:sldChg>
      <pc:sldChg chg="modSp mod">
        <pc:chgData name="Li Lixiang" userId="6104bbfcb56aea79" providerId="LiveId" clId="{1586F562-4063-4BC9-BBAB-BD8B389D253D}" dt="2021-07-02T09:33:41.589" v="77" actId="207"/>
        <pc:sldMkLst>
          <pc:docMk/>
          <pc:sldMk cId="3450450490" sldId="268"/>
        </pc:sldMkLst>
        <pc:spChg chg="mod">
          <ac:chgData name="Li Lixiang" userId="6104bbfcb56aea79" providerId="LiveId" clId="{1586F562-4063-4BC9-BBAB-BD8B389D253D}" dt="2021-07-02T09:33:41.589" v="77" actId="207"/>
          <ac:spMkLst>
            <pc:docMk/>
            <pc:sldMk cId="3450450490" sldId="268"/>
            <ac:spMk id="3" creationId="{7060439F-2729-478E-B95F-230482B50AA1}"/>
          </ac:spMkLst>
        </pc:spChg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3363691834" sldId="273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3705451296" sldId="276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236255252" sldId="277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3382715189" sldId="278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3644787234" sldId="279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2458152062" sldId="280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285537872" sldId="281"/>
        </pc:sldMkLst>
      </pc:sldChg>
      <pc:sldChg chg="del">
        <pc:chgData name="Li Lixiang" userId="6104bbfcb56aea79" providerId="LiveId" clId="{1586F562-4063-4BC9-BBAB-BD8B389D253D}" dt="2021-05-31T09:04:25.277" v="11" actId="47"/>
        <pc:sldMkLst>
          <pc:docMk/>
          <pc:sldMk cId="1892396108" sldId="282"/>
        </pc:sldMkLst>
      </pc:sldChg>
      <pc:sldChg chg="modSp new mod">
        <pc:chgData name="Li Lixiang" userId="6104bbfcb56aea79" providerId="LiveId" clId="{1586F562-4063-4BC9-BBAB-BD8B389D253D}" dt="2021-07-02T09:33:36.281" v="76" actId="207"/>
        <pc:sldMkLst>
          <pc:docMk/>
          <pc:sldMk cId="285028539" sldId="285"/>
        </pc:sldMkLst>
        <pc:spChg chg="mod">
          <ac:chgData name="Li Lixiang" userId="6104bbfcb56aea79" providerId="LiveId" clId="{1586F562-4063-4BC9-BBAB-BD8B389D253D}" dt="2021-07-02T09:33:03.627" v="21" actId="20577"/>
          <ac:spMkLst>
            <pc:docMk/>
            <pc:sldMk cId="285028539" sldId="285"/>
            <ac:spMk id="2" creationId="{40B36137-F030-4500-B927-F8B95B4A0C97}"/>
          </ac:spMkLst>
        </pc:spChg>
        <pc:spChg chg="mod">
          <ac:chgData name="Li Lixiang" userId="6104bbfcb56aea79" providerId="LiveId" clId="{1586F562-4063-4BC9-BBAB-BD8B389D253D}" dt="2021-07-02T09:33:36.281" v="76" actId="207"/>
          <ac:spMkLst>
            <pc:docMk/>
            <pc:sldMk cId="285028539" sldId="285"/>
            <ac:spMk id="3" creationId="{0DE55A57-290D-49CB-B85D-C720BD67627A}"/>
          </ac:spMkLst>
        </pc:spChg>
      </pc:sldChg>
      <pc:sldChg chg="add del">
        <pc:chgData name="Li Lixiang" userId="6104bbfcb56aea79" providerId="LiveId" clId="{1586F562-4063-4BC9-BBAB-BD8B389D253D}" dt="2021-05-31T09:04:20.221" v="10" actId="47"/>
        <pc:sldMkLst>
          <pc:docMk/>
          <pc:sldMk cId="3575300521" sldId="285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1893043477" sldId="286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1566997948" sldId="287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1052484605" sldId="288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2441130311" sldId="289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1241975191" sldId="290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926358613" sldId="291"/>
        </pc:sldMkLst>
      </pc:sldChg>
      <pc:sldChg chg="add del">
        <pc:chgData name="Li Lixiang" userId="6104bbfcb56aea79" providerId="LiveId" clId="{1586F562-4063-4BC9-BBAB-BD8B389D253D}" dt="2021-05-31T09:04:25.277" v="11" actId="47"/>
        <pc:sldMkLst>
          <pc:docMk/>
          <pc:sldMk cId="2762807510" sldId="292"/>
        </pc:sldMkLst>
      </pc:sldChg>
    </pc:docChg>
  </pc:docChgLst>
  <pc:docChgLst>
    <pc:chgData name="Li Lixiang" userId="6104bbfcb56aea79" providerId="LiveId" clId="{195C821F-1926-4771-8AF3-DE34471BCA3B}"/>
    <pc:docChg chg="custSel addSld modSld sldOrd">
      <pc:chgData name="Li Lixiang" userId="6104bbfcb56aea79" providerId="LiveId" clId="{195C821F-1926-4771-8AF3-DE34471BCA3B}" dt="2021-04-21T11:57:25.193" v="2223" actId="20577"/>
      <pc:docMkLst>
        <pc:docMk/>
      </pc:docMkLst>
      <pc:sldChg chg="modSp mod">
        <pc:chgData name="Li Lixiang" userId="6104bbfcb56aea79" providerId="LiveId" clId="{195C821F-1926-4771-8AF3-DE34471BCA3B}" dt="2021-02-09T07:46:33.305" v="1313" actId="1076"/>
        <pc:sldMkLst>
          <pc:docMk/>
          <pc:sldMk cId="2854580649" sldId="257"/>
        </pc:sldMkLst>
        <pc:spChg chg="mod ord">
          <ac:chgData name="Li Lixiang" userId="6104bbfcb56aea79" providerId="LiveId" clId="{195C821F-1926-4771-8AF3-DE34471BCA3B}" dt="2021-02-09T07:46:26.326" v="1311" actId="167"/>
          <ac:spMkLst>
            <pc:docMk/>
            <pc:sldMk cId="2854580649" sldId="257"/>
            <ac:spMk id="3" creationId="{7060439F-2729-478E-B95F-230482B50AA1}"/>
          </ac:spMkLst>
        </pc:spChg>
        <pc:spChg chg="mod">
          <ac:chgData name="Li Lixiang" userId="6104bbfcb56aea79" providerId="LiveId" clId="{195C821F-1926-4771-8AF3-DE34471BCA3B}" dt="2021-02-09T07:46:33.305" v="1313" actId="1076"/>
          <ac:spMkLst>
            <pc:docMk/>
            <pc:sldMk cId="2854580649" sldId="257"/>
            <ac:spMk id="5" creationId="{26928568-CB66-459F-99EA-7CB2555F4D7F}"/>
          </ac:spMkLst>
        </pc:spChg>
        <pc:picChg chg="mod">
          <ac:chgData name="Li Lixiang" userId="6104bbfcb56aea79" providerId="LiveId" clId="{195C821F-1926-4771-8AF3-DE34471BCA3B}" dt="2021-02-09T07:46:29.401" v="1312" actId="1076"/>
          <ac:picMkLst>
            <pc:docMk/>
            <pc:sldMk cId="2854580649" sldId="257"/>
            <ac:picMk id="6" creationId="{F83CCE3F-562B-45E2-AC5D-E13C127B03DA}"/>
          </ac:picMkLst>
        </pc:picChg>
      </pc:sldChg>
      <pc:sldChg chg="addSp delSp modSp mod">
        <pc:chgData name="Li Lixiang" userId="6104bbfcb56aea79" providerId="LiveId" clId="{195C821F-1926-4771-8AF3-DE34471BCA3B}" dt="2021-04-03T11:16:58.436" v="1534" actId="478"/>
        <pc:sldMkLst>
          <pc:docMk/>
          <pc:sldMk cId="3903523967" sldId="258"/>
        </pc:sldMkLst>
        <pc:spChg chg="mod">
          <ac:chgData name="Li Lixiang" userId="6104bbfcb56aea79" providerId="LiveId" clId="{195C821F-1926-4771-8AF3-DE34471BCA3B}" dt="2021-01-19T02:34:16.254" v="16" actId="20577"/>
          <ac:spMkLst>
            <pc:docMk/>
            <pc:sldMk cId="3903523967" sldId="258"/>
            <ac:spMk id="3" creationId="{7060439F-2729-478E-B95F-230482B50AA1}"/>
          </ac:spMkLst>
        </pc:spChg>
        <pc:spChg chg="del">
          <ac:chgData name="Li Lixiang" userId="6104bbfcb56aea79" providerId="LiveId" clId="{195C821F-1926-4771-8AF3-DE34471BCA3B}" dt="2021-01-19T02:34:21.762" v="18" actId="478"/>
          <ac:spMkLst>
            <pc:docMk/>
            <pc:sldMk cId="3903523967" sldId="258"/>
            <ac:spMk id="6" creationId="{E4DBFA76-697A-4623-9E8D-2FFA324C5F1E}"/>
          </ac:spMkLst>
        </pc:spChg>
        <pc:picChg chg="del">
          <ac:chgData name="Li Lixiang" userId="6104bbfcb56aea79" providerId="LiveId" clId="{195C821F-1926-4771-8AF3-DE34471BCA3B}" dt="2021-01-19T02:34:20.149" v="17" actId="478"/>
          <ac:picMkLst>
            <pc:docMk/>
            <pc:sldMk cId="3903523967" sldId="258"/>
            <ac:picMk id="7" creationId="{F528F419-646C-4121-9531-6A58ECF5D916}"/>
          </ac:picMkLst>
        </pc:picChg>
        <pc:picChg chg="add mod">
          <ac:chgData name="Li Lixiang" userId="6104bbfcb56aea79" providerId="LiveId" clId="{195C821F-1926-4771-8AF3-DE34471BCA3B}" dt="2021-01-19T02:34:25.884" v="19" actId="14100"/>
          <ac:picMkLst>
            <pc:docMk/>
            <pc:sldMk cId="3903523967" sldId="258"/>
            <ac:picMk id="1026" creationId="{52F45C9F-3865-41B0-ACE6-90BA792701EF}"/>
          </ac:picMkLst>
        </pc:picChg>
        <pc:inkChg chg="add del">
          <ac:chgData name="Li Lixiang" userId="6104bbfcb56aea79" providerId="LiveId" clId="{195C821F-1926-4771-8AF3-DE34471BCA3B}" dt="2021-02-13T09:48:02.624" v="1316" actId="478"/>
          <ac:inkMkLst>
            <pc:docMk/>
            <pc:sldMk cId="3903523967" sldId="258"/>
            <ac:inkMk id="4" creationId="{0DF619EA-1F5C-47D1-82C9-95A03EAD2679}"/>
          </ac:inkMkLst>
        </pc:inkChg>
        <pc:inkChg chg="add del">
          <ac:chgData name="Li Lixiang" userId="6104bbfcb56aea79" providerId="LiveId" clId="{195C821F-1926-4771-8AF3-DE34471BCA3B}" dt="2021-04-03T11:16:58.436" v="1534" actId="478"/>
          <ac:inkMkLst>
            <pc:docMk/>
            <pc:sldMk cId="3903523967" sldId="258"/>
            <ac:inkMk id="4" creationId="{6914EE9E-FEAC-45FF-8992-B82FF321FF50}"/>
          </ac:inkMkLst>
        </pc:inkChg>
      </pc:sldChg>
      <pc:sldChg chg="addSp delSp mod">
        <pc:chgData name="Li Lixiang" userId="6104bbfcb56aea79" providerId="LiveId" clId="{195C821F-1926-4771-8AF3-DE34471BCA3B}" dt="2021-04-03T11:10:15.431" v="1532" actId="478"/>
        <pc:sldMkLst>
          <pc:docMk/>
          <pc:sldMk cId="647322237" sldId="259"/>
        </pc:sldMkLst>
        <pc:inkChg chg="add del">
          <ac:chgData name="Li Lixiang" userId="6104bbfcb56aea79" providerId="LiveId" clId="{195C821F-1926-4771-8AF3-DE34471BCA3B}" dt="2021-04-03T11:10:15.431" v="1532" actId="478"/>
          <ac:inkMkLst>
            <pc:docMk/>
            <pc:sldMk cId="647322237" sldId="259"/>
            <ac:inkMk id="4" creationId="{CD82BB32-7956-44C1-96D4-04458022C85A}"/>
          </ac:inkMkLst>
        </pc:inkChg>
      </pc:sldChg>
      <pc:sldChg chg="addSp delSp mod">
        <pc:chgData name="Li Lixiang" userId="6104bbfcb56aea79" providerId="LiveId" clId="{195C821F-1926-4771-8AF3-DE34471BCA3B}" dt="2021-02-18T08:18:24.232" v="1318" actId="478"/>
        <pc:sldMkLst>
          <pc:docMk/>
          <pc:sldMk cId="1167250398" sldId="260"/>
        </pc:sldMkLst>
        <pc:inkChg chg="add del">
          <ac:chgData name="Li Lixiang" userId="6104bbfcb56aea79" providerId="LiveId" clId="{195C821F-1926-4771-8AF3-DE34471BCA3B}" dt="2021-02-18T08:18:24.232" v="1318" actId="478"/>
          <ac:inkMkLst>
            <pc:docMk/>
            <pc:sldMk cId="1167250398" sldId="260"/>
            <ac:inkMk id="4" creationId="{99AADF1E-63F7-4990-A08C-3DDE0074AE08}"/>
          </ac:inkMkLst>
        </pc:inkChg>
      </pc:sldChg>
      <pc:sldChg chg="modSp mod">
        <pc:chgData name="Li Lixiang" userId="6104bbfcb56aea79" providerId="LiveId" clId="{195C821F-1926-4771-8AF3-DE34471BCA3B}" dt="2021-01-05T04:01:19.613" v="1" actId="732"/>
        <pc:sldMkLst>
          <pc:docMk/>
          <pc:sldMk cId="2998306887" sldId="266"/>
        </pc:sldMkLst>
        <pc:picChg chg="mod modCrop">
          <ac:chgData name="Li Lixiang" userId="6104bbfcb56aea79" providerId="LiveId" clId="{195C821F-1926-4771-8AF3-DE34471BCA3B}" dt="2021-01-05T04:01:19.613" v="1" actId="732"/>
          <ac:picMkLst>
            <pc:docMk/>
            <pc:sldMk cId="2998306887" sldId="266"/>
            <ac:picMk id="5" creationId="{13607EAE-1653-4C12-B8D5-0FC08194D12C}"/>
          </ac:picMkLst>
        </pc:picChg>
      </pc:sldChg>
      <pc:sldChg chg="addSp mod">
        <pc:chgData name="Li Lixiang" userId="6104bbfcb56aea79" providerId="LiveId" clId="{195C821F-1926-4771-8AF3-DE34471BCA3B}" dt="2021-02-02T13:55:29.251" v="252" actId="9405"/>
        <pc:sldMkLst>
          <pc:docMk/>
          <pc:sldMk cId="2133616112" sldId="267"/>
        </pc:sldMkLst>
        <pc:inkChg chg="add">
          <ac:chgData name="Li Lixiang" userId="6104bbfcb56aea79" providerId="LiveId" clId="{195C821F-1926-4771-8AF3-DE34471BCA3B}" dt="2021-02-02T13:55:29.251" v="252" actId="9405"/>
          <ac:inkMkLst>
            <pc:docMk/>
            <pc:sldMk cId="2133616112" sldId="267"/>
            <ac:inkMk id="5" creationId="{725CE1A2-0EAB-4903-A990-E1B99EF21BB3}"/>
          </ac:inkMkLst>
        </pc:inkChg>
      </pc:sldChg>
      <pc:sldChg chg="addSp delSp modSp add mod">
        <pc:chgData name="Li Lixiang" userId="6104bbfcb56aea79" providerId="LiveId" clId="{195C821F-1926-4771-8AF3-DE34471BCA3B}" dt="2021-02-09T08:22:32.982" v="1315" actId="9405"/>
        <pc:sldMkLst>
          <pc:docMk/>
          <pc:sldMk cId="3450450490" sldId="268"/>
        </pc:sldMkLst>
        <pc:spChg chg="mod">
          <ac:chgData name="Li Lixiang" userId="6104bbfcb56aea79" providerId="LiveId" clId="{195C821F-1926-4771-8AF3-DE34471BCA3B}" dt="2021-02-06T12:31:50.308" v="264" actId="14100"/>
          <ac:spMkLst>
            <pc:docMk/>
            <pc:sldMk cId="3450450490" sldId="268"/>
            <ac:spMk id="6" creationId="{E4DBFA76-697A-4623-9E8D-2FFA324C5F1E}"/>
          </ac:spMkLst>
        </pc:spChg>
        <pc:picChg chg="add del ord">
          <ac:chgData name="Li Lixiang" userId="6104bbfcb56aea79" providerId="LiveId" clId="{195C821F-1926-4771-8AF3-DE34471BCA3B}" dt="2021-02-06T12:31:41.670" v="261" actId="478"/>
          <ac:picMkLst>
            <pc:docMk/>
            <pc:sldMk cId="3450450490" sldId="268"/>
            <ac:picMk id="5" creationId="{70291EF7-72DF-4DD3-B564-C8EA10E727D4}"/>
          </ac:picMkLst>
        </pc:picChg>
        <pc:picChg chg="del">
          <ac:chgData name="Li Lixiang" userId="6104bbfcb56aea79" providerId="LiveId" clId="{195C821F-1926-4771-8AF3-DE34471BCA3B}" dt="2021-02-06T12:29:10.636" v="253" actId="478"/>
          <ac:picMkLst>
            <pc:docMk/>
            <pc:sldMk cId="3450450490" sldId="268"/>
            <ac:picMk id="7" creationId="{F528F419-646C-4121-9531-6A58ECF5D916}"/>
          </ac:picMkLst>
        </pc:picChg>
        <pc:picChg chg="add mod ord">
          <ac:chgData name="Li Lixiang" userId="6104bbfcb56aea79" providerId="LiveId" clId="{195C821F-1926-4771-8AF3-DE34471BCA3B}" dt="2021-02-06T12:31:46.541" v="263" actId="1076"/>
          <ac:picMkLst>
            <pc:docMk/>
            <pc:sldMk cId="3450450490" sldId="268"/>
            <ac:picMk id="9" creationId="{9EA71C3C-F5F7-4DEC-A1C8-A141A1515314}"/>
          </ac:picMkLst>
        </pc:picChg>
        <pc:picChg chg="del">
          <ac:chgData name="Li Lixiang" userId="6104bbfcb56aea79" providerId="LiveId" clId="{195C821F-1926-4771-8AF3-DE34471BCA3B}" dt="2021-01-19T02:34:03.687" v="4" actId="478"/>
          <ac:picMkLst>
            <pc:docMk/>
            <pc:sldMk cId="3450450490" sldId="268"/>
            <ac:picMk id="1026" creationId="{52F45C9F-3865-41B0-ACE6-90BA792701EF}"/>
          </ac:picMkLst>
        </pc:picChg>
        <pc:inkChg chg="add">
          <ac:chgData name="Li Lixiang" userId="6104bbfcb56aea79" providerId="LiveId" clId="{195C821F-1926-4771-8AF3-DE34471BCA3B}" dt="2021-02-09T08:22:32.982" v="1315" actId="9405"/>
          <ac:inkMkLst>
            <pc:docMk/>
            <pc:sldMk cId="3450450490" sldId="268"/>
            <ac:inkMk id="4" creationId="{2CCD9326-0229-4263-8D81-3D8917EA5A88}"/>
          </ac:inkMkLst>
        </pc:inkChg>
      </pc:sldChg>
      <pc:sldChg chg="add">
        <pc:chgData name="Li Lixiang" userId="6104bbfcb56aea79" providerId="LiveId" clId="{195C821F-1926-4771-8AF3-DE34471BCA3B}" dt="2021-01-30T04:52:06.175" v="20"/>
        <pc:sldMkLst>
          <pc:docMk/>
          <pc:sldMk cId="1777997471" sldId="269"/>
        </pc:sldMkLst>
      </pc:sldChg>
      <pc:sldChg chg="addSp delSp add mod">
        <pc:chgData name="Li Lixiang" userId="6104bbfcb56aea79" providerId="LiveId" clId="{195C821F-1926-4771-8AF3-DE34471BCA3B}" dt="2021-02-18T08:23:01.821" v="1320" actId="478"/>
        <pc:sldMkLst>
          <pc:docMk/>
          <pc:sldMk cId="237728322" sldId="270"/>
        </pc:sldMkLst>
        <pc:inkChg chg="add del">
          <ac:chgData name="Li Lixiang" userId="6104bbfcb56aea79" providerId="LiveId" clId="{195C821F-1926-4771-8AF3-DE34471BCA3B}" dt="2021-02-18T08:23:01.821" v="1320" actId="478"/>
          <ac:inkMkLst>
            <pc:docMk/>
            <pc:sldMk cId="237728322" sldId="270"/>
            <ac:inkMk id="5" creationId="{272BF278-179C-4028-9276-326ABE6978AE}"/>
          </ac:inkMkLst>
        </pc:inkChg>
      </pc:sldChg>
      <pc:sldChg chg="addSp delSp modSp add mod">
        <pc:chgData name="Li Lixiang" userId="6104bbfcb56aea79" providerId="LiveId" clId="{195C821F-1926-4771-8AF3-DE34471BCA3B}" dt="2021-02-02T10:41:00.805" v="251" actId="20577"/>
        <pc:sldMkLst>
          <pc:docMk/>
          <pc:sldMk cId="584544023" sldId="271"/>
        </pc:sldMkLst>
        <pc:spChg chg="mod">
          <ac:chgData name="Li Lixiang" userId="6104bbfcb56aea79" providerId="LiveId" clId="{195C821F-1926-4771-8AF3-DE34471BCA3B}" dt="2021-02-02T10:41:00.805" v="251" actId="20577"/>
          <ac:spMkLst>
            <pc:docMk/>
            <pc:sldMk cId="584544023" sldId="271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2-02T10:29:56.870" v="35" actId="478"/>
          <ac:picMkLst>
            <pc:docMk/>
            <pc:sldMk cId="584544023" sldId="271"/>
            <ac:picMk id="5" creationId="{1D894D49-A68F-4EBD-9C2A-4095DC4B6C25}"/>
          </ac:picMkLst>
        </pc:picChg>
        <pc:picChg chg="add mod">
          <ac:chgData name="Li Lixiang" userId="6104bbfcb56aea79" providerId="LiveId" clId="{195C821F-1926-4771-8AF3-DE34471BCA3B}" dt="2021-02-02T10:39:37.096" v="190" actId="1076"/>
          <ac:picMkLst>
            <pc:docMk/>
            <pc:sldMk cId="584544023" sldId="271"/>
            <ac:picMk id="6" creationId="{1B87C686-F99F-4BE2-B83A-C389598920D6}"/>
          </ac:picMkLst>
        </pc:picChg>
      </pc:sldChg>
      <pc:sldChg chg="addSp delSp modSp add mod ord">
        <pc:chgData name="Li Lixiang" userId="6104bbfcb56aea79" providerId="LiveId" clId="{195C821F-1926-4771-8AF3-DE34471BCA3B}" dt="2021-04-21T11:51:01.379" v="1936" actId="20577"/>
        <pc:sldMkLst>
          <pc:docMk/>
          <pc:sldMk cId="3132061225" sldId="272"/>
        </pc:sldMkLst>
        <pc:spChg chg="mod">
          <ac:chgData name="Li Lixiang" userId="6104bbfcb56aea79" providerId="LiveId" clId="{195C821F-1926-4771-8AF3-DE34471BCA3B}" dt="2021-04-21T11:36:24.966" v="1587" actId="20577"/>
          <ac:spMkLst>
            <pc:docMk/>
            <pc:sldMk cId="3132061225" sldId="272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1:01.379" v="1936" actId="20577"/>
          <ac:spMkLst>
            <pc:docMk/>
            <pc:sldMk cId="3132061225" sldId="272"/>
            <ac:spMk id="3" creationId="{7060439F-2729-478E-B95F-230482B50AA1}"/>
          </ac:spMkLst>
        </pc:spChg>
        <pc:picChg chg="add mod">
          <ac:chgData name="Li Lixiang" userId="6104bbfcb56aea79" providerId="LiveId" clId="{195C821F-1926-4771-8AF3-DE34471BCA3B}" dt="2021-02-07T14:16:18.505" v="485" actId="1076"/>
          <ac:picMkLst>
            <pc:docMk/>
            <pc:sldMk cId="3132061225" sldId="272"/>
            <ac:picMk id="5" creationId="{908D5F42-F128-41C6-901B-32741920691C}"/>
          </ac:picMkLst>
        </pc:picChg>
        <pc:picChg chg="del">
          <ac:chgData name="Li Lixiang" userId="6104bbfcb56aea79" providerId="LiveId" clId="{195C821F-1926-4771-8AF3-DE34471BCA3B}" dt="2021-02-07T13:04:47.705" v="274" actId="478"/>
          <ac:picMkLst>
            <pc:docMk/>
            <pc:sldMk cId="3132061225" sldId="272"/>
            <ac:picMk id="7" creationId="{0E87A0D6-15A7-456C-81C7-000C78E2DA00}"/>
          </ac:picMkLst>
        </pc:picChg>
      </pc:sldChg>
      <pc:sldChg chg="addSp delSp modSp add mod">
        <pc:chgData name="Li Lixiang" userId="6104bbfcb56aea79" providerId="LiveId" clId="{195C821F-1926-4771-8AF3-DE34471BCA3B}" dt="2021-03-02T08:31:32.267" v="1339" actId="20577"/>
        <pc:sldMkLst>
          <pc:docMk/>
          <pc:sldMk cId="3363691834" sldId="273"/>
        </pc:sldMkLst>
        <pc:spChg chg="mod">
          <ac:chgData name="Li Lixiang" userId="6104bbfcb56aea79" providerId="LiveId" clId="{195C821F-1926-4771-8AF3-DE34471BCA3B}" dt="2021-02-07T23:04:34.949" v="760" actId="20577"/>
          <ac:spMkLst>
            <pc:docMk/>
            <pc:sldMk cId="3363691834" sldId="273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3-02T08:31:32.267" v="1339" actId="20577"/>
          <ac:spMkLst>
            <pc:docMk/>
            <pc:sldMk cId="3363691834" sldId="273"/>
            <ac:spMk id="3" creationId="{7060439F-2729-478E-B95F-230482B50AA1}"/>
          </ac:spMkLst>
        </pc:spChg>
        <pc:grpChg chg="del mod">
          <ac:chgData name="Li Lixiang" userId="6104bbfcb56aea79" providerId="LiveId" clId="{195C821F-1926-4771-8AF3-DE34471BCA3B}" dt="2021-02-18T08:36:18.254" v="1335" actId="478"/>
          <ac:grpSpMkLst>
            <pc:docMk/>
            <pc:sldMk cId="3363691834" sldId="273"/>
            <ac:grpSpMk id="18" creationId="{811237F5-10B5-4289-86E0-F499EE247AEB}"/>
          </ac:grpSpMkLst>
        </pc:grpChg>
        <pc:picChg chg="del">
          <ac:chgData name="Li Lixiang" userId="6104bbfcb56aea79" providerId="LiveId" clId="{195C821F-1926-4771-8AF3-DE34471BCA3B}" dt="2021-02-07T16:16:52.918" v="700" actId="478"/>
          <ac:picMkLst>
            <pc:docMk/>
            <pc:sldMk cId="3363691834" sldId="273"/>
            <ac:picMk id="4" creationId="{E6E0ADD3-234C-4276-A71D-680100949D67}"/>
          </ac:picMkLst>
        </pc:picChg>
        <pc:picChg chg="del">
          <ac:chgData name="Li Lixiang" userId="6104bbfcb56aea79" providerId="LiveId" clId="{195C821F-1926-4771-8AF3-DE34471BCA3B}" dt="2021-02-07T16:16:53.642" v="701" actId="478"/>
          <ac:picMkLst>
            <pc:docMk/>
            <pc:sldMk cId="3363691834" sldId="273"/>
            <ac:picMk id="5" creationId="{13607EAE-1653-4C12-B8D5-0FC08194D12C}"/>
          </ac:picMkLst>
        </pc:picChg>
        <pc:picChg chg="add mod">
          <ac:chgData name="Li Lixiang" userId="6104bbfcb56aea79" providerId="LiveId" clId="{195C821F-1926-4771-8AF3-DE34471BCA3B}" dt="2021-02-07T23:07:39.472" v="1182" actId="1076"/>
          <ac:picMkLst>
            <pc:docMk/>
            <pc:sldMk cId="3363691834" sldId="273"/>
            <ac:picMk id="7" creationId="{1B852F2C-B36A-4A6D-8B38-9B31899B8FA6}"/>
          </ac:picMkLst>
        </pc:picChg>
        <pc:inkChg chg="add del">
          <ac:chgData name="Li Lixiang" userId="6104bbfcb56aea79" providerId="LiveId" clId="{195C821F-1926-4771-8AF3-DE34471BCA3B}" dt="2021-03-02T08:24:47.382" v="1337" actId="478"/>
          <ac:inkMkLst>
            <pc:docMk/>
            <pc:sldMk cId="3363691834" sldId="273"/>
            <ac:inkMk id="4" creationId="{363C64BF-BA4F-4528-9699-A73B96B29E62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4" creationId="{6A6E8F62-4724-45FC-B8E6-C7F3086A93B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5" creationId="{31AA2D2D-4BAB-496A-A34E-1D989B73F4E5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6" creationId="{AE63B066-B6A8-498B-9797-1F523D0C942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8" creationId="{FEA15D0C-80C7-45B4-A8BE-8D57ABDDD2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9" creationId="{BFD4C135-42A3-43A6-927D-D8DDE44D005A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0" creationId="{8E8D9F76-864C-4AC2-B55A-0E67C6E8AFBD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1" creationId="{B962EFA2-2C25-49B6-99EF-B1C2C62C031C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2" creationId="{6A26A69D-507C-4F73-9B26-B41034D69808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3" creationId="{19954703-C256-470B-B8BD-ABB9352F94FE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4" creationId="{62961DA8-97BB-470F-BB0C-9C8770AF4956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5" creationId="{D93E9F0E-7CA4-45F8-9E19-4B8A851D8D57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6" creationId="{96281312-CD78-4FCC-A8BF-D42ED3239AAB}"/>
          </ac:inkMkLst>
        </pc:inkChg>
        <pc:inkChg chg="add mod">
          <ac:chgData name="Li Lixiang" userId="6104bbfcb56aea79" providerId="LiveId" clId="{195C821F-1926-4771-8AF3-DE34471BCA3B}" dt="2021-02-18T08:36:06.757" v="1334"/>
          <ac:inkMkLst>
            <pc:docMk/>
            <pc:sldMk cId="3363691834" sldId="273"/>
            <ac:inkMk id="17" creationId="{E2A77390-FE99-4A8E-AFD5-D84350FF2696}"/>
          </ac:inkMkLst>
        </pc:inkChg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3705451296" sldId="276"/>
        </pc:sldMkLst>
      </pc:sldChg>
      <pc:sldChg chg="add">
        <pc:chgData name="Li Lixiang" userId="6104bbfcb56aea79" providerId="LiveId" clId="{195C821F-1926-4771-8AF3-DE34471BCA3B}" dt="2021-03-04T06:21:58.700" v="1340"/>
        <pc:sldMkLst>
          <pc:docMk/>
          <pc:sldMk cId="236255252" sldId="277"/>
        </pc:sldMkLst>
      </pc:sldChg>
      <pc:sldChg chg="addSp modSp add mod">
        <pc:chgData name="Li Lixiang" userId="6104bbfcb56aea79" providerId="LiveId" clId="{195C821F-1926-4771-8AF3-DE34471BCA3B}" dt="2021-03-09T08:24:39.294" v="1481" actId="9405"/>
        <pc:sldMkLst>
          <pc:docMk/>
          <pc:sldMk cId="3382715189" sldId="278"/>
        </pc:sldMkLst>
        <pc:spChg chg="mod">
          <ac:chgData name="Li Lixiang" userId="6104bbfcb56aea79" providerId="LiveId" clId="{195C821F-1926-4771-8AF3-DE34471BCA3B}" dt="2021-03-09T08:23:34.131" v="1479" actId="20577"/>
          <ac:spMkLst>
            <pc:docMk/>
            <pc:sldMk cId="3382715189" sldId="278"/>
            <ac:spMk id="6" creationId="{EC7E49AC-AA90-4955-A874-01EA25A7FD1A}"/>
          </ac:spMkLst>
        </pc:spChg>
        <pc:spChg chg="mod">
          <ac:chgData name="Li Lixiang" userId="6104bbfcb56aea79" providerId="LiveId" clId="{195C821F-1926-4771-8AF3-DE34471BCA3B}" dt="2021-03-09T08:23:36.267" v="1480" actId="20577"/>
          <ac:spMkLst>
            <pc:docMk/>
            <pc:sldMk cId="3382715189" sldId="278"/>
            <ac:spMk id="20" creationId="{453F1D08-A157-46E4-848C-C4178F2EECC2}"/>
          </ac:spMkLst>
        </pc:spChg>
        <pc:spChg chg="mod">
          <ac:chgData name="Li Lixiang" userId="6104bbfcb56aea79" providerId="LiveId" clId="{195C821F-1926-4771-8AF3-DE34471BCA3B}" dt="2021-03-09T08:23:30.948" v="1478" actId="20577"/>
          <ac:spMkLst>
            <pc:docMk/>
            <pc:sldMk cId="3382715189" sldId="278"/>
            <ac:spMk id="26" creationId="{EEA3ADC2-BCDD-4416-9184-995966377ADD}"/>
          </ac:spMkLst>
        </pc:spChg>
        <pc:inkChg chg="add">
          <ac:chgData name="Li Lixiang" userId="6104bbfcb56aea79" providerId="LiveId" clId="{195C821F-1926-4771-8AF3-DE34471BCA3B}" dt="2021-03-09T08:24:39.294" v="1481" actId="9405"/>
          <ac:inkMkLst>
            <pc:docMk/>
            <pc:sldMk cId="3382715189" sldId="278"/>
            <ac:inkMk id="2" creationId="{2FBA5FE7-4846-4634-A0F9-60BA1D6CA186}"/>
          </ac:inkMkLst>
        </pc:inkChg>
      </pc:sldChg>
      <pc:sldChg chg="addSp modSp add mod">
        <pc:chgData name="Li Lixiang" userId="6104bbfcb56aea79" providerId="LiveId" clId="{195C821F-1926-4771-8AF3-DE34471BCA3B}" dt="2021-03-09T07:27:37.304" v="1374" actId="14100"/>
        <pc:sldMkLst>
          <pc:docMk/>
          <pc:sldMk cId="3644787234" sldId="279"/>
        </pc:sldMkLst>
        <pc:spChg chg="mod">
          <ac:chgData name="Li Lixiang" userId="6104bbfcb56aea79" providerId="LiveId" clId="{195C821F-1926-4771-8AF3-DE34471BCA3B}" dt="2021-03-09T07:27:14.098" v="1366" actId="20577"/>
          <ac:spMkLst>
            <pc:docMk/>
            <pc:sldMk cId="3644787234" sldId="279"/>
            <ac:spMk id="12" creationId="{359852D0-62F3-449C-9A3C-37EDC2BA791D}"/>
          </ac:spMkLst>
        </pc:spChg>
        <pc:cxnChg chg="add mod">
          <ac:chgData name="Li Lixiang" userId="6104bbfcb56aea79" providerId="LiveId" clId="{195C821F-1926-4771-8AF3-DE34471BCA3B}" dt="2021-03-09T07:26:40.071" v="1345" actId="14100"/>
          <ac:cxnSpMkLst>
            <pc:docMk/>
            <pc:sldMk cId="3644787234" sldId="279"/>
            <ac:cxnSpMk id="28" creationId="{2644271E-D836-4B39-8748-161641279B52}"/>
          </ac:cxnSpMkLst>
        </pc:cxnChg>
        <pc:cxnChg chg="mod">
          <ac:chgData name="Li Lixiang" userId="6104bbfcb56aea79" providerId="LiveId" clId="{195C821F-1926-4771-8AF3-DE34471BCA3B}" dt="2021-03-09T07:27:37.304" v="1374" actId="14100"/>
          <ac:cxnSpMkLst>
            <pc:docMk/>
            <pc:sldMk cId="3644787234" sldId="279"/>
            <ac:cxnSpMk id="31" creationId="{0B326028-8702-4326-A1A6-5FE462B6BCE1}"/>
          </ac:cxnSpMkLst>
        </pc:cxnChg>
        <pc:cxnChg chg="add mod">
          <ac:chgData name="Li Lixiang" userId="6104bbfcb56aea79" providerId="LiveId" clId="{195C821F-1926-4771-8AF3-DE34471BCA3B}" dt="2021-03-09T07:27:06.397" v="1353" actId="14100"/>
          <ac:cxnSpMkLst>
            <pc:docMk/>
            <pc:sldMk cId="3644787234" sldId="279"/>
            <ac:cxnSpMk id="32" creationId="{06AADE20-D76E-4253-9764-732C4E45C766}"/>
          </ac:cxnSpMkLst>
        </pc:cxnChg>
        <pc:cxnChg chg="add mod">
          <ac:chgData name="Li Lixiang" userId="6104bbfcb56aea79" providerId="LiveId" clId="{195C821F-1926-4771-8AF3-DE34471BCA3B}" dt="2021-03-09T07:27:03.450" v="1352" actId="14100"/>
          <ac:cxnSpMkLst>
            <pc:docMk/>
            <pc:sldMk cId="3644787234" sldId="279"/>
            <ac:cxnSpMk id="34" creationId="{0DBA160D-623D-4D3C-96F4-2892396462DB}"/>
          </ac:cxnSpMkLst>
        </pc:cxnChg>
        <pc:cxnChg chg="mod">
          <ac:chgData name="Li Lixiang" userId="6104bbfcb56aea79" providerId="LiveId" clId="{195C821F-1926-4771-8AF3-DE34471BCA3B}" dt="2021-03-09T07:26:32.613" v="1342" actId="14100"/>
          <ac:cxnSpMkLst>
            <pc:docMk/>
            <pc:sldMk cId="3644787234" sldId="279"/>
            <ac:cxnSpMk id="35" creationId="{FD171C20-EAB2-402A-8E4E-E449D2250A04}"/>
          </ac:cxnSpMkLst>
        </pc:cxnChg>
        <pc:cxnChg chg="add mod">
          <ac:chgData name="Li Lixiang" userId="6104bbfcb56aea79" providerId="LiveId" clId="{195C821F-1926-4771-8AF3-DE34471BCA3B}" dt="2021-03-09T07:27:35.318" v="1373" actId="1076"/>
          <ac:cxnSpMkLst>
            <pc:docMk/>
            <pc:sldMk cId="3644787234" sldId="279"/>
            <ac:cxnSpMk id="38" creationId="{6F0B6288-9D7C-465D-8C0A-AC99D68095EB}"/>
          </ac:cxnSpMkLst>
        </pc:cxnChg>
      </pc:sldChg>
      <pc:sldChg chg="addSp modSp add mod">
        <pc:chgData name="Li Lixiang" userId="6104bbfcb56aea79" providerId="LiveId" clId="{195C821F-1926-4771-8AF3-DE34471BCA3B}" dt="2021-03-09T07:28:35.151" v="1388" actId="1076"/>
        <pc:sldMkLst>
          <pc:docMk/>
          <pc:sldMk cId="2458152062" sldId="280"/>
        </pc:sldMkLst>
        <pc:spChg chg="mod">
          <ac:chgData name="Li Lixiang" userId="6104bbfcb56aea79" providerId="LiveId" clId="{195C821F-1926-4771-8AF3-DE34471BCA3B}" dt="2021-03-09T07:28:35.151" v="1388" actId="1076"/>
          <ac:spMkLst>
            <pc:docMk/>
            <pc:sldMk cId="2458152062" sldId="280"/>
            <ac:spMk id="13" creationId="{0EA72161-C1EA-40C0-8FAC-5C968E34C1C9}"/>
          </ac:spMkLst>
        </pc:spChg>
        <pc:cxnChg chg="mod">
          <ac:chgData name="Li Lixiang" userId="6104bbfcb56aea79" providerId="LiveId" clId="{195C821F-1926-4771-8AF3-DE34471BCA3B}" dt="2021-03-09T07:27:56.996" v="1375" actId="14100"/>
          <ac:cxnSpMkLst>
            <pc:docMk/>
            <pc:sldMk cId="2458152062" sldId="280"/>
            <ac:cxnSpMk id="26" creationId="{12617041-DC45-4440-BA90-FB7B34E7F8B0}"/>
          </ac:cxnSpMkLst>
        </pc:cxnChg>
        <pc:cxnChg chg="add mod">
          <ac:chgData name="Li Lixiang" userId="6104bbfcb56aea79" providerId="LiveId" clId="{195C821F-1926-4771-8AF3-DE34471BCA3B}" dt="2021-03-09T07:28:04.867" v="1378" actId="14100"/>
          <ac:cxnSpMkLst>
            <pc:docMk/>
            <pc:sldMk cId="2458152062" sldId="280"/>
            <ac:cxnSpMk id="28" creationId="{62707383-3601-4D0F-8D3A-295135011D27}"/>
          </ac:cxnSpMkLst>
        </pc:cxnChg>
        <pc:cxnChg chg="add mod">
          <ac:chgData name="Li Lixiang" userId="6104bbfcb56aea79" providerId="LiveId" clId="{195C821F-1926-4771-8AF3-DE34471BCA3B}" dt="2021-03-09T07:28:13.237" v="1381" actId="14100"/>
          <ac:cxnSpMkLst>
            <pc:docMk/>
            <pc:sldMk cId="2458152062" sldId="280"/>
            <ac:cxnSpMk id="29" creationId="{778E111C-279D-439B-8C20-F3FD6D8B6784}"/>
          </ac:cxnSpMkLst>
        </pc:cxnChg>
        <pc:cxnChg chg="add mod">
          <ac:chgData name="Li Lixiang" userId="6104bbfcb56aea79" providerId="LiveId" clId="{195C821F-1926-4771-8AF3-DE34471BCA3B}" dt="2021-03-09T07:28:21.235" v="1384" actId="14100"/>
          <ac:cxnSpMkLst>
            <pc:docMk/>
            <pc:sldMk cId="2458152062" sldId="280"/>
            <ac:cxnSpMk id="30" creationId="{A88D8729-0E30-4A32-9D34-CE8A509266F1}"/>
          </ac:cxnSpMkLst>
        </pc:cxnChg>
        <pc:cxnChg chg="add mod">
          <ac:chgData name="Li Lixiang" userId="6104bbfcb56aea79" providerId="LiveId" clId="{195C821F-1926-4771-8AF3-DE34471BCA3B}" dt="2021-03-09T07:28:28.361" v="1387" actId="14100"/>
          <ac:cxnSpMkLst>
            <pc:docMk/>
            <pc:sldMk cId="2458152062" sldId="280"/>
            <ac:cxnSpMk id="31" creationId="{10DDFD75-ABC1-44D7-9075-E2B336D7C793}"/>
          </ac:cxnSpMkLst>
        </pc:cxnChg>
      </pc:sldChg>
      <pc:sldChg chg="addSp delSp modSp add mod">
        <pc:chgData name="Li Lixiang" userId="6104bbfcb56aea79" providerId="LiveId" clId="{195C821F-1926-4771-8AF3-DE34471BCA3B}" dt="2021-03-09T08:57:17.039" v="1530" actId="1076"/>
        <pc:sldMkLst>
          <pc:docMk/>
          <pc:sldMk cId="285537872" sldId="281"/>
        </pc:sldMkLst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6" creationId="{FC0D0CCC-2669-4BEA-A601-191B398B36E1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7" creationId="{A746A457-C064-4608-A75D-14BEAD167399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8" creationId="{9212197E-F0EC-40DC-B152-B3FF50CD06A2}"/>
          </ac:spMkLst>
        </pc:spChg>
        <pc:spChg chg="mod">
          <ac:chgData name="Li Lixiang" userId="6104bbfcb56aea79" providerId="LiveId" clId="{195C821F-1926-4771-8AF3-DE34471BCA3B}" dt="2021-03-09T07:30:27.952" v="1428" actId="20577"/>
          <ac:spMkLst>
            <pc:docMk/>
            <pc:sldMk cId="285537872" sldId="281"/>
            <ac:spMk id="9" creationId="{30257987-5DAD-4BA9-A19E-34AE3588C3FA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2" creationId="{F3D6C0E8-2A0F-474F-AB5C-1591CE9F7BA4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13" creationId="{BD5B4E6B-DF6F-4677-8F67-77480FEF4F81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5" creationId="{5958AB10-02A6-4C5A-8A2B-B02B08F72D77}"/>
          </ac:spMkLst>
        </pc:spChg>
        <pc:spChg chg="mod">
          <ac:chgData name="Li Lixiang" userId="6104bbfcb56aea79" providerId="LiveId" clId="{195C821F-1926-4771-8AF3-DE34471BCA3B}" dt="2021-03-09T08:56:23.325" v="1515" actId="1035"/>
          <ac:spMkLst>
            <pc:docMk/>
            <pc:sldMk cId="285537872" sldId="281"/>
            <ac:spMk id="16" creationId="{FAC802A5-0CD8-4EF7-AE34-50E9AB57E124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2" creationId="{EAA6405C-ED05-4EDD-B178-DC8CC115F19E}"/>
          </ac:spMkLst>
        </pc:spChg>
        <pc:spChg chg="mod">
          <ac:chgData name="Li Lixiang" userId="6104bbfcb56aea79" providerId="LiveId" clId="{195C821F-1926-4771-8AF3-DE34471BCA3B}" dt="2021-03-09T08:56:16.164" v="1487" actId="1076"/>
          <ac:spMkLst>
            <pc:docMk/>
            <pc:sldMk cId="285537872" sldId="281"/>
            <ac:spMk id="23" creationId="{5B6C7A4B-5BA3-443E-9E9E-C0611BF48403}"/>
          </ac:spMkLst>
        </pc:spChg>
        <pc:spChg chg="mod">
          <ac:chgData name="Li Lixiang" userId="6104bbfcb56aea79" providerId="LiveId" clId="{195C821F-1926-4771-8AF3-DE34471BCA3B}" dt="2021-03-09T07:29:25.066" v="1393" actId="1076"/>
          <ac:spMkLst>
            <pc:docMk/>
            <pc:sldMk cId="285537872" sldId="281"/>
            <ac:spMk id="25" creationId="{09B7A4DE-2355-4DD5-BCF8-A15F6CFBF7C2}"/>
          </ac:spMkLst>
        </pc:spChg>
        <pc:spChg chg="mod">
          <ac:chgData name="Li Lixiang" userId="6104bbfcb56aea79" providerId="LiveId" clId="{195C821F-1926-4771-8AF3-DE34471BCA3B}" dt="2021-03-09T08:55:52.317" v="1482" actId="1076"/>
          <ac:spMkLst>
            <pc:docMk/>
            <pc:sldMk cId="285537872" sldId="281"/>
            <ac:spMk id="26" creationId="{6AAF631B-B978-44F0-B1E3-3DBFEF31F077}"/>
          </ac:spMkLst>
        </pc:spChg>
        <pc:spChg chg="mod">
          <ac:chgData name="Li Lixiang" userId="6104bbfcb56aea79" providerId="LiveId" clId="{195C821F-1926-4771-8AF3-DE34471BCA3B}" dt="2021-03-09T08:56:08.008" v="1485" actId="1076"/>
          <ac:spMkLst>
            <pc:docMk/>
            <pc:sldMk cId="285537872" sldId="281"/>
            <ac:spMk id="34" creationId="{F6621DD6-D25D-44E1-A83A-F2563D1E2B38}"/>
          </ac:spMkLst>
        </pc:sp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5" creationId="{8325B56B-D1AC-4695-8640-7C03829625A6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0" creationId="{9ED289DF-696E-4540-A9FF-9E633C550570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11" creationId="{98082AB3-1EB6-4C6B-A40F-107875C4A3D6}"/>
          </ac:cxnSpMkLst>
        </pc:cxnChg>
        <pc:cxnChg chg="mod">
          <ac:chgData name="Li Lixiang" userId="6104bbfcb56aea79" providerId="LiveId" clId="{195C821F-1926-4771-8AF3-DE34471BCA3B}" dt="2021-03-09T08:56:40.624" v="1519" actId="14100"/>
          <ac:cxnSpMkLst>
            <pc:docMk/>
            <pc:sldMk cId="285537872" sldId="281"/>
            <ac:cxnSpMk id="14" creationId="{11A77050-2D33-45BB-B660-851CB91A6836}"/>
          </ac:cxnSpMkLst>
        </pc:cxnChg>
        <pc:cxnChg chg="mod">
          <ac:chgData name="Li Lixiang" userId="6104bbfcb56aea79" providerId="LiveId" clId="{195C821F-1926-4771-8AF3-DE34471BCA3B}" dt="2021-03-09T08:57:06.972" v="1527" actId="14100"/>
          <ac:cxnSpMkLst>
            <pc:docMk/>
            <pc:sldMk cId="285537872" sldId="281"/>
            <ac:cxnSpMk id="17" creationId="{04E85CB1-8137-4003-A3F8-FCF9B3009718}"/>
          </ac:cxnSpMkLst>
        </pc:cxnChg>
        <pc:cxnChg chg="mod">
          <ac:chgData name="Li Lixiang" userId="6104bbfcb56aea79" providerId="LiveId" clId="{195C821F-1926-4771-8AF3-DE34471BCA3B}" dt="2021-03-09T08:57:09.137" v="1528" actId="1076"/>
          <ac:cxnSpMkLst>
            <pc:docMk/>
            <pc:sldMk cId="285537872" sldId="281"/>
            <ac:cxnSpMk id="18" creationId="{314FB4ED-227F-4BBB-A0D5-56128173FE68}"/>
          </ac:cxnSpMkLst>
        </pc:cxnChg>
        <pc:cxnChg chg="mod">
          <ac:chgData name="Li Lixiang" userId="6104bbfcb56aea79" providerId="LiveId" clId="{195C821F-1926-4771-8AF3-DE34471BCA3B}" dt="2021-03-09T08:56:59.148" v="1525" actId="14100"/>
          <ac:cxnSpMkLst>
            <pc:docMk/>
            <pc:sldMk cId="285537872" sldId="281"/>
            <ac:cxnSpMk id="27" creationId="{D06EBD9A-3D81-41A2-BB4F-1A70BCF60EB0}"/>
          </ac:cxnSpMkLst>
        </pc:cxnChg>
        <pc:cxnChg chg="add mod">
          <ac:chgData name="Li Lixiang" userId="6104bbfcb56aea79" providerId="LiveId" clId="{195C821F-1926-4771-8AF3-DE34471BCA3B}" dt="2021-03-09T08:57:03.211" v="1526" actId="14100"/>
          <ac:cxnSpMkLst>
            <pc:docMk/>
            <pc:sldMk cId="285537872" sldId="281"/>
            <ac:cxnSpMk id="28" creationId="{B772D5BB-1828-4E84-96C2-22401232B89E}"/>
          </ac:cxnSpMkLst>
        </pc:cxnChg>
        <pc:cxnChg chg="mod">
          <ac:chgData name="Li Lixiang" userId="6104bbfcb56aea79" providerId="LiveId" clId="{195C821F-1926-4771-8AF3-DE34471BCA3B}" dt="2021-03-09T08:56:52.790" v="1523" actId="1076"/>
          <ac:cxnSpMkLst>
            <pc:docMk/>
            <pc:sldMk cId="285537872" sldId="281"/>
            <ac:cxnSpMk id="30" creationId="{12048B38-71EC-4D93-BF08-D0AFA8091354}"/>
          </ac:cxnSpMkLst>
        </pc:cxnChg>
        <pc:cxnChg chg="add mod">
          <ac:chgData name="Li Lixiang" userId="6104bbfcb56aea79" providerId="LiveId" clId="{195C821F-1926-4771-8AF3-DE34471BCA3B}" dt="2021-03-09T07:29:46.878" v="1401" actId="14100"/>
          <ac:cxnSpMkLst>
            <pc:docMk/>
            <pc:sldMk cId="285537872" sldId="281"/>
            <ac:cxnSpMk id="31" creationId="{53E443F1-F449-411D-BCD0-DD7FEDA204AD}"/>
          </ac:cxnSpMkLst>
        </pc:cxnChg>
        <pc:cxnChg chg="mod">
          <ac:chgData name="Li Lixiang" userId="6104bbfcb56aea79" providerId="LiveId" clId="{195C821F-1926-4771-8AF3-DE34471BCA3B}" dt="2021-03-09T07:29:25.066" v="1393" actId="1076"/>
          <ac:cxnSpMkLst>
            <pc:docMk/>
            <pc:sldMk cId="285537872" sldId="281"/>
            <ac:cxnSpMk id="35" creationId="{D43F7C11-7FB4-44A3-9FEF-D23988968543}"/>
          </ac:cxnSpMkLst>
        </pc:cxnChg>
        <pc:cxnChg chg="mod">
          <ac:chgData name="Li Lixiang" userId="6104bbfcb56aea79" providerId="LiveId" clId="{195C821F-1926-4771-8AF3-DE34471BCA3B}" dt="2021-03-09T08:56:36.396" v="1518" actId="14100"/>
          <ac:cxnSpMkLst>
            <pc:docMk/>
            <pc:sldMk cId="285537872" sldId="281"/>
            <ac:cxnSpMk id="37" creationId="{C57E4C2F-39B9-4760-BBF8-151F3595360B}"/>
          </ac:cxnSpMkLst>
        </pc:cxnChg>
        <pc:cxnChg chg="add mod">
          <ac:chgData name="Li Lixiang" userId="6104bbfcb56aea79" providerId="LiveId" clId="{195C821F-1926-4771-8AF3-DE34471BCA3B}" dt="2021-03-09T08:57:17.039" v="1530" actId="1076"/>
          <ac:cxnSpMkLst>
            <pc:docMk/>
            <pc:sldMk cId="285537872" sldId="281"/>
            <ac:cxnSpMk id="38" creationId="{C415907B-D1F5-4495-921A-9F0CBAC202B7}"/>
          </ac:cxnSpMkLst>
        </pc:cxnChg>
        <pc:cxnChg chg="del mod">
          <ac:chgData name="Li Lixiang" userId="6104bbfcb56aea79" providerId="LiveId" clId="{195C821F-1926-4771-8AF3-DE34471BCA3B}" dt="2021-03-09T07:29:59.876" v="1404" actId="478"/>
          <ac:cxnSpMkLst>
            <pc:docMk/>
            <pc:sldMk cId="285537872" sldId="281"/>
            <ac:cxnSpMk id="39" creationId="{90CD62E6-DAB2-4904-BC5C-AE6EF319F7FD}"/>
          </ac:cxnSpMkLst>
        </pc:cxnChg>
      </pc:sldChg>
      <pc:sldChg chg="addSp modSp add mod">
        <pc:chgData name="Li Lixiang" userId="6104bbfcb56aea79" providerId="LiveId" clId="{195C821F-1926-4771-8AF3-DE34471BCA3B}" dt="2021-03-09T07:32:05.458" v="1476" actId="14100"/>
        <pc:sldMkLst>
          <pc:docMk/>
          <pc:sldMk cId="1892396108" sldId="282"/>
        </pc:sldMkLst>
        <pc:spChg chg="mod">
          <ac:chgData name="Li Lixiang" userId="6104bbfcb56aea79" providerId="LiveId" clId="{195C821F-1926-4771-8AF3-DE34471BCA3B}" dt="2021-03-09T07:30:38.353" v="1448" actId="20577"/>
          <ac:spMkLst>
            <pc:docMk/>
            <pc:sldMk cId="1892396108" sldId="282"/>
            <ac:spMk id="5" creationId="{D94FFDDE-535E-4D07-B182-BD631BF44496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5" creationId="{AC59B6B3-C02F-4BD0-9A4C-15B6C4436BE5}"/>
          </ac:spMkLst>
        </pc:spChg>
        <pc:spChg chg="mod">
          <ac:chgData name="Li Lixiang" userId="6104bbfcb56aea79" providerId="LiveId" clId="{195C821F-1926-4771-8AF3-DE34471BCA3B}" dt="2021-03-09T07:31:54.206" v="1471" actId="1036"/>
          <ac:spMkLst>
            <pc:docMk/>
            <pc:sldMk cId="1892396108" sldId="282"/>
            <ac:spMk id="16" creationId="{F64131FC-0923-4D66-9833-72B2FCF513AB}"/>
          </ac:spMkLst>
        </pc:spChg>
        <pc:cxnChg chg="mod">
          <ac:chgData name="Li Lixiang" userId="6104bbfcb56aea79" providerId="LiveId" clId="{195C821F-1926-4771-8AF3-DE34471BCA3B}" dt="2021-03-09T07:31:56.684" v="1472" actId="14100"/>
          <ac:cxnSpMkLst>
            <pc:docMk/>
            <pc:sldMk cId="1892396108" sldId="282"/>
            <ac:cxnSpMk id="14" creationId="{9441F248-E968-4E40-9E77-CF1CB29F3067}"/>
          </ac:cxnSpMkLst>
        </pc:cxnChg>
        <pc:cxnChg chg="mod">
          <ac:chgData name="Li Lixiang" userId="6104bbfcb56aea79" providerId="LiveId" clId="{195C821F-1926-4771-8AF3-DE34471BCA3B}" dt="2021-03-09T07:31:59.185" v="1473" actId="1076"/>
          <ac:cxnSpMkLst>
            <pc:docMk/>
            <pc:sldMk cId="1892396108" sldId="282"/>
            <ac:cxnSpMk id="17" creationId="{AFB67960-98DE-4EA6-8FF5-1D3649D95746}"/>
          </ac:cxnSpMkLst>
        </pc:cxnChg>
        <pc:cxnChg chg="mod">
          <ac:chgData name="Li Lixiang" userId="6104bbfcb56aea79" providerId="LiveId" clId="{195C821F-1926-4771-8AF3-DE34471BCA3B}" dt="2021-03-09T07:31:33.020" v="1451" actId="14100"/>
          <ac:cxnSpMkLst>
            <pc:docMk/>
            <pc:sldMk cId="1892396108" sldId="282"/>
            <ac:cxnSpMk id="18" creationId="{CA38E5EA-9BA7-4219-90E4-9BCB71450CEB}"/>
          </ac:cxnSpMkLst>
        </pc:cxnChg>
        <pc:cxnChg chg="add mod">
          <ac:chgData name="Li Lixiang" userId="6104bbfcb56aea79" providerId="LiveId" clId="{195C821F-1926-4771-8AF3-DE34471BCA3B}" dt="2021-03-09T07:31:48.086" v="1456" actId="14100"/>
          <ac:cxnSpMkLst>
            <pc:docMk/>
            <pc:sldMk cId="1892396108" sldId="282"/>
            <ac:cxnSpMk id="29" creationId="{BF356109-5CBD-45B5-B8BC-CCFBEE083AF4}"/>
          </ac:cxnSpMkLst>
        </pc:cxnChg>
        <pc:cxnChg chg="add mod">
          <ac:chgData name="Li Lixiang" userId="6104bbfcb56aea79" providerId="LiveId" clId="{195C821F-1926-4771-8AF3-DE34471BCA3B}" dt="2021-03-09T07:32:05.458" v="1476" actId="14100"/>
          <ac:cxnSpMkLst>
            <pc:docMk/>
            <pc:sldMk cId="1892396108" sldId="282"/>
            <ac:cxnSpMk id="34" creationId="{BC1BEA40-776B-4C96-A76E-DC0F971EF9E9}"/>
          </ac:cxnSpMkLst>
        </pc:cxnChg>
      </pc:sldChg>
      <pc:sldChg chg="addSp modSp new mod">
        <pc:chgData name="Li Lixiang" userId="6104bbfcb56aea79" providerId="LiveId" clId="{195C821F-1926-4771-8AF3-DE34471BCA3B}" dt="2021-04-21T11:48:17.938" v="1798" actId="20577"/>
        <pc:sldMkLst>
          <pc:docMk/>
          <pc:sldMk cId="669132949" sldId="283"/>
        </pc:sldMkLst>
        <pc:spChg chg="mod">
          <ac:chgData name="Li Lixiang" userId="6104bbfcb56aea79" providerId="LiveId" clId="{195C821F-1926-4771-8AF3-DE34471BCA3B}" dt="2021-04-21T11:36:36.373" v="1597" actId="20577"/>
          <ac:spMkLst>
            <pc:docMk/>
            <pc:sldMk cId="669132949" sldId="283"/>
            <ac:spMk id="2" creationId="{14EFA843-92B7-4487-8339-8E373E6C34B3}"/>
          </ac:spMkLst>
        </pc:spChg>
        <pc:spChg chg="mod">
          <ac:chgData name="Li Lixiang" userId="6104bbfcb56aea79" providerId="LiveId" clId="{195C821F-1926-4771-8AF3-DE34471BCA3B}" dt="2021-04-21T11:48:17.938" v="1798" actId="20577"/>
          <ac:spMkLst>
            <pc:docMk/>
            <pc:sldMk cId="669132949" sldId="283"/>
            <ac:spMk id="3" creationId="{A2885D93-780F-42B8-9741-8CE90F391413}"/>
          </ac:spMkLst>
        </pc:spChg>
        <pc:picChg chg="add mod">
          <ac:chgData name="Li Lixiang" userId="6104bbfcb56aea79" providerId="LiveId" clId="{195C821F-1926-4771-8AF3-DE34471BCA3B}" dt="2021-04-21T11:47:59.782" v="1790" actId="1076"/>
          <ac:picMkLst>
            <pc:docMk/>
            <pc:sldMk cId="669132949" sldId="283"/>
            <ac:picMk id="5" creationId="{2914B5C8-9E72-45D8-95C5-FD2BA37DF8C0}"/>
          </ac:picMkLst>
        </pc:picChg>
      </pc:sldChg>
      <pc:sldChg chg="addSp delSp modSp add mod">
        <pc:chgData name="Li Lixiang" userId="6104bbfcb56aea79" providerId="LiveId" clId="{195C821F-1926-4771-8AF3-DE34471BCA3B}" dt="2021-04-21T11:57:25.193" v="2223" actId="20577"/>
        <pc:sldMkLst>
          <pc:docMk/>
          <pc:sldMk cId="2287529749" sldId="284"/>
        </pc:sldMkLst>
        <pc:spChg chg="mod">
          <ac:chgData name="Li Lixiang" userId="6104bbfcb56aea79" providerId="LiveId" clId="{195C821F-1926-4771-8AF3-DE34471BCA3B}" dt="2021-04-21T11:49:41.970" v="1818" actId="20577"/>
          <ac:spMkLst>
            <pc:docMk/>
            <pc:sldMk cId="2287529749" sldId="284"/>
            <ac:spMk id="2" creationId="{5EC01E2D-9CFE-4D5D-8863-3BA90731F07B}"/>
          </ac:spMkLst>
        </pc:spChg>
        <pc:spChg chg="mod">
          <ac:chgData name="Li Lixiang" userId="6104bbfcb56aea79" providerId="LiveId" clId="{195C821F-1926-4771-8AF3-DE34471BCA3B}" dt="2021-04-21T11:57:25.193" v="2223" actId="20577"/>
          <ac:spMkLst>
            <pc:docMk/>
            <pc:sldMk cId="2287529749" sldId="284"/>
            <ac:spMk id="3" creationId="{7060439F-2729-478E-B95F-230482B50AA1}"/>
          </ac:spMkLst>
        </pc:spChg>
        <pc:picChg chg="del">
          <ac:chgData name="Li Lixiang" userId="6104bbfcb56aea79" providerId="LiveId" clId="{195C821F-1926-4771-8AF3-DE34471BCA3B}" dt="2021-04-21T11:49:46.138" v="1819" actId="478"/>
          <ac:picMkLst>
            <pc:docMk/>
            <pc:sldMk cId="2287529749" sldId="284"/>
            <ac:picMk id="5" creationId="{908D5F42-F128-41C6-901B-32741920691C}"/>
          </ac:picMkLst>
        </pc:picChg>
        <pc:picChg chg="add mod">
          <ac:chgData name="Li Lixiang" userId="6104bbfcb56aea79" providerId="LiveId" clId="{195C821F-1926-4771-8AF3-DE34471BCA3B}" dt="2021-04-21T11:55:40.654" v="1939" actId="1076"/>
          <ac:picMkLst>
            <pc:docMk/>
            <pc:sldMk cId="2287529749" sldId="284"/>
            <ac:picMk id="6" creationId="{CBC54361-79AA-4580-8754-25F061500C0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2T13:55:29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10 524 0 0,'0'0'4798'0'0,"2"-9"-2537"0"0,-40 20-7662 0 0,23-5 4079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9T08:22:3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93 128 0 0,'-3'-13'104'0'0,"1"3"-32"0"0,-3-1-28 0 0,5 1-12 0 0,0 1-24 0 0,0-1-16 0 0,3 2-8 0 0,-1 1-28 0 0,0-1-36 0 0,1 2-76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500E4-3964-46A5-8A63-BF74162C3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programming</a:t>
            </a:r>
            <a:endParaRPr lang="en-MY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8DE6899A-D842-4C9E-ADC1-B0C137712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unit 2 - string</a:t>
            </a:r>
          </a:p>
        </p:txBody>
      </p:sp>
    </p:spTree>
    <p:extLst>
      <p:ext uri="{BB962C8B-B14F-4D97-AF65-F5344CB8AC3E}">
        <p14:creationId xmlns:p14="http://schemas.microsoft.com/office/powerpoint/2010/main" val="365007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A71C3C-F5F7-4DEC-A1C8-A141A151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60" y="1175808"/>
            <a:ext cx="2324301" cy="43285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107701" cy="3649133"/>
          </a:xfrm>
        </p:spPr>
        <p:txBody>
          <a:bodyPr anchor="t">
            <a:normAutofit/>
          </a:bodyPr>
          <a:lstStyle/>
          <a:p>
            <a:r>
              <a:rPr lang="en-MY" dirty="0"/>
              <a:t>String </a:t>
            </a:r>
            <a:r>
              <a:rPr lang="en-MY" dirty="0">
                <a:solidFill>
                  <a:srgbClr val="FFFF00"/>
                </a:solidFill>
              </a:rPr>
              <a:t>slicing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E4DBFA76-697A-4623-9E8D-2FFA324C5F1E}"/>
              </a:ext>
            </a:extLst>
          </p:cNvPr>
          <p:cNvSpPr/>
          <p:nvPr/>
        </p:nvSpPr>
        <p:spPr>
          <a:xfrm>
            <a:off x="8423227" y="3690719"/>
            <a:ext cx="3244948" cy="7235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9759"/>
              <a:gd name="adj6" fmla="val -54021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This results in an empty string</a:t>
            </a:r>
            <a:endParaRPr lang="en-MY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CD9326-0229-4263-8D81-3D8917EA5A88}"/>
                  </a:ext>
                </a:extLst>
              </p14:cNvPr>
              <p14:cNvContentPartPr/>
              <p14:nvPr/>
            </p14:nvContentPartPr>
            <p14:xfrm>
              <a:off x="2370873" y="837028"/>
              <a:ext cx="3600" cy="3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CD9326-0229-4263-8D81-3D8917EA5A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1873" y="828388"/>
                <a:ext cx="2124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45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FEB7-D956-435C-A2BD-74E17F61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34DE6-B152-4317-B1DC-D37E9B273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514"/>
          <a:stretch/>
        </p:blipFill>
        <p:spPr>
          <a:xfrm>
            <a:off x="4236088" y="2971763"/>
            <a:ext cx="2219635" cy="523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76190-2BBA-454A-AABF-42E269D63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8658"/>
          <a:stretch/>
        </p:blipFill>
        <p:spPr>
          <a:xfrm>
            <a:off x="4236088" y="3752833"/>
            <a:ext cx="2105319" cy="226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2643D2-01A8-4C18-810A-CEAE5012B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666" y="4702156"/>
            <a:ext cx="2162477" cy="257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B3B81-9CC0-49ED-B860-9EB2CC367E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76"/>
          <a:stretch/>
        </p:blipFill>
        <p:spPr>
          <a:xfrm>
            <a:off x="4236088" y="4172936"/>
            <a:ext cx="204816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5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6137-F030-4500-B927-F8B95B4A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5A57-290D-49CB-B85D-C720BD67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str data in python can use with </a:t>
            </a:r>
            <a:r>
              <a:rPr lang="en-US" dirty="0">
                <a:solidFill>
                  <a:srgbClr val="FFFF00"/>
                </a:solidFill>
              </a:rPr>
              <a:t>unpack</a:t>
            </a:r>
            <a:endParaRPr lang="en-MY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2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DEF5-9D5E-451F-9D84-DB6B379E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2A19D-1F05-4F06-84C6-6BC9514C3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" b="3415"/>
          <a:stretch/>
        </p:blipFill>
        <p:spPr>
          <a:xfrm>
            <a:off x="5517152" y="2509736"/>
            <a:ext cx="1948000" cy="809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432FC-F364-40E3-ACFD-03B44F89C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2" y="2509736"/>
            <a:ext cx="169568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8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532119" cy="3993690"/>
          </a:xfrm>
        </p:spPr>
        <p:txBody>
          <a:bodyPr anchor="t">
            <a:normAutofit/>
          </a:bodyPr>
          <a:lstStyle/>
          <a:p>
            <a:r>
              <a:rPr lang="en-MY" dirty="0"/>
              <a:t>change string content with build in functions</a:t>
            </a:r>
          </a:p>
          <a:p>
            <a:pPr lvl="1"/>
            <a:r>
              <a:rPr lang="en-MY" dirty="0"/>
              <a:t>capitalize(), upper(), lower(), strip(), replace(),split()</a:t>
            </a:r>
          </a:p>
          <a:p>
            <a:pPr lvl="1"/>
            <a:r>
              <a:rPr lang="en-MY" dirty="0"/>
              <a:t>Those function keep the original string unchanged, return a modified string (or another type, like list)</a:t>
            </a:r>
          </a:p>
          <a:p>
            <a:pPr lvl="1"/>
            <a:r>
              <a:rPr lang="en-MY" dirty="0"/>
              <a:t>Other string manipulating function like find(), </a:t>
            </a:r>
            <a:r>
              <a:rPr lang="en-MY" dirty="0" err="1"/>
              <a:t>expandtabs</a:t>
            </a:r>
            <a:r>
              <a:rPr lang="en-MY" dirty="0"/>
              <a:t>(), format() etc.</a:t>
            </a:r>
          </a:p>
          <a:p>
            <a:r>
              <a:rPr lang="en-MY" dirty="0"/>
              <a:t>String is </a:t>
            </a:r>
            <a:r>
              <a:rPr lang="en-MY" dirty="0">
                <a:solidFill>
                  <a:srgbClr val="FFFF00"/>
                </a:solidFill>
              </a:rPr>
              <a:t>immutable</a:t>
            </a:r>
            <a:r>
              <a:rPr lang="en-MY" dirty="0"/>
              <a:t>. Change string will not affect the original string value, it will be kept as it is, and will return a new one with the changed content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7A0D6-15A7-456C-81C7-000C78E2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576430"/>
            <a:ext cx="3970513" cy="46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50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8777-A3B0-4890-8112-40E77C08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3D62D-5C71-4CEB-88D7-DCB96ADB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89" y="2438262"/>
            <a:ext cx="3381847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B832C-4066-4089-A1E4-9B89D3F00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89" y="4049617"/>
            <a:ext cx="2705478" cy="381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1806B-0175-4482-816B-99DF445B5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9" y="4917918"/>
            <a:ext cx="1800476" cy="26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B8432B-C323-4445-BF3B-8CE3F5C48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489" y="5562350"/>
            <a:ext cx="1781424" cy="219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1EB24A-631B-4A31-910E-3781061AF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666" y="2388193"/>
            <a:ext cx="2000529" cy="5811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468DDF-1E14-4F45-98F8-0FD0087BD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3666" y="3377576"/>
            <a:ext cx="2152950" cy="2286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6AA18A-97DF-4611-8737-E7434E3878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3666" y="4061902"/>
            <a:ext cx="216247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3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A843-92B7-4487-8339-8E373E6C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string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5D93-780F-42B8-9741-8CE90F39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456650" cy="2650067"/>
          </a:xfrm>
        </p:spPr>
        <p:txBody>
          <a:bodyPr anchor="t"/>
          <a:lstStyle/>
          <a:p>
            <a:r>
              <a:rPr lang="en-US" dirty="0"/>
              <a:t>a way of format information, mainly can be used for output.</a:t>
            </a:r>
          </a:p>
          <a:p>
            <a:r>
              <a:rPr lang="en-MY" dirty="0"/>
              <a:t>Thins inside curly bracket are expressions to be evaluated.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4B5C8-9E72-45D8-95C5-FD2BA37D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3" y="865632"/>
            <a:ext cx="544906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BC9F-53EB-410B-9512-5A684C34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6FD2C-80E5-4B13-9AA0-3D1E57512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49" y="2146256"/>
            <a:ext cx="4344006" cy="943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229E7-BA0E-44FF-9390-0920EFD25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49" y="3741355"/>
            <a:ext cx="7582958" cy="1171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808AFD-3F42-4B0F-B2E9-3B8A0B412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949" y="5525877"/>
            <a:ext cx="7535327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format()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035491" cy="3025551"/>
          </a:xfrm>
        </p:spPr>
        <p:txBody>
          <a:bodyPr anchor="t">
            <a:normAutofit/>
          </a:bodyPr>
          <a:lstStyle/>
          <a:p>
            <a:r>
              <a:rPr lang="en-MY" dirty="0"/>
              <a:t>Things outside of curly bracket are copied and unchanged.</a:t>
            </a:r>
          </a:p>
          <a:p>
            <a:r>
              <a:rPr lang="en-MY" dirty="0"/>
              <a:t>Things inside curly braces are considered “replacement fields”. Will be replace by arguments of format function.</a:t>
            </a:r>
          </a:p>
          <a:p>
            <a:r>
              <a:rPr lang="en-MY" dirty="0"/>
              <a:t>Two ways: positional, or name/keyword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D5F42-F128-41C6-901B-32741920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540" y="1068018"/>
            <a:ext cx="5540220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6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3053-7368-4BEC-A484-7D6C06A3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E2EA5-F325-4AD3-8EC9-AC00C2DA2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57" y="2623250"/>
            <a:ext cx="563958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5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String is a collection of letters. Three ways to give a string value: single quote, double quote, triple quote.</a:t>
            </a:r>
          </a:p>
          <a:p>
            <a:r>
              <a:rPr lang="en-US" dirty="0"/>
              <a:t>it can be used in for loop statement</a:t>
            </a:r>
          </a:p>
          <a:p>
            <a:pPr lvl="1"/>
            <a:endParaRPr lang="en-US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3CCE3F-562B-45E2-AC5D-E13C127B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65" y="3239484"/>
            <a:ext cx="6594219" cy="21137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26928568-CB66-459F-99EA-7CB2555F4D7F}"/>
              </a:ext>
            </a:extLst>
          </p:cNvPr>
          <p:cNvSpPr/>
          <p:nvPr/>
        </p:nvSpPr>
        <p:spPr>
          <a:xfrm>
            <a:off x="5820792" y="5781583"/>
            <a:ext cx="3244948" cy="8434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0552"/>
              <a:gd name="adj6" fmla="val -95213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 is string type, the value of c only contains one single letter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%-string operator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532119" cy="3025551"/>
          </a:xfrm>
        </p:spPr>
        <p:txBody>
          <a:bodyPr anchor="t">
            <a:normAutofit/>
          </a:bodyPr>
          <a:lstStyle/>
          <a:p>
            <a:r>
              <a:rPr lang="en-MY" dirty="0"/>
              <a:t>Left side of % operator is the format. Inside the format % is for replacement place.</a:t>
            </a:r>
          </a:p>
          <a:p>
            <a:r>
              <a:rPr lang="en-MY" dirty="0"/>
              <a:t>Right side of % operator is information to be inserted. Use tuple if more than one.</a:t>
            </a:r>
          </a:p>
          <a:p>
            <a:r>
              <a:rPr lang="en-MY" dirty="0"/>
              <a:t>Match with position.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54361-79AA-4580-8754-25F06150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773" y="1952419"/>
            <a:ext cx="535379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2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F887-3BEB-4C3C-9580-849959A2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0F3ED-C0EF-40F5-B22F-18156C98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69" y="3286737"/>
            <a:ext cx="514421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between string and number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200094" cy="2650067"/>
          </a:xfrm>
        </p:spPr>
        <p:txBody>
          <a:bodyPr anchor="t">
            <a:normAutofit/>
          </a:bodyPr>
          <a:lstStyle/>
          <a:p>
            <a:r>
              <a:rPr lang="en-MY" sz="2400" dirty="0"/>
              <a:t>difference of string and number</a:t>
            </a:r>
          </a:p>
          <a:p>
            <a:pPr lvl="1"/>
            <a:r>
              <a:rPr lang="en-MY" sz="2000" dirty="0"/>
              <a:t>string and number, even they are expressing same thing (numbers), they are different</a:t>
            </a:r>
          </a:p>
          <a:p>
            <a:pPr lvl="1"/>
            <a:r>
              <a:rPr lang="en-MY" sz="2000" dirty="0"/>
              <a:t>add string to number will give error by Python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CF7B6A-66B9-4A1E-99F6-4F977B90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0912"/>
            <a:ext cx="5322644" cy="45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97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BAFA-DCCB-4604-9FD1-4AC0BF0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BC781-705C-4D1B-9004-F52D91C7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45" y="3775697"/>
            <a:ext cx="1571844" cy="83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F3A7E-EAA2-4E1A-8FB5-0C035C0B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45" y="2590683"/>
            <a:ext cx="1505160" cy="514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2E081E-E5C4-4248-9B21-C700E1F5D7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6" b="2058"/>
          <a:stretch/>
        </p:blipFill>
        <p:spPr>
          <a:xfrm>
            <a:off x="5019675" y="2671645"/>
            <a:ext cx="1265328" cy="7930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3C02EC-E4C9-4CC4-A4D5-E082383D0C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9" b="8566"/>
          <a:stretch/>
        </p:blipFill>
        <p:spPr>
          <a:xfrm>
            <a:off x="5019675" y="3607336"/>
            <a:ext cx="1417748" cy="2264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56C43A-FA21-4F84-8329-22A559E144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86" t="1" b="5686"/>
          <a:stretch/>
        </p:blipFill>
        <p:spPr>
          <a:xfrm>
            <a:off x="5019675" y="3971666"/>
            <a:ext cx="1520155" cy="1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5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 between string and bool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546323" cy="3708317"/>
          </a:xfrm>
        </p:spPr>
        <p:txBody>
          <a:bodyPr anchor="t">
            <a:normAutofit/>
          </a:bodyPr>
          <a:lstStyle/>
          <a:p>
            <a:r>
              <a:rPr lang="en-MY" sz="2400" dirty="0"/>
              <a:t>bool()</a:t>
            </a:r>
          </a:p>
          <a:p>
            <a:pPr lvl="1"/>
            <a:r>
              <a:rPr lang="en-MY" sz="2000" dirty="0"/>
              <a:t>Empty string will be converted to False</a:t>
            </a:r>
          </a:p>
          <a:p>
            <a:pPr lvl="1"/>
            <a:r>
              <a:rPr lang="en-MY" sz="2000" dirty="0"/>
              <a:t>non empty string will be converted to True</a:t>
            </a:r>
          </a:p>
          <a:p>
            <a:r>
              <a:rPr lang="en-MY" sz="2400" dirty="0"/>
              <a:t>str()</a:t>
            </a:r>
          </a:p>
          <a:p>
            <a:pPr lvl="1"/>
            <a:r>
              <a:rPr lang="en-MY" sz="2000" dirty="0"/>
              <a:t>bool value of True will be converted to string format ‘True’. they are not same</a:t>
            </a:r>
          </a:p>
          <a:p>
            <a:pPr lvl="1"/>
            <a:r>
              <a:rPr lang="en-MY" sz="2000" dirty="0"/>
              <a:t>bool value of False will be converted to string format of ‘False’. they are not same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F38DE0-83B0-4086-B6D0-1B503938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385" y="2142066"/>
            <a:ext cx="4140938" cy="3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7A60-1DEF-4DD4-9339-15A1C1A3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95EAB-0F1C-4873-BA89-FBB65887A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7" t="-1" b="1111"/>
          <a:stretch/>
        </p:blipFill>
        <p:spPr>
          <a:xfrm>
            <a:off x="805655" y="2438280"/>
            <a:ext cx="1586819" cy="847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4693D-9DBC-4AA2-A92E-462A436B55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5"/>
          <a:stretch/>
        </p:blipFill>
        <p:spPr>
          <a:xfrm>
            <a:off x="3926113" y="2438280"/>
            <a:ext cx="3267531" cy="990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C1F95-858A-4DB2-91BF-50013E6061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3" b="563"/>
          <a:stretch/>
        </p:blipFill>
        <p:spPr>
          <a:xfrm>
            <a:off x="8762999" y="2438280"/>
            <a:ext cx="2623345" cy="11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893759"/>
          </a:xfrm>
        </p:spPr>
        <p:txBody>
          <a:bodyPr anchor="t">
            <a:normAutofit/>
          </a:bodyPr>
          <a:lstStyle/>
          <a:p>
            <a:r>
              <a:rPr lang="en-US" dirty="0"/>
              <a:t>Special characters in string, we can use ‘\’. This is called escape</a:t>
            </a:r>
          </a:p>
          <a:p>
            <a:pPr lvl="1"/>
            <a:endParaRPr lang="en-US" dirty="0"/>
          </a:p>
          <a:p>
            <a:pPr lvl="1"/>
            <a:endParaRPr lang="en-MY" dirty="0"/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CED3CF-8882-43F3-8AE4-8511EB713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20865"/>
              </p:ext>
            </p:extLst>
          </p:nvPr>
        </p:nvGraphicFramePr>
        <p:xfrm>
          <a:off x="1341131" y="2728064"/>
          <a:ext cx="3707947" cy="364214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1033266">
                  <a:extLst>
                    <a:ext uri="{9D8B030D-6E8A-4147-A177-3AD203B41FA5}">
                      <a16:colId xmlns:a16="http://schemas.microsoft.com/office/drawing/2014/main" val="694157696"/>
                    </a:ext>
                  </a:extLst>
                </a:gridCol>
                <a:gridCol w="2674681">
                  <a:extLst>
                    <a:ext uri="{9D8B030D-6E8A-4147-A177-3AD203B41FA5}">
                      <a16:colId xmlns:a16="http://schemas.microsoft.com/office/drawing/2014/main" val="960172715"/>
                    </a:ext>
                  </a:extLst>
                </a:gridCol>
              </a:tblGrid>
              <a:tr h="264333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Code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Result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4075849327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\'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Single Quote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3879824793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\\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Backslash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420779298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\n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New Line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2251051636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\r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Carriage Return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3583415611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\t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Tab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3144370939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\b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Backspace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2033338082"/>
                  </a:ext>
                </a:extLst>
              </a:tr>
              <a:tr h="264333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\f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Form Feed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2978807335"/>
                  </a:ext>
                </a:extLst>
              </a:tr>
              <a:tr h="300109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\ooo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Octal value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2090264045"/>
                  </a:ext>
                </a:extLst>
              </a:tr>
              <a:tr h="264333"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>
                          <a:effectLst/>
                        </a:rPr>
                        <a:t>\xhh</a:t>
                      </a:r>
                    </a:p>
                  </a:txBody>
                  <a:tcPr marL="89893" marR="44947" marT="44947" marB="4494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MY" sz="1800" dirty="0">
                          <a:effectLst/>
                        </a:rPr>
                        <a:t>Hex value</a:t>
                      </a:r>
                    </a:p>
                  </a:txBody>
                  <a:tcPr marL="44947" marR="44947" marT="44947" marB="44947"/>
                </a:tc>
                <a:extLst>
                  <a:ext uri="{0D108BD9-81ED-4DB2-BD59-A6C34878D82A}">
                    <a16:rowId xmlns:a16="http://schemas.microsoft.com/office/drawing/2014/main" val="9182090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5CE1A2-0EAB-4903-A990-E1B99EF21BB3}"/>
                  </a:ext>
                </a:extLst>
              </p14:cNvPr>
              <p14:cNvContentPartPr/>
              <p14:nvPr/>
            </p14:nvContentPartPr>
            <p14:xfrm>
              <a:off x="-205287" y="1278388"/>
              <a:ext cx="19800" cy="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5CE1A2-0EAB-4903-A990-E1B99EF21B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13927" y="1269748"/>
                <a:ext cx="3744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61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MY" dirty="0"/>
              <a:t>String used with math operators (+ and *)</a:t>
            </a: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894D49-A68F-4EBD-9C2A-4095DC4B6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57" y="2987629"/>
            <a:ext cx="3955959" cy="28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2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CBF1-03A9-471C-9F2A-46D4A014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E3B46-A511-4C14-BC4A-177659E8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49" y="2527233"/>
            <a:ext cx="2010758" cy="385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277B-978F-4784-82C9-5F9E93ABF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7"/>
          <a:stretch/>
        </p:blipFill>
        <p:spPr>
          <a:xfrm>
            <a:off x="2141650" y="3844178"/>
            <a:ext cx="2010757" cy="385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17F685-C074-41D1-A5D9-8DA56E5E7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274" y="5161124"/>
            <a:ext cx="2008133" cy="10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9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305424" cy="3649133"/>
          </a:xfrm>
        </p:spPr>
        <p:txBody>
          <a:bodyPr anchor="t">
            <a:normAutofit/>
          </a:bodyPr>
          <a:lstStyle/>
          <a:p>
            <a:r>
              <a:rPr lang="en-MY" dirty="0"/>
              <a:t>String comparison</a:t>
            </a:r>
          </a:p>
          <a:p>
            <a:r>
              <a:rPr lang="en-MY" dirty="0"/>
              <a:t>The comparison will be based on which comes first in dictionary. (Alphabetic order)</a:t>
            </a:r>
          </a:p>
          <a:p>
            <a:r>
              <a:rPr lang="en-MY" dirty="0"/>
              <a:t>Upper case capital letter comes before lower case.</a:t>
            </a:r>
          </a:p>
          <a:p>
            <a:r>
              <a:rPr lang="en-MY" dirty="0"/>
              <a:t>The word who comes first is smaller.</a:t>
            </a:r>
          </a:p>
          <a:p>
            <a:pPr lvl="1"/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87C686-F99F-4BE2-B83A-C3895989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33" y="2142067"/>
            <a:ext cx="4369627" cy="31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4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EB35-E875-49E5-A8DF-80E9C233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FAC56-D49D-4472-9023-05ABA7DCE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"/>
          <a:stretch/>
        </p:blipFill>
        <p:spPr>
          <a:xfrm>
            <a:off x="847249" y="2344634"/>
            <a:ext cx="2011753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DADCC-D3D8-4E57-B3A1-4E3B1416B9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"/>
          <a:stretch/>
        </p:blipFill>
        <p:spPr>
          <a:xfrm>
            <a:off x="4075748" y="2628788"/>
            <a:ext cx="208121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01E2D-9CFE-4D5D-8863-3BA9073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en-MY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0439F-2729-478E-B95F-230482B5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107701" cy="3649133"/>
          </a:xfrm>
        </p:spPr>
        <p:txBody>
          <a:bodyPr anchor="t">
            <a:normAutofit/>
          </a:bodyPr>
          <a:lstStyle/>
          <a:p>
            <a:r>
              <a:rPr lang="en-MY" dirty="0"/>
              <a:t>String </a:t>
            </a:r>
            <a:r>
              <a:rPr lang="en-US" altLang="zh-CN" dirty="0">
                <a:solidFill>
                  <a:srgbClr val="FFFF00"/>
                </a:solidFill>
              </a:rPr>
              <a:t>index</a:t>
            </a:r>
            <a:endParaRPr lang="en-MY" dirty="0">
              <a:solidFill>
                <a:srgbClr val="FFFF00"/>
              </a:solidFill>
            </a:endParaRPr>
          </a:p>
          <a:p>
            <a:pPr lvl="1"/>
            <a:endParaRPr lang="en-MY" dirty="0"/>
          </a:p>
          <a:p>
            <a:pPr lvl="1"/>
            <a:endParaRPr lang="en-MY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2F45C9F-3865-41B0-ACE6-90BA79270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2133599"/>
            <a:ext cx="7632992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2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CCB4-0520-4360-9D8C-E6E0C0CD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practice: what is the result for those code?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6ADE4-8051-407C-A763-36197658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92" y="2676781"/>
            <a:ext cx="2934109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60650-49BB-4DEB-B284-44F7525A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49" y="2676781"/>
            <a:ext cx="2981741" cy="173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9AF2E6-DF04-4667-9E67-6A72A75E1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2676781"/>
            <a:ext cx="2219635" cy="619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21773D-F7C5-4B22-96CC-FC8DEDB73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6" y="3640166"/>
            <a:ext cx="1457528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2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589</Words>
  <Application>Microsoft Office PowerPoint</Application>
  <PresentationFormat>Widescreen</PresentationFormat>
  <Paragraphs>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天体</vt:lpstr>
      <vt:lpstr>Python programming</vt:lpstr>
      <vt:lpstr>string</vt:lpstr>
      <vt:lpstr>string</vt:lpstr>
      <vt:lpstr>string</vt:lpstr>
      <vt:lpstr>In class practice: what is the result for those code?</vt:lpstr>
      <vt:lpstr>string</vt:lpstr>
      <vt:lpstr>In class practice: what is the result for those code?</vt:lpstr>
      <vt:lpstr>string</vt:lpstr>
      <vt:lpstr>In class practice: what is the result for those code?</vt:lpstr>
      <vt:lpstr>string</vt:lpstr>
      <vt:lpstr>In class practice: what is the result for those code?</vt:lpstr>
      <vt:lpstr>unpacking</vt:lpstr>
      <vt:lpstr>In class practice: what is the result for those code?</vt:lpstr>
      <vt:lpstr>String methods</vt:lpstr>
      <vt:lpstr>In class practice: what is the result for those code?</vt:lpstr>
      <vt:lpstr>F string</vt:lpstr>
      <vt:lpstr>In class practice: what is the result for those code?</vt:lpstr>
      <vt:lpstr>String format()</vt:lpstr>
      <vt:lpstr>In class practice: what is the result for those code?</vt:lpstr>
      <vt:lpstr>%-string operator</vt:lpstr>
      <vt:lpstr>In class practice: what is the result for those code?</vt:lpstr>
      <vt:lpstr>explicit conversion between string and number</vt:lpstr>
      <vt:lpstr>In class practice: what is the result for those code?</vt:lpstr>
      <vt:lpstr>explicit conversion between string and bool</vt:lpstr>
      <vt:lpstr>In class practice: what is the result for those code?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Lixiang Li</dc:creator>
  <cp:lastModifiedBy>Li Lixiang</cp:lastModifiedBy>
  <cp:revision>36</cp:revision>
  <dcterms:created xsi:type="dcterms:W3CDTF">2020-12-04T05:07:57Z</dcterms:created>
  <dcterms:modified xsi:type="dcterms:W3CDTF">2021-10-05T07:14:31Z</dcterms:modified>
</cp:coreProperties>
</file>