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86" r:id="rId4"/>
    <p:sldId id="274" r:id="rId5"/>
    <p:sldId id="287" r:id="rId6"/>
    <p:sldId id="283" r:id="rId7"/>
    <p:sldId id="288" r:id="rId8"/>
    <p:sldId id="264" r:id="rId9"/>
    <p:sldId id="263" r:id="rId10"/>
    <p:sldId id="269" r:id="rId11"/>
    <p:sldId id="270" r:id="rId12"/>
    <p:sldId id="275" r:id="rId13"/>
    <p:sldId id="289" r:id="rId14"/>
    <p:sldId id="266" r:id="rId15"/>
    <p:sldId id="271" r:id="rId16"/>
    <p:sldId id="285" r:id="rId17"/>
    <p:sldId id="290" r:id="rId18"/>
    <p:sldId id="265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2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A42230F8-E7D0-4932-906C-6DD7BFB1EA4F}"/>
    <pc:docChg chg="undo custSel addSld delSld modSld sldOrd">
      <pc:chgData name="Li Lixiang" userId="6104bbfcb56aea79" providerId="LiveId" clId="{A42230F8-E7D0-4932-906C-6DD7BFB1EA4F}" dt="2021-07-02T13:56:11.446" v="556" actId="207"/>
      <pc:docMkLst>
        <pc:docMk/>
      </pc:docMkLst>
      <pc:sldChg chg="modSp mod">
        <pc:chgData name="Li Lixiang" userId="6104bbfcb56aea79" providerId="LiveId" clId="{A42230F8-E7D0-4932-906C-6DD7BFB1EA4F}" dt="2021-07-02T09:28:59.984" v="137" actId="207"/>
        <pc:sldMkLst>
          <pc:docMk/>
          <pc:sldMk cId="1653093981" sldId="262"/>
        </pc:sldMkLst>
        <pc:spChg chg="mod">
          <ac:chgData name="Li Lixiang" userId="6104bbfcb56aea79" providerId="LiveId" clId="{A42230F8-E7D0-4932-906C-6DD7BFB1EA4F}" dt="2021-07-02T09:28:59.984" v="137" actId="207"/>
          <ac:spMkLst>
            <pc:docMk/>
            <pc:sldMk cId="1653093981" sldId="262"/>
            <ac:spMk id="3" creationId="{AE84BDDD-BBB6-4D65-B40F-2DCAABD5AC26}"/>
          </ac:spMkLst>
        </pc:spChg>
      </pc:sldChg>
      <pc:sldChg chg="modSp mod">
        <pc:chgData name="Li Lixiang" userId="6104bbfcb56aea79" providerId="LiveId" clId="{A42230F8-E7D0-4932-906C-6DD7BFB1EA4F}" dt="2021-07-02T09:42:31.921" v="459" actId="20577"/>
        <pc:sldMkLst>
          <pc:docMk/>
          <pc:sldMk cId="42589722" sldId="266"/>
        </pc:sldMkLst>
        <pc:spChg chg="mod">
          <ac:chgData name="Li Lixiang" userId="6104bbfcb56aea79" providerId="LiveId" clId="{A42230F8-E7D0-4932-906C-6DD7BFB1EA4F}" dt="2021-07-02T09:42:31.921" v="459" actId="20577"/>
          <ac:spMkLst>
            <pc:docMk/>
            <pc:sldMk cId="42589722" sldId="266"/>
            <ac:spMk id="3" creationId="{AE84BDDD-BBB6-4D65-B40F-2DCAABD5AC26}"/>
          </ac:spMkLst>
        </pc:spChg>
      </pc:sldChg>
      <pc:sldChg chg="delSp del mod ord">
        <pc:chgData name="Li Lixiang" userId="6104bbfcb56aea79" providerId="LiveId" clId="{A42230F8-E7D0-4932-906C-6DD7BFB1EA4F}" dt="2021-07-02T09:46:52.001" v="541" actId="47"/>
        <pc:sldMkLst>
          <pc:docMk/>
          <pc:sldMk cId="314823917" sldId="267"/>
        </pc:sldMkLst>
        <pc:picChg chg="del">
          <ac:chgData name="Li Lixiang" userId="6104bbfcb56aea79" providerId="LiveId" clId="{A42230F8-E7D0-4932-906C-6DD7BFB1EA4F}" dt="2021-07-02T09:46:41.750" v="538" actId="21"/>
          <ac:picMkLst>
            <pc:docMk/>
            <pc:sldMk cId="314823917" sldId="267"/>
            <ac:picMk id="5" creationId="{F253E5E1-248C-446F-9B76-EE713267B9F6}"/>
          </ac:picMkLst>
        </pc:picChg>
      </pc:sldChg>
      <pc:sldChg chg="addSp delSp mod">
        <pc:chgData name="Li Lixiang" userId="6104bbfcb56aea79" providerId="LiveId" clId="{A42230F8-E7D0-4932-906C-6DD7BFB1EA4F}" dt="2021-07-02T13:44:23.965" v="543" actId="478"/>
        <pc:sldMkLst>
          <pc:docMk/>
          <pc:sldMk cId="2536205790" sldId="270"/>
        </pc:sldMkLst>
        <pc:inkChg chg="add del">
          <ac:chgData name="Li Lixiang" userId="6104bbfcb56aea79" providerId="LiveId" clId="{A42230F8-E7D0-4932-906C-6DD7BFB1EA4F}" dt="2021-07-02T13:44:23.965" v="543" actId="478"/>
          <ac:inkMkLst>
            <pc:docMk/>
            <pc:sldMk cId="2536205790" sldId="270"/>
            <ac:inkMk id="4" creationId="{D63ACBB2-6C0D-48E8-B560-416C9DB2CE69}"/>
          </ac:inkMkLst>
        </pc:inkChg>
      </pc:sldChg>
      <pc:sldChg chg="modSp mod">
        <pc:chgData name="Li Lixiang" userId="6104bbfcb56aea79" providerId="LiveId" clId="{A42230F8-E7D0-4932-906C-6DD7BFB1EA4F}" dt="2021-07-02T09:36:48.767" v="148" actId="207"/>
        <pc:sldMkLst>
          <pc:docMk/>
          <pc:sldMk cId="4106087501" sldId="274"/>
        </pc:sldMkLst>
        <pc:spChg chg="mod">
          <ac:chgData name="Li Lixiang" userId="6104bbfcb56aea79" providerId="LiveId" clId="{A42230F8-E7D0-4932-906C-6DD7BFB1EA4F}" dt="2021-07-02T09:36:48.767" v="148" actId="207"/>
          <ac:spMkLst>
            <pc:docMk/>
            <pc:sldMk cId="4106087501" sldId="274"/>
            <ac:spMk id="3" creationId="{AE84BDDD-BBB6-4D65-B40F-2DCAABD5AC26}"/>
          </ac:spMkLst>
        </pc:spChg>
      </pc:sldChg>
      <pc:sldChg chg="modSp mod">
        <pc:chgData name="Li Lixiang" userId="6104bbfcb56aea79" providerId="LiveId" clId="{A42230F8-E7D0-4932-906C-6DD7BFB1EA4F}" dt="2021-07-02T13:56:11.446" v="556" actId="207"/>
        <pc:sldMkLst>
          <pc:docMk/>
          <pc:sldMk cId="1880620557" sldId="275"/>
        </pc:sldMkLst>
        <pc:spChg chg="mod">
          <ac:chgData name="Li Lixiang" userId="6104bbfcb56aea79" providerId="LiveId" clId="{A42230F8-E7D0-4932-906C-6DD7BFB1EA4F}" dt="2021-07-02T13:56:11.446" v="556" actId="207"/>
          <ac:spMkLst>
            <pc:docMk/>
            <pc:sldMk cId="1880620557" sldId="275"/>
            <ac:spMk id="3" creationId="{AE84BDDD-BBB6-4D65-B40F-2DCAABD5AC26}"/>
          </ac:spMkLst>
        </pc:spChg>
      </pc:sldChg>
      <pc:sldChg chg="addSp modSp new mod">
        <pc:chgData name="Li Lixiang" userId="6104bbfcb56aea79" providerId="LiveId" clId="{A42230F8-E7D0-4932-906C-6DD7BFB1EA4F}" dt="2021-07-02T09:46:45.099" v="540" actId="1076"/>
        <pc:sldMkLst>
          <pc:docMk/>
          <pc:sldMk cId="1344182520" sldId="285"/>
        </pc:sldMkLst>
        <pc:spChg chg="mod">
          <ac:chgData name="Li Lixiang" userId="6104bbfcb56aea79" providerId="LiveId" clId="{A42230F8-E7D0-4932-906C-6DD7BFB1EA4F}" dt="2021-07-02T09:39:11.408" v="254" actId="20577"/>
          <ac:spMkLst>
            <pc:docMk/>
            <pc:sldMk cId="1344182520" sldId="285"/>
            <ac:spMk id="2" creationId="{92F81E08-15D5-48EB-A80C-FAFE3282F1BB}"/>
          </ac:spMkLst>
        </pc:spChg>
        <pc:spChg chg="mod">
          <ac:chgData name="Li Lixiang" userId="6104bbfcb56aea79" providerId="LiveId" clId="{A42230F8-E7D0-4932-906C-6DD7BFB1EA4F}" dt="2021-07-02T09:46:36.734" v="537" actId="20577"/>
          <ac:spMkLst>
            <pc:docMk/>
            <pc:sldMk cId="1344182520" sldId="285"/>
            <ac:spMk id="3" creationId="{7174F2ED-9F5B-44D5-B19B-247DDF1D142B}"/>
          </ac:spMkLst>
        </pc:spChg>
        <pc:picChg chg="add mod">
          <ac:chgData name="Li Lixiang" userId="6104bbfcb56aea79" providerId="LiveId" clId="{A42230F8-E7D0-4932-906C-6DD7BFB1EA4F}" dt="2021-07-02T09:46:45.099" v="540" actId="1076"/>
          <ac:picMkLst>
            <pc:docMk/>
            <pc:sldMk cId="1344182520" sldId="285"/>
            <ac:picMk id="4" creationId="{C8F93709-ACAE-494F-AFD7-5A1A3A8D31E7}"/>
          </ac:picMkLst>
        </pc:picChg>
      </pc:sldChg>
    </pc:docChg>
  </pc:docChgLst>
  <pc:docChgLst>
    <pc:chgData name="Li Lixiang" userId="6104bbfcb56aea79" providerId="LiveId" clId="{09C326C5-3C93-4A49-A93C-C7EC4F231352}"/>
    <pc:docChg chg="undo custSel addSld modSld sldOrd">
      <pc:chgData name="Li Lixiang" userId="6104bbfcb56aea79" providerId="LiveId" clId="{09C326C5-3C93-4A49-A93C-C7EC4F231352}" dt="2021-10-05T09:21:08.941" v="108" actId="1076"/>
      <pc:docMkLst>
        <pc:docMk/>
      </pc:docMkLst>
      <pc:sldChg chg="modSp mod">
        <pc:chgData name="Li Lixiang" userId="6104bbfcb56aea79" providerId="LiveId" clId="{09C326C5-3C93-4A49-A93C-C7EC4F231352}" dt="2021-10-05T08:41:55.741" v="23" actId="20577"/>
        <pc:sldMkLst>
          <pc:docMk/>
          <pc:sldMk cId="42589722" sldId="266"/>
        </pc:sldMkLst>
        <pc:spChg chg="mod">
          <ac:chgData name="Li Lixiang" userId="6104bbfcb56aea79" providerId="LiveId" clId="{09C326C5-3C93-4A49-A93C-C7EC4F231352}" dt="2021-10-05T08:41:55.741" v="23" actId="20577"/>
          <ac:spMkLst>
            <pc:docMk/>
            <pc:sldMk cId="42589722" sldId="266"/>
            <ac:spMk id="2" creationId="{6A7233A0-AF7A-48A1-9892-0D38C61AE772}"/>
          </ac:spMkLst>
        </pc:spChg>
      </pc:sldChg>
      <pc:sldChg chg="modSp mod">
        <pc:chgData name="Li Lixiang" userId="6104bbfcb56aea79" providerId="LiveId" clId="{09C326C5-3C93-4A49-A93C-C7EC4F231352}" dt="2021-10-05T08:41:51.086" v="17" actId="20577"/>
        <pc:sldMkLst>
          <pc:docMk/>
          <pc:sldMk cId="3043469661" sldId="271"/>
        </pc:sldMkLst>
        <pc:spChg chg="mod">
          <ac:chgData name="Li Lixiang" userId="6104bbfcb56aea79" providerId="LiveId" clId="{09C326C5-3C93-4A49-A93C-C7EC4F231352}" dt="2021-10-05T08:41:51.086" v="17" actId="20577"/>
          <ac:spMkLst>
            <pc:docMk/>
            <pc:sldMk cId="3043469661" sldId="271"/>
            <ac:spMk id="2" creationId="{6A7233A0-AF7A-48A1-9892-0D38C61AE772}"/>
          </ac:spMkLst>
        </pc:spChg>
      </pc:sldChg>
      <pc:sldChg chg="modSp mod">
        <pc:chgData name="Li Lixiang" userId="6104bbfcb56aea79" providerId="LiveId" clId="{09C326C5-3C93-4A49-A93C-C7EC4F231352}" dt="2021-10-05T08:41:38.796" v="11" actId="6549"/>
        <pc:sldMkLst>
          <pc:docMk/>
          <pc:sldMk cId="1344182520" sldId="285"/>
        </pc:sldMkLst>
        <pc:spChg chg="mod">
          <ac:chgData name="Li Lixiang" userId="6104bbfcb56aea79" providerId="LiveId" clId="{09C326C5-3C93-4A49-A93C-C7EC4F231352}" dt="2021-10-05T08:41:38.796" v="11" actId="6549"/>
          <ac:spMkLst>
            <pc:docMk/>
            <pc:sldMk cId="1344182520" sldId="285"/>
            <ac:spMk id="3" creationId="{7174F2ED-9F5B-44D5-B19B-247DDF1D142B}"/>
          </ac:spMkLst>
        </pc:spChg>
      </pc:sldChg>
      <pc:sldChg chg="addSp delSp modSp new mod">
        <pc:chgData name="Li Lixiang" userId="6104bbfcb56aea79" providerId="LiveId" clId="{09C326C5-3C93-4A49-A93C-C7EC4F231352}" dt="2021-10-05T08:40:35.831" v="10" actId="1076"/>
        <pc:sldMkLst>
          <pc:docMk/>
          <pc:sldMk cId="2328213177" sldId="286"/>
        </pc:sldMkLst>
        <pc:spChg chg="mod">
          <ac:chgData name="Li Lixiang" userId="6104bbfcb56aea79" providerId="LiveId" clId="{09C326C5-3C93-4A49-A93C-C7EC4F231352}" dt="2021-10-05T08:29:14.925" v="1"/>
          <ac:spMkLst>
            <pc:docMk/>
            <pc:sldMk cId="2328213177" sldId="286"/>
            <ac:spMk id="2" creationId="{0231BAC4-5661-4FB2-9198-FABD9EE86077}"/>
          </ac:spMkLst>
        </pc:spChg>
        <pc:spChg chg="del">
          <ac:chgData name="Li Lixiang" userId="6104bbfcb56aea79" providerId="LiveId" clId="{09C326C5-3C93-4A49-A93C-C7EC4F231352}" dt="2021-10-05T08:29:18.258" v="2" actId="478"/>
          <ac:spMkLst>
            <pc:docMk/>
            <pc:sldMk cId="2328213177" sldId="286"/>
            <ac:spMk id="3" creationId="{94E20F38-BCF0-4BDC-97E3-6E1A0F3D6E48}"/>
          </ac:spMkLst>
        </pc:spChg>
        <pc:picChg chg="add mod">
          <ac:chgData name="Li Lixiang" userId="6104bbfcb56aea79" providerId="LiveId" clId="{09C326C5-3C93-4A49-A93C-C7EC4F231352}" dt="2021-10-05T08:30:22.303" v="4" actId="1076"/>
          <ac:picMkLst>
            <pc:docMk/>
            <pc:sldMk cId="2328213177" sldId="286"/>
            <ac:picMk id="5" creationId="{0DD39B40-180A-48D8-B910-D9EA5899E036}"/>
          </ac:picMkLst>
        </pc:picChg>
        <pc:picChg chg="add mod">
          <ac:chgData name="Li Lixiang" userId="6104bbfcb56aea79" providerId="LiveId" clId="{09C326C5-3C93-4A49-A93C-C7EC4F231352}" dt="2021-10-05T08:36:22.867" v="6" actId="1076"/>
          <ac:picMkLst>
            <pc:docMk/>
            <pc:sldMk cId="2328213177" sldId="286"/>
            <ac:picMk id="7" creationId="{BBB1111F-E464-4A69-BA79-A54C61E6D756}"/>
          </ac:picMkLst>
        </pc:picChg>
        <pc:picChg chg="add mod">
          <ac:chgData name="Li Lixiang" userId="6104bbfcb56aea79" providerId="LiveId" clId="{09C326C5-3C93-4A49-A93C-C7EC4F231352}" dt="2021-10-05T08:38:37.540" v="8" actId="1076"/>
          <ac:picMkLst>
            <pc:docMk/>
            <pc:sldMk cId="2328213177" sldId="286"/>
            <ac:picMk id="9" creationId="{C155EB36-17D1-4F42-9D3A-DB3E7E77FEA3}"/>
          </ac:picMkLst>
        </pc:picChg>
        <pc:picChg chg="add mod">
          <ac:chgData name="Li Lixiang" userId="6104bbfcb56aea79" providerId="LiveId" clId="{09C326C5-3C93-4A49-A93C-C7EC4F231352}" dt="2021-10-05T08:40:35.831" v="10" actId="1076"/>
          <ac:picMkLst>
            <pc:docMk/>
            <pc:sldMk cId="2328213177" sldId="286"/>
            <ac:picMk id="11" creationId="{6B8BF894-2382-48DF-8DD5-5D30CA19E5D6}"/>
          </ac:picMkLst>
        </pc:picChg>
      </pc:sldChg>
      <pc:sldChg chg="addSp delSp modSp new mod">
        <pc:chgData name="Li Lixiang" userId="6104bbfcb56aea79" providerId="LiveId" clId="{09C326C5-3C93-4A49-A93C-C7EC4F231352}" dt="2021-10-05T08:52:15.885" v="35" actId="1076"/>
        <pc:sldMkLst>
          <pc:docMk/>
          <pc:sldMk cId="317889108" sldId="287"/>
        </pc:sldMkLst>
        <pc:spChg chg="mod">
          <ac:chgData name="Li Lixiang" userId="6104bbfcb56aea79" providerId="LiveId" clId="{09C326C5-3C93-4A49-A93C-C7EC4F231352}" dt="2021-10-05T08:42:56.868" v="25"/>
          <ac:spMkLst>
            <pc:docMk/>
            <pc:sldMk cId="317889108" sldId="287"/>
            <ac:spMk id="2" creationId="{8E49C31C-4725-4749-92C7-FD9C8CC28666}"/>
          </ac:spMkLst>
        </pc:spChg>
        <pc:spChg chg="del">
          <ac:chgData name="Li Lixiang" userId="6104bbfcb56aea79" providerId="LiveId" clId="{09C326C5-3C93-4A49-A93C-C7EC4F231352}" dt="2021-10-05T08:43:00.086" v="26" actId="478"/>
          <ac:spMkLst>
            <pc:docMk/>
            <pc:sldMk cId="317889108" sldId="287"/>
            <ac:spMk id="3" creationId="{A524209E-941E-4D18-A770-84537053332A}"/>
          </ac:spMkLst>
        </pc:spChg>
        <pc:picChg chg="add mod">
          <ac:chgData name="Li Lixiang" userId="6104bbfcb56aea79" providerId="LiveId" clId="{09C326C5-3C93-4A49-A93C-C7EC4F231352}" dt="2021-10-05T08:44:15.424" v="28" actId="1076"/>
          <ac:picMkLst>
            <pc:docMk/>
            <pc:sldMk cId="317889108" sldId="287"/>
            <ac:picMk id="5" creationId="{F0B73692-D730-47BB-89AE-A4E5B1B79B22}"/>
          </ac:picMkLst>
        </pc:picChg>
        <pc:picChg chg="add mod">
          <ac:chgData name="Li Lixiang" userId="6104bbfcb56aea79" providerId="LiveId" clId="{09C326C5-3C93-4A49-A93C-C7EC4F231352}" dt="2021-10-05T08:50:00.171" v="31" actId="1076"/>
          <ac:picMkLst>
            <pc:docMk/>
            <pc:sldMk cId="317889108" sldId="287"/>
            <ac:picMk id="7" creationId="{A98677E5-C403-48BE-A174-CC57836AC3B0}"/>
          </ac:picMkLst>
        </pc:picChg>
        <pc:picChg chg="add mod">
          <ac:chgData name="Li Lixiang" userId="6104bbfcb56aea79" providerId="LiveId" clId="{09C326C5-3C93-4A49-A93C-C7EC4F231352}" dt="2021-10-05T08:50:45.443" v="33" actId="1076"/>
          <ac:picMkLst>
            <pc:docMk/>
            <pc:sldMk cId="317889108" sldId="287"/>
            <ac:picMk id="9" creationId="{61621447-95A3-4868-B641-085463B37DD5}"/>
          </ac:picMkLst>
        </pc:picChg>
        <pc:picChg chg="add mod">
          <ac:chgData name="Li Lixiang" userId="6104bbfcb56aea79" providerId="LiveId" clId="{09C326C5-3C93-4A49-A93C-C7EC4F231352}" dt="2021-10-05T08:52:15.885" v="35" actId="1076"/>
          <ac:picMkLst>
            <pc:docMk/>
            <pc:sldMk cId="317889108" sldId="287"/>
            <ac:picMk id="11" creationId="{A049ED80-309C-4656-BE7E-EF82EAFDF2D5}"/>
          </ac:picMkLst>
        </pc:picChg>
      </pc:sldChg>
      <pc:sldChg chg="addSp delSp modSp new mod">
        <pc:chgData name="Li Lixiang" userId="6104bbfcb56aea79" providerId="LiveId" clId="{09C326C5-3C93-4A49-A93C-C7EC4F231352}" dt="2021-10-05T09:01:03.526" v="44" actId="1076"/>
        <pc:sldMkLst>
          <pc:docMk/>
          <pc:sldMk cId="1524675252" sldId="288"/>
        </pc:sldMkLst>
        <pc:spChg chg="mod">
          <ac:chgData name="Li Lixiang" userId="6104bbfcb56aea79" providerId="LiveId" clId="{09C326C5-3C93-4A49-A93C-C7EC4F231352}" dt="2021-10-05T08:57:48.197" v="39"/>
          <ac:spMkLst>
            <pc:docMk/>
            <pc:sldMk cId="1524675252" sldId="288"/>
            <ac:spMk id="2" creationId="{51F264E1-DCEB-40F7-B126-34945F4146FE}"/>
          </ac:spMkLst>
        </pc:spChg>
        <pc:spChg chg="del">
          <ac:chgData name="Li Lixiang" userId="6104bbfcb56aea79" providerId="LiveId" clId="{09C326C5-3C93-4A49-A93C-C7EC4F231352}" dt="2021-10-05T08:57:41.463" v="38" actId="478"/>
          <ac:spMkLst>
            <pc:docMk/>
            <pc:sldMk cId="1524675252" sldId="288"/>
            <ac:spMk id="3" creationId="{361F4DCA-B8AE-46B9-B158-BF9E0EC69B75}"/>
          </ac:spMkLst>
        </pc:spChg>
        <pc:picChg chg="add mod">
          <ac:chgData name="Li Lixiang" userId="6104bbfcb56aea79" providerId="LiveId" clId="{09C326C5-3C93-4A49-A93C-C7EC4F231352}" dt="2021-10-05T08:57:51.083" v="40" actId="1076"/>
          <ac:picMkLst>
            <pc:docMk/>
            <pc:sldMk cId="1524675252" sldId="288"/>
            <ac:picMk id="5" creationId="{51132A39-7FD0-42B4-AA74-16100CACB154}"/>
          </ac:picMkLst>
        </pc:picChg>
        <pc:picChg chg="add mod">
          <ac:chgData name="Li Lixiang" userId="6104bbfcb56aea79" providerId="LiveId" clId="{09C326C5-3C93-4A49-A93C-C7EC4F231352}" dt="2021-10-05T09:00:04.031" v="42" actId="1076"/>
          <ac:picMkLst>
            <pc:docMk/>
            <pc:sldMk cId="1524675252" sldId="288"/>
            <ac:picMk id="7" creationId="{D0772609-731F-438B-8080-5A8C4A8CD04E}"/>
          </ac:picMkLst>
        </pc:picChg>
        <pc:picChg chg="add mod">
          <ac:chgData name="Li Lixiang" userId="6104bbfcb56aea79" providerId="LiveId" clId="{09C326C5-3C93-4A49-A93C-C7EC4F231352}" dt="2021-10-05T09:01:03.526" v="44" actId="1076"/>
          <ac:picMkLst>
            <pc:docMk/>
            <pc:sldMk cId="1524675252" sldId="288"/>
            <ac:picMk id="9" creationId="{97C23D49-07C6-4CBE-A71A-47C2EC93A8CA}"/>
          </ac:picMkLst>
        </pc:picChg>
      </pc:sldChg>
      <pc:sldChg chg="addSp delSp modSp new mod">
        <pc:chgData name="Li Lixiang" userId="6104bbfcb56aea79" providerId="LiveId" clId="{09C326C5-3C93-4A49-A93C-C7EC4F231352}" dt="2021-10-05T09:10:38.325" v="81" actId="1076"/>
        <pc:sldMkLst>
          <pc:docMk/>
          <pc:sldMk cId="1487513112" sldId="289"/>
        </pc:sldMkLst>
        <pc:spChg chg="mod">
          <ac:chgData name="Li Lixiang" userId="6104bbfcb56aea79" providerId="LiveId" clId="{09C326C5-3C93-4A49-A93C-C7EC4F231352}" dt="2021-10-05T09:06:01.866" v="48"/>
          <ac:spMkLst>
            <pc:docMk/>
            <pc:sldMk cId="1487513112" sldId="289"/>
            <ac:spMk id="2" creationId="{416BA217-00D0-4423-9A1B-CB39B89B6D2B}"/>
          </ac:spMkLst>
        </pc:spChg>
        <pc:spChg chg="del">
          <ac:chgData name="Li Lixiang" userId="6104bbfcb56aea79" providerId="LiveId" clId="{09C326C5-3C93-4A49-A93C-C7EC4F231352}" dt="2021-10-05T09:05:53.735" v="47" actId="478"/>
          <ac:spMkLst>
            <pc:docMk/>
            <pc:sldMk cId="1487513112" sldId="289"/>
            <ac:spMk id="3" creationId="{52CD1055-D774-4E98-BC02-38D3D8A77166}"/>
          </ac:spMkLst>
        </pc:spChg>
        <pc:picChg chg="add mod modCrop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5" creationId="{C0147E4D-4927-4311-86EF-792CADAB95AF}"/>
          </ac:picMkLst>
        </pc:picChg>
        <pc:picChg chg="add mod modCrop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7" creationId="{07D0121B-7201-4096-9CD0-4AC5F05050AD}"/>
          </ac:picMkLst>
        </pc:picChg>
        <pc:picChg chg="add mod modCrop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9" creationId="{D4D72DB0-839F-4600-86E9-E730FCE5BBF7}"/>
          </ac:picMkLst>
        </pc:picChg>
        <pc:picChg chg="add mod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11" creationId="{9120E679-20A4-419F-A9EA-36D0DB65B15D}"/>
          </ac:picMkLst>
        </pc:picChg>
        <pc:picChg chg="add mod">
          <ac:chgData name="Li Lixiang" userId="6104bbfcb56aea79" providerId="LiveId" clId="{09C326C5-3C93-4A49-A93C-C7EC4F231352}" dt="2021-10-05T09:10:38.325" v="81" actId="1076"/>
          <ac:picMkLst>
            <pc:docMk/>
            <pc:sldMk cId="1487513112" sldId="289"/>
            <ac:picMk id="13" creationId="{A1FB1D33-DAB8-463C-91A4-1064F0226048}"/>
          </ac:picMkLst>
        </pc:picChg>
      </pc:sldChg>
      <pc:sldChg chg="addSp delSp modSp new mod ord">
        <pc:chgData name="Li Lixiang" userId="6104bbfcb56aea79" providerId="LiveId" clId="{09C326C5-3C93-4A49-A93C-C7EC4F231352}" dt="2021-10-05T09:21:08.941" v="108" actId="1076"/>
        <pc:sldMkLst>
          <pc:docMk/>
          <pc:sldMk cId="1021942690" sldId="290"/>
        </pc:sldMkLst>
        <pc:spChg chg="mod">
          <ac:chgData name="Li Lixiang" userId="6104bbfcb56aea79" providerId="LiveId" clId="{09C326C5-3C93-4A49-A93C-C7EC4F231352}" dt="2021-10-05T09:11:13.408" v="83"/>
          <ac:spMkLst>
            <pc:docMk/>
            <pc:sldMk cId="1021942690" sldId="290"/>
            <ac:spMk id="2" creationId="{41FAF23B-96D7-4CD9-9A3C-E8E37EDC10DD}"/>
          </ac:spMkLst>
        </pc:spChg>
        <pc:spChg chg="del">
          <ac:chgData name="Li Lixiang" userId="6104bbfcb56aea79" providerId="LiveId" clId="{09C326C5-3C93-4A49-A93C-C7EC4F231352}" dt="2021-10-05T09:11:16.128" v="84" actId="478"/>
          <ac:spMkLst>
            <pc:docMk/>
            <pc:sldMk cId="1021942690" sldId="290"/>
            <ac:spMk id="3" creationId="{FFA4E370-8D8C-4F57-9D72-60E7914FBDDE}"/>
          </ac:spMkLst>
        </pc:spChg>
        <pc:picChg chg="add mod">
          <ac:chgData name="Li Lixiang" userId="6104bbfcb56aea79" providerId="LiveId" clId="{09C326C5-3C93-4A49-A93C-C7EC4F231352}" dt="2021-10-05T09:13:48.775" v="88" actId="1076"/>
          <ac:picMkLst>
            <pc:docMk/>
            <pc:sldMk cId="1021942690" sldId="290"/>
            <ac:picMk id="5" creationId="{24094762-568B-410A-B0C5-B5DFD6FE45FE}"/>
          </ac:picMkLst>
        </pc:picChg>
        <pc:picChg chg="add mod">
          <ac:chgData name="Li Lixiang" userId="6104bbfcb56aea79" providerId="LiveId" clId="{09C326C5-3C93-4A49-A93C-C7EC4F231352}" dt="2021-10-05T09:19:07.328" v="100" actId="1076"/>
          <ac:picMkLst>
            <pc:docMk/>
            <pc:sldMk cId="1021942690" sldId="290"/>
            <ac:picMk id="7" creationId="{F161A5FA-C8DF-49BB-A520-D419534C389D}"/>
          </ac:picMkLst>
        </pc:picChg>
        <pc:picChg chg="add mod modCrop">
          <ac:chgData name="Li Lixiang" userId="6104bbfcb56aea79" providerId="LiveId" clId="{09C326C5-3C93-4A49-A93C-C7EC4F231352}" dt="2021-10-05T09:19:14.259" v="101" actId="1076"/>
          <ac:picMkLst>
            <pc:docMk/>
            <pc:sldMk cId="1021942690" sldId="290"/>
            <ac:picMk id="9" creationId="{7CE19C55-0D96-41DC-BCD2-863ED8C0AF9C}"/>
          </ac:picMkLst>
        </pc:picChg>
        <pc:picChg chg="add mod">
          <ac:chgData name="Li Lixiang" userId="6104bbfcb56aea79" providerId="LiveId" clId="{09C326C5-3C93-4A49-A93C-C7EC4F231352}" dt="2021-10-05T09:19:14.259" v="101" actId="1076"/>
          <ac:picMkLst>
            <pc:docMk/>
            <pc:sldMk cId="1021942690" sldId="290"/>
            <ac:picMk id="11" creationId="{386C1988-B624-4431-8F09-0EE82B1175AE}"/>
          </ac:picMkLst>
        </pc:picChg>
        <pc:picChg chg="add mod">
          <ac:chgData name="Li Lixiang" userId="6104bbfcb56aea79" providerId="LiveId" clId="{09C326C5-3C93-4A49-A93C-C7EC4F231352}" dt="2021-10-05T09:19:18.112" v="102" actId="1076"/>
          <ac:picMkLst>
            <pc:docMk/>
            <pc:sldMk cId="1021942690" sldId="290"/>
            <ac:picMk id="13" creationId="{FF728B5F-5057-4A98-98CF-BE97E342DC1F}"/>
          </ac:picMkLst>
        </pc:picChg>
        <pc:picChg chg="add mod">
          <ac:chgData name="Li Lixiang" userId="6104bbfcb56aea79" providerId="LiveId" clId="{09C326C5-3C93-4A49-A93C-C7EC4F231352}" dt="2021-10-05T09:19:58.352" v="104" actId="1076"/>
          <ac:picMkLst>
            <pc:docMk/>
            <pc:sldMk cId="1021942690" sldId="290"/>
            <ac:picMk id="15" creationId="{7165A6B4-BDE7-4430-9107-8252029C2CE2}"/>
          </ac:picMkLst>
        </pc:picChg>
        <pc:picChg chg="add mod">
          <ac:chgData name="Li Lixiang" userId="6104bbfcb56aea79" providerId="LiveId" clId="{09C326C5-3C93-4A49-A93C-C7EC4F231352}" dt="2021-10-05T09:20:34.752" v="106" actId="1076"/>
          <ac:picMkLst>
            <pc:docMk/>
            <pc:sldMk cId="1021942690" sldId="290"/>
            <ac:picMk id="17" creationId="{FA4FD014-66A2-4D4F-B645-CFB6AEAA000A}"/>
          </ac:picMkLst>
        </pc:picChg>
        <pc:picChg chg="add mod">
          <ac:chgData name="Li Lixiang" userId="6104bbfcb56aea79" providerId="LiveId" clId="{09C326C5-3C93-4A49-A93C-C7EC4F231352}" dt="2021-10-05T09:21:08.941" v="108" actId="1076"/>
          <ac:picMkLst>
            <pc:docMk/>
            <pc:sldMk cId="1021942690" sldId="290"/>
            <ac:picMk id="19" creationId="{E8DB7FDD-3830-4E47-84C0-B2DC34872D96}"/>
          </ac:picMkLst>
        </pc:picChg>
      </pc:sldChg>
    </pc:docChg>
  </pc:docChgLst>
  <pc:docChgLst>
    <pc:chgData name="Li Lixiang" userId="6104bbfcb56aea79" providerId="LiveId" clId="{D82E8DA6-9951-4000-9EC7-9103C1857731}"/>
    <pc:docChg chg="custSel addSld modSld sldOrd">
      <pc:chgData name="Li Lixiang" userId="6104bbfcb56aea79" providerId="LiveId" clId="{D82E8DA6-9951-4000-9EC7-9103C1857731}" dt="2021-01-19T03:51:39.722" v="142" actId="14100"/>
      <pc:docMkLst>
        <pc:docMk/>
      </pc:docMkLst>
      <pc:sldChg chg="modSp mod">
        <pc:chgData name="Li Lixiang" userId="6104bbfcb56aea79" providerId="LiveId" clId="{D82E8DA6-9951-4000-9EC7-9103C1857731}" dt="2021-01-19T03:28:45.322" v="28" actId="20577"/>
        <pc:sldMkLst>
          <pc:docMk/>
          <pc:sldMk cId="4286605024" sldId="263"/>
        </pc:sldMkLst>
        <pc:spChg chg="mod">
          <ac:chgData name="Li Lixiang" userId="6104bbfcb56aea79" providerId="LiveId" clId="{D82E8DA6-9951-4000-9EC7-9103C1857731}" dt="2021-01-19T03:28:45.322" v="28" actId="20577"/>
          <ac:spMkLst>
            <pc:docMk/>
            <pc:sldMk cId="4286605024" sldId="263"/>
            <ac:spMk id="3" creationId="{AE84BDDD-BBB6-4D65-B40F-2DCAABD5AC26}"/>
          </ac:spMkLst>
        </pc:spChg>
      </pc:sldChg>
      <pc:sldChg chg="addSp delSp modSp mod ord">
        <pc:chgData name="Li Lixiang" userId="6104bbfcb56aea79" providerId="LiveId" clId="{D82E8DA6-9951-4000-9EC7-9103C1857731}" dt="2021-01-19T03:26:17.931" v="5" actId="478"/>
        <pc:sldMkLst>
          <pc:docMk/>
          <pc:sldMk cId="3733305708" sldId="264"/>
        </pc:sldMkLst>
        <pc:spChg chg="del">
          <ac:chgData name="Li Lixiang" userId="6104bbfcb56aea79" providerId="LiveId" clId="{D82E8DA6-9951-4000-9EC7-9103C1857731}" dt="2021-01-19T03:26:16.001" v="4" actId="478"/>
          <ac:spMkLst>
            <pc:docMk/>
            <pc:sldMk cId="3733305708" sldId="264"/>
            <ac:spMk id="9" creationId="{AF3CE096-68B8-4B44-B44E-FE912B375EA9}"/>
          </ac:spMkLst>
        </pc:spChg>
        <pc:spChg chg="del">
          <ac:chgData name="Li Lixiang" userId="6104bbfcb56aea79" providerId="LiveId" clId="{D82E8DA6-9951-4000-9EC7-9103C1857731}" dt="2021-01-19T03:26:17.931" v="5" actId="478"/>
          <ac:spMkLst>
            <pc:docMk/>
            <pc:sldMk cId="3733305708" sldId="264"/>
            <ac:spMk id="10" creationId="{18E43F96-3BE1-46C4-B791-6EE3644003D8}"/>
          </ac:spMkLst>
        </pc:spChg>
        <pc:spChg chg="add mod">
          <ac:chgData name="Li Lixiang" userId="6104bbfcb56aea79" providerId="LiveId" clId="{D82E8DA6-9951-4000-9EC7-9103C1857731}" dt="2021-01-19T03:25:42.184" v="3" actId="1076"/>
          <ac:spMkLst>
            <pc:docMk/>
            <pc:sldMk cId="3733305708" sldId="264"/>
            <ac:spMk id="12" creationId="{8995E51E-CE0A-416E-9DB3-98487AB45AC9}"/>
          </ac:spMkLst>
        </pc:spChg>
      </pc:sldChg>
      <pc:sldChg chg="addSp delSp modSp add mod">
        <pc:chgData name="Li Lixiang" userId="6104bbfcb56aea79" providerId="LiveId" clId="{D82E8DA6-9951-4000-9EC7-9103C1857731}" dt="2021-01-19T03:51:39.722" v="142" actId="14100"/>
        <pc:sldMkLst>
          <pc:docMk/>
          <pc:sldMk cId="314823917" sldId="267"/>
        </pc:sldMkLst>
        <pc:spChg chg="mod">
          <ac:chgData name="Li Lixiang" userId="6104bbfcb56aea79" providerId="LiveId" clId="{D82E8DA6-9951-4000-9EC7-9103C1857731}" dt="2021-01-19T03:50:18.809" v="50" actId="20577"/>
          <ac:spMkLst>
            <pc:docMk/>
            <pc:sldMk cId="314823917" sldId="267"/>
            <ac:spMk id="2" creationId="{6A7233A0-AF7A-48A1-9892-0D38C61AE772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6" creationId="{0DD8DFCC-1C59-477A-B8D0-A86404F623E9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8" creationId="{1E9E062E-9F76-4D06-A851-F52B6F4A5243}"/>
          </ac:spMkLst>
        </pc:spChg>
        <pc:spChg chg="add mod">
          <ac:chgData name="Li Lixiang" userId="6104bbfcb56aea79" providerId="LiveId" clId="{D82E8DA6-9951-4000-9EC7-9103C1857731}" dt="2021-01-19T03:51:02.637" v="139" actId="313"/>
          <ac:spMkLst>
            <pc:docMk/>
            <pc:sldMk cId="314823917" sldId="267"/>
            <ac:spMk id="9" creationId="{3369B57B-4A13-4B57-B92C-D62EDE464684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10" creationId="{A55D81FE-6224-41E3-B868-43B08F7164D7}"/>
          </ac:spMkLst>
        </pc:spChg>
        <pc:graphicFrameChg chg="del">
          <ac:chgData name="Li Lixiang" userId="6104bbfcb56aea79" providerId="LiveId" clId="{D82E8DA6-9951-4000-9EC7-9103C1857731}" dt="2021-01-19T03:50:25.949" v="52" actId="478"/>
          <ac:graphicFrameMkLst>
            <pc:docMk/>
            <pc:sldMk cId="314823917" sldId="267"/>
            <ac:graphicFrameMk id="4" creationId="{3AB4A655-1E00-4B0E-9437-30384866C3DE}"/>
          </ac:graphicFrameMkLst>
        </pc:graphicFrameChg>
        <pc:picChg chg="add mod">
          <ac:chgData name="Li Lixiang" userId="6104bbfcb56aea79" providerId="LiveId" clId="{D82E8DA6-9951-4000-9EC7-9103C1857731}" dt="2021-01-19T03:51:39.722" v="142" actId="14100"/>
          <ac:picMkLst>
            <pc:docMk/>
            <pc:sldMk cId="314823917" sldId="267"/>
            <ac:picMk id="5" creationId="{F253E5E1-248C-446F-9B76-EE713267B9F6}"/>
          </ac:picMkLst>
        </pc:picChg>
        <pc:picChg chg="del">
          <ac:chgData name="Li Lixiang" userId="6104bbfcb56aea79" providerId="LiveId" clId="{D82E8DA6-9951-4000-9EC7-9103C1857731}" dt="2021-01-19T03:50:22.577" v="51" actId="478"/>
          <ac:picMkLst>
            <pc:docMk/>
            <pc:sldMk cId="314823917" sldId="267"/>
            <ac:picMk id="12" creationId="{6270D3B6-DD15-4538-AB51-56389CAE0918}"/>
          </ac:picMkLst>
        </pc:picChg>
      </pc:sldChg>
    </pc:docChg>
  </pc:docChgLst>
  <pc:docChgLst>
    <pc:chgData name="Li Lixiang" userId="6104bbfcb56aea79" providerId="LiveId" clId="{059B10B3-0B2E-4DA7-8829-C38D8318DEBA}"/>
    <pc:docChg chg="undo custSel addSld delSld modSld sldOrd">
      <pc:chgData name="Li Lixiang" userId="6104bbfcb56aea79" providerId="LiveId" clId="{059B10B3-0B2E-4DA7-8829-C38D8318DEBA}" dt="2021-06-07T08:09:19.513" v="7558" actId="20577"/>
      <pc:docMkLst>
        <pc:docMk/>
      </pc:docMkLst>
      <pc:sldChg chg="modSp mod">
        <pc:chgData name="Li Lixiang" userId="6104bbfcb56aea79" providerId="LiveId" clId="{059B10B3-0B2E-4DA7-8829-C38D8318DEBA}" dt="2021-06-07T08:09:19.513" v="7558" actId="20577"/>
        <pc:sldMkLst>
          <pc:docMk/>
          <pc:sldMk cId="3650079851" sldId="256"/>
        </pc:sldMkLst>
        <pc:spChg chg="mod">
          <ac:chgData name="Li Lixiang" userId="6104bbfcb56aea79" providerId="LiveId" clId="{059B10B3-0B2E-4DA7-8829-C38D8318DEBA}" dt="2021-06-07T08:09:19.513" v="7558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del mod">
        <pc:chgData name="Li Lixiang" userId="6104bbfcb56aea79" providerId="LiveId" clId="{059B10B3-0B2E-4DA7-8829-C38D8318DEBA}" dt="2021-06-05T16:58:54.156" v="7551" actId="47"/>
        <pc:sldMkLst>
          <pc:docMk/>
          <pc:sldMk cId="3409578767" sldId="261"/>
        </pc:sldMkLst>
        <pc:spChg chg="mod">
          <ac:chgData name="Li Lixiang" userId="6104bbfcb56aea79" providerId="LiveId" clId="{059B10B3-0B2E-4DA7-8829-C38D8318DEBA}" dt="2021-06-05T11:33:56.135" v="7550" actId="20577"/>
          <ac:spMkLst>
            <pc:docMk/>
            <pc:sldMk cId="3409578767" sldId="261"/>
            <ac:spMk id="2" creationId="{5EC01E2D-9CFE-4D5D-8863-3BA90731F07B}"/>
          </ac:spMkLst>
        </pc:spChg>
        <pc:inkChg chg="add">
          <ac:chgData name="Li Lixiang" userId="6104bbfcb56aea79" providerId="LiveId" clId="{059B10B3-0B2E-4DA7-8829-C38D8318DEBA}" dt="2021-04-20T10:04:07.629" v="4148" actId="9405"/>
          <ac:inkMkLst>
            <pc:docMk/>
            <pc:sldMk cId="3409578767" sldId="261"/>
            <ac:inkMk id="4" creationId="{CCA4BA79-7207-46F9-81D1-051637F90D5A}"/>
          </ac:inkMkLst>
        </pc:inkChg>
      </pc:sldChg>
      <pc:sldChg chg="addSp delSp modSp mod">
        <pc:chgData name="Li Lixiang" userId="6104bbfcb56aea79" providerId="LiveId" clId="{059B10B3-0B2E-4DA7-8829-C38D8318DEBA}" dt="2021-04-17T11:27:47.308" v="4147" actId="9405"/>
        <pc:sldMkLst>
          <pc:docMk/>
          <pc:sldMk cId="1653093981" sldId="262"/>
        </pc:sldMkLst>
        <pc:spChg chg="mod">
          <ac:chgData name="Li Lixiang" userId="6104bbfcb56aea79" providerId="LiveId" clId="{059B10B3-0B2E-4DA7-8829-C38D8318DEBA}" dt="2021-02-14T04:32:10.836" v="1953" actId="20577"/>
          <ac:spMkLst>
            <pc:docMk/>
            <pc:sldMk cId="1653093981" sldId="262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13T07:56:32.448" v="4101" actId="20577"/>
          <ac:spMkLst>
            <pc:docMk/>
            <pc:sldMk cId="1653093981" sldId="262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4:34:29.526" v="2046" actId="478"/>
          <ac:picMkLst>
            <pc:docMk/>
            <pc:sldMk cId="1653093981" sldId="262"/>
            <ac:picMk id="5" creationId="{1B27D6C3-01DB-40C6-9287-287D784F97CB}"/>
          </ac:picMkLst>
        </pc:picChg>
        <pc:picChg chg="add mod">
          <ac:chgData name="Li Lixiang" userId="6104bbfcb56aea79" providerId="LiveId" clId="{059B10B3-0B2E-4DA7-8829-C38D8318DEBA}" dt="2021-02-14T04:36:01.223" v="2155" actId="14100"/>
          <ac:picMkLst>
            <pc:docMk/>
            <pc:sldMk cId="1653093981" sldId="262"/>
            <ac:picMk id="6" creationId="{744B75C8-DDD1-4B3F-8CF7-F59006E9875B}"/>
          </ac:picMkLst>
        </pc:picChg>
        <pc:inkChg chg="add del">
          <ac:chgData name="Li Lixiang" userId="6104bbfcb56aea79" providerId="LiveId" clId="{059B10B3-0B2E-4DA7-8829-C38D8318DEBA}" dt="2021-04-17T11:27:46.085" v="4146" actId="9405"/>
          <ac:inkMkLst>
            <pc:docMk/>
            <pc:sldMk cId="1653093981" sldId="262"/>
            <ac:inkMk id="4" creationId="{3BFD64BA-2039-46B8-8698-EC9EB78AF441}"/>
          </ac:inkMkLst>
        </pc:inkChg>
        <pc:inkChg chg="add">
          <ac:chgData name="Li Lixiang" userId="6104bbfcb56aea79" providerId="LiveId" clId="{059B10B3-0B2E-4DA7-8829-C38D8318DEBA}" dt="2021-04-17T11:27:47.308" v="4147" actId="9405"/>
          <ac:inkMkLst>
            <pc:docMk/>
            <pc:sldMk cId="1653093981" sldId="262"/>
            <ac:inkMk id="5" creationId="{1681C8D5-68F5-420E-9907-C80C4885EC41}"/>
          </ac:inkMkLst>
        </pc:inkChg>
      </pc:sldChg>
      <pc:sldChg chg="addSp delSp mod">
        <pc:chgData name="Li Lixiang" userId="6104bbfcb56aea79" providerId="LiveId" clId="{059B10B3-0B2E-4DA7-8829-C38D8318DEBA}" dt="2021-02-25T07:59:22.200" v="2483" actId="478"/>
        <pc:sldMkLst>
          <pc:docMk/>
          <pc:sldMk cId="3733305708" sldId="264"/>
        </pc:sldMkLst>
        <pc:inkChg chg="add del">
          <ac:chgData name="Li Lixiang" userId="6104bbfcb56aea79" providerId="LiveId" clId="{059B10B3-0B2E-4DA7-8829-C38D8318DEBA}" dt="2021-02-25T07:59:22.200" v="2483" actId="478"/>
          <ac:inkMkLst>
            <pc:docMk/>
            <pc:sldMk cId="3733305708" sldId="264"/>
            <ac:inkMk id="3" creationId="{A121A8B3-65E1-48BC-9E5F-4193E7B9E7AA}"/>
          </ac:inkMkLst>
        </pc:inkChg>
      </pc:sldChg>
      <pc:sldChg chg="addSp delSp modSp mod">
        <pc:chgData name="Li Lixiang" userId="6104bbfcb56aea79" providerId="LiveId" clId="{059B10B3-0B2E-4DA7-8829-C38D8318DEBA}" dt="2021-02-14T02:54:13.882" v="976" actId="1076"/>
        <pc:sldMkLst>
          <pc:docMk/>
          <pc:sldMk cId="173377487" sldId="265"/>
        </pc:sldMkLst>
        <pc:picChg chg="add mod">
          <ac:chgData name="Li Lixiang" userId="6104bbfcb56aea79" providerId="LiveId" clId="{059B10B3-0B2E-4DA7-8829-C38D8318DEBA}" dt="2021-02-14T02:54:13.882" v="976" actId="1076"/>
          <ac:picMkLst>
            <pc:docMk/>
            <pc:sldMk cId="173377487" sldId="265"/>
            <ac:picMk id="5" creationId="{D345CBD6-1979-4D7E-9E52-C7B9D570BA26}"/>
          </ac:picMkLst>
        </pc:picChg>
        <pc:picChg chg="del">
          <ac:chgData name="Li Lixiang" userId="6104bbfcb56aea79" providerId="LiveId" clId="{059B10B3-0B2E-4DA7-8829-C38D8318DEBA}" dt="2021-02-14T02:54:09.732" v="974" actId="478"/>
          <ac:picMkLst>
            <pc:docMk/>
            <pc:sldMk cId="173377487" sldId="265"/>
            <ac:picMk id="12" creationId="{6270D3B6-DD15-4538-AB51-56389CAE0918}"/>
          </ac:picMkLst>
        </pc:picChg>
      </pc:sldChg>
      <pc:sldChg chg="modSp mod">
        <pc:chgData name="Li Lixiang" userId="6104bbfcb56aea79" providerId="LiveId" clId="{059B10B3-0B2E-4DA7-8829-C38D8318DEBA}" dt="2021-04-07T23:56:14.059" v="3984" actId="20577"/>
        <pc:sldMkLst>
          <pc:docMk/>
          <pc:sldMk cId="42589722" sldId="266"/>
        </pc:sldMkLst>
        <pc:spChg chg="mod">
          <ac:chgData name="Li Lixiang" userId="6104bbfcb56aea79" providerId="LiveId" clId="{059B10B3-0B2E-4DA7-8829-C38D8318DEBA}" dt="2021-04-07T23:56:14.059" v="3984" actId="20577"/>
          <ac:spMkLst>
            <pc:docMk/>
            <pc:sldMk cId="42589722" sldId="266"/>
            <ac:spMk id="9" creationId="{04795046-BD50-4D5C-9F4B-89B86CC0A056}"/>
          </ac:spMkLst>
        </pc:spChg>
      </pc:sldChg>
      <pc:sldChg chg="delSp modSp add del mod">
        <pc:chgData name="Li Lixiang" userId="6104bbfcb56aea79" providerId="LiveId" clId="{059B10B3-0B2E-4DA7-8829-C38D8318DEBA}" dt="2021-04-13T07:58:14.710" v="4134" actId="47"/>
        <pc:sldMkLst>
          <pc:docMk/>
          <pc:sldMk cId="2137531678" sldId="268"/>
        </pc:sldMkLst>
        <pc:spChg chg="mod">
          <ac:chgData name="Li Lixiang" userId="6104bbfcb56aea79" providerId="LiveId" clId="{059B10B3-0B2E-4DA7-8829-C38D8318DEBA}" dt="2021-02-14T02:25:26.901" v="28" actId="20577"/>
          <ac:spMkLst>
            <pc:docMk/>
            <pc:sldMk cId="2137531678" sldId="268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26:27.783" v="365" actId="6549"/>
          <ac:spMkLst>
            <pc:docMk/>
            <pc:sldMk cId="2137531678" sldId="268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2:25:29.364" v="29" actId="478"/>
          <ac:picMkLst>
            <pc:docMk/>
            <pc:sldMk cId="2137531678" sldId="268"/>
            <ac:picMk id="5" creationId="{1B27D6C3-01DB-40C6-9287-287D784F97CB}"/>
          </ac:picMkLst>
        </pc:picChg>
      </pc:sldChg>
      <pc:sldChg chg="addSp delSp modSp add mod">
        <pc:chgData name="Li Lixiang" userId="6104bbfcb56aea79" providerId="LiveId" clId="{059B10B3-0B2E-4DA7-8829-C38D8318DEBA}" dt="2021-02-25T08:31:36.747" v="2485" actId="478"/>
        <pc:sldMkLst>
          <pc:docMk/>
          <pc:sldMk cId="1377491489" sldId="269"/>
        </pc:sldMkLst>
        <pc:spChg chg="mod">
          <ac:chgData name="Li Lixiang" userId="6104bbfcb56aea79" providerId="LiveId" clId="{059B10B3-0B2E-4DA7-8829-C38D8318DEBA}" dt="2021-02-14T02:41:06.033" v="823" actId="20577"/>
          <ac:spMkLst>
            <pc:docMk/>
            <pc:sldMk cId="1377491489" sldId="269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39:17.956" v="752" actId="20577"/>
          <ac:spMkLst>
            <pc:docMk/>
            <pc:sldMk cId="1377491489" sldId="269"/>
            <ac:spMk id="3" creationId="{AE84BDDD-BBB6-4D65-B40F-2DCAABD5AC26}"/>
          </ac:spMkLst>
        </pc:spChg>
        <pc:spChg chg="add">
          <ac:chgData name="Li Lixiang" userId="6104bbfcb56aea79" providerId="LiveId" clId="{059B10B3-0B2E-4DA7-8829-C38D8318DEBA}" dt="2021-02-14T02:34:20.399" v="400" actId="11529"/>
          <ac:spMkLst>
            <pc:docMk/>
            <pc:sldMk cId="1377491489" sldId="269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4T02:34:10.748" v="398" actId="478"/>
          <ac:spMkLst>
            <pc:docMk/>
            <pc:sldMk cId="1377491489" sldId="269"/>
            <ac:spMk id="6" creationId="{650A09CB-6897-488E-AEAC-806B7453E23E}"/>
          </ac:spMkLst>
        </pc:spChg>
        <pc:spChg chg="del">
          <ac:chgData name="Li Lixiang" userId="6104bbfcb56aea79" providerId="LiveId" clId="{059B10B3-0B2E-4DA7-8829-C38D8318DEBA}" dt="2021-02-14T02:34:11.670" v="399" actId="478"/>
          <ac:spMkLst>
            <pc:docMk/>
            <pc:sldMk cId="1377491489" sldId="269"/>
            <ac:spMk id="7" creationId="{A8D50DF1-68AC-4D76-9F65-8E4F3E227AAE}"/>
          </ac:spMkLst>
        </pc:spChg>
        <pc:spChg chg="add mod">
          <ac:chgData name="Li Lixiang" userId="6104bbfcb56aea79" providerId="LiveId" clId="{059B10B3-0B2E-4DA7-8829-C38D8318DEBA}" dt="2021-02-14T02:34:23.852" v="402" actId="1076"/>
          <ac:spMkLst>
            <pc:docMk/>
            <pc:sldMk cId="1377491489" sldId="269"/>
            <ac:spMk id="8" creationId="{F9684766-F743-48C1-8F65-9DF5F6438285}"/>
          </ac:spMkLst>
        </pc:spChg>
        <pc:spChg chg="add mod">
          <ac:chgData name="Li Lixiang" userId="6104bbfcb56aea79" providerId="LiveId" clId="{059B10B3-0B2E-4DA7-8829-C38D8318DEBA}" dt="2021-02-14T02:34:27.011" v="404" actId="1076"/>
          <ac:spMkLst>
            <pc:docMk/>
            <pc:sldMk cId="1377491489" sldId="269"/>
            <ac:spMk id="9" creationId="{4A2A9EF9-0286-419E-9A98-D1DD31CAEFE0}"/>
          </ac:spMkLst>
        </pc:spChg>
        <pc:spChg chg="add mod">
          <ac:chgData name="Li Lixiang" userId="6104bbfcb56aea79" providerId="LiveId" clId="{059B10B3-0B2E-4DA7-8829-C38D8318DEBA}" dt="2021-02-14T02:34:31.115" v="406" actId="1076"/>
          <ac:spMkLst>
            <pc:docMk/>
            <pc:sldMk cId="1377491489" sldId="269"/>
            <ac:spMk id="10" creationId="{F5A6541D-0DBC-4214-A44A-8E683EDC3ABF}"/>
          </ac:spMkLst>
        </pc:spChg>
        <pc:spChg chg="add mod">
          <ac:chgData name="Li Lixiang" userId="6104bbfcb56aea79" providerId="LiveId" clId="{059B10B3-0B2E-4DA7-8829-C38D8318DEBA}" dt="2021-02-14T02:34:38.619" v="409" actId="1076"/>
          <ac:spMkLst>
            <pc:docMk/>
            <pc:sldMk cId="1377491489" sldId="269"/>
            <ac:spMk id="11" creationId="{40E0547A-2CF1-4531-8D73-7FEA6EEA9B00}"/>
          </ac:spMkLst>
        </pc:spChg>
        <pc:spChg chg="add mod">
          <ac:chgData name="Li Lixiang" userId="6104bbfcb56aea79" providerId="LiveId" clId="{059B10B3-0B2E-4DA7-8829-C38D8318DEBA}" dt="2021-02-14T02:34:44.243" v="411" actId="1076"/>
          <ac:spMkLst>
            <pc:docMk/>
            <pc:sldMk cId="1377491489" sldId="269"/>
            <ac:spMk id="12" creationId="{047CD4F2-BC6E-46BB-ABD6-AEAA44FBCC0B}"/>
          </ac:spMkLst>
        </pc:spChg>
        <pc:spChg chg="add del">
          <ac:chgData name="Li Lixiang" userId="6104bbfcb56aea79" providerId="LiveId" clId="{059B10B3-0B2E-4DA7-8829-C38D8318DEBA}" dt="2021-02-14T02:34:57.616" v="413" actId="478"/>
          <ac:spMkLst>
            <pc:docMk/>
            <pc:sldMk cId="1377491489" sldId="269"/>
            <ac:spMk id="13" creationId="{C554AADC-2523-4118-A41D-8D5AFE3CB1D4}"/>
          </ac:spMkLst>
        </pc:spChg>
        <pc:spChg chg="add del">
          <ac:chgData name="Li Lixiang" userId="6104bbfcb56aea79" providerId="LiveId" clId="{059B10B3-0B2E-4DA7-8829-C38D8318DEBA}" dt="2021-02-14T02:35:07.321" v="415" actId="478"/>
          <ac:spMkLst>
            <pc:docMk/>
            <pc:sldMk cId="1377491489" sldId="269"/>
            <ac:spMk id="14" creationId="{4602E301-4D84-4C3C-ACC0-42F274593B0E}"/>
          </ac:spMkLst>
        </pc:spChg>
        <pc:spChg chg="add mod">
          <ac:chgData name="Li Lixiang" userId="6104bbfcb56aea79" providerId="LiveId" clId="{059B10B3-0B2E-4DA7-8829-C38D8318DEBA}" dt="2021-02-14T02:35:24.883" v="420" actId="1076"/>
          <ac:spMkLst>
            <pc:docMk/>
            <pc:sldMk cId="1377491489" sldId="269"/>
            <ac:spMk id="18" creationId="{4D1DD00D-509E-4F9E-9508-109C8086E4E2}"/>
          </ac:spMkLst>
        </pc:spChg>
        <pc:spChg chg="add mod">
          <ac:chgData name="Li Lixiang" userId="6104bbfcb56aea79" providerId="LiveId" clId="{059B10B3-0B2E-4DA7-8829-C38D8318DEBA}" dt="2021-02-14T02:36:20.850" v="492" actId="20577"/>
          <ac:spMkLst>
            <pc:docMk/>
            <pc:sldMk cId="1377491489" sldId="269"/>
            <ac:spMk id="19" creationId="{2B3C3CDD-DE56-4F25-A2C3-A12508097AE9}"/>
          </ac:spMkLst>
        </pc:spChg>
        <pc:spChg chg="add mod">
          <ac:chgData name="Li Lixiang" userId="6104bbfcb56aea79" providerId="LiveId" clId="{059B10B3-0B2E-4DA7-8829-C38D8318DEBA}" dt="2021-02-14T02:36:41.115" v="543" actId="14100"/>
          <ac:spMkLst>
            <pc:docMk/>
            <pc:sldMk cId="1377491489" sldId="269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4:03.306" v="938" actId="1076"/>
          <ac:spMkLst>
            <pc:docMk/>
            <pc:sldMk cId="1377491489" sldId="269"/>
            <ac:spMk id="21" creationId="{A85F8C7E-C636-4CA4-94F3-0313A1FCF58C}"/>
          </ac:spMkLst>
        </pc:spChg>
        <pc:spChg chg="add mod">
          <ac:chgData name="Li Lixiang" userId="6104bbfcb56aea79" providerId="LiveId" clId="{059B10B3-0B2E-4DA7-8829-C38D8318DEBA}" dt="2021-02-14T02:44:08.288" v="941" actId="20577"/>
          <ac:spMkLst>
            <pc:docMk/>
            <pc:sldMk cId="1377491489" sldId="269"/>
            <ac:spMk id="22" creationId="{EC98BF74-604F-4930-80E2-2862D6B7DD2F}"/>
          </ac:spMkLst>
        </pc:spChg>
        <pc:spChg chg="add mod">
          <ac:chgData name="Li Lixiang" userId="6104bbfcb56aea79" providerId="LiveId" clId="{059B10B3-0B2E-4DA7-8829-C38D8318DEBA}" dt="2021-02-14T02:44:14.886" v="944" actId="20577"/>
          <ac:spMkLst>
            <pc:docMk/>
            <pc:sldMk cId="1377491489" sldId="269"/>
            <ac:spMk id="23" creationId="{81AFEA35-C7E6-4B92-B991-5F26C2E14A3F}"/>
          </ac:spMkLst>
        </pc:spChg>
        <pc:spChg chg="add mod">
          <ac:chgData name="Li Lixiang" userId="6104bbfcb56aea79" providerId="LiveId" clId="{059B10B3-0B2E-4DA7-8829-C38D8318DEBA}" dt="2021-02-14T02:44:22.161" v="947" actId="20577"/>
          <ac:spMkLst>
            <pc:docMk/>
            <pc:sldMk cId="1377491489" sldId="269"/>
            <ac:spMk id="24" creationId="{37705139-3763-47F9-881A-6B31E8F6A05E}"/>
          </ac:spMkLst>
        </pc:spChg>
        <pc:spChg chg="add mod">
          <ac:chgData name="Li Lixiang" userId="6104bbfcb56aea79" providerId="LiveId" clId="{059B10B3-0B2E-4DA7-8829-C38D8318DEBA}" dt="2021-02-14T02:44:29.875" v="950" actId="20577"/>
          <ac:spMkLst>
            <pc:docMk/>
            <pc:sldMk cId="1377491489" sldId="269"/>
            <ac:spMk id="25" creationId="{BD741506-28AE-4DE9-8CFB-9B91B642DFCB}"/>
          </ac:spMkLst>
        </pc:spChg>
        <pc:picChg chg="del">
          <ac:chgData name="Li Lixiang" userId="6104bbfcb56aea79" providerId="LiveId" clId="{059B10B3-0B2E-4DA7-8829-C38D8318DEBA}" dt="2021-02-14T02:34:09.201" v="397" actId="478"/>
          <ac:picMkLst>
            <pc:docMk/>
            <pc:sldMk cId="1377491489" sldId="269"/>
            <ac:picMk id="4" creationId="{7598C16D-560E-4826-9B68-9F30BC880C39}"/>
          </ac:picMkLst>
        </pc:picChg>
        <pc:inkChg chg="add del">
          <ac:chgData name="Li Lixiang" userId="6104bbfcb56aea79" providerId="LiveId" clId="{059B10B3-0B2E-4DA7-8829-C38D8318DEBA}" dt="2021-02-25T08:31:36.747" v="2485" actId="478"/>
          <ac:inkMkLst>
            <pc:docMk/>
            <pc:sldMk cId="1377491489" sldId="269"/>
            <ac:inkMk id="4" creationId="{0D42EC62-0A28-4D14-888F-01A7A5DB09F3}"/>
          </ac:inkMkLst>
        </pc:inkChg>
        <pc:cxnChg chg="add">
          <ac:chgData name="Li Lixiang" userId="6104bbfcb56aea79" providerId="LiveId" clId="{059B10B3-0B2E-4DA7-8829-C38D8318DEBA}" dt="2021-02-14T02:35:12.908" v="416" actId="11529"/>
          <ac:cxnSpMkLst>
            <pc:docMk/>
            <pc:sldMk cId="1377491489" sldId="269"/>
            <ac:cxnSpMk id="16" creationId="{6E5C443A-5203-4F0A-9012-C276080AA760}"/>
          </ac:cxnSpMkLst>
        </pc:cxnChg>
        <pc:cxnChg chg="add mod">
          <ac:chgData name="Li Lixiang" userId="6104bbfcb56aea79" providerId="LiveId" clId="{059B10B3-0B2E-4DA7-8829-C38D8318DEBA}" dt="2021-02-14T02:35:20.035" v="418" actId="1076"/>
          <ac:cxnSpMkLst>
            <pc:docMk/>
            <pc:sldMk cId="1377491489" sldId="269"/>
            <ac:cxnSpMk id="17" creationId="{BD50CB79-2DE4-4061-B98E-0B8104DCAA84}"/>
          </ac:cxnSpMkLst>
        </pc:cxnChg>
      </pc:sldChg>
      <pc:sldChg chg="addSp modSp add mod">
        <pc:chgData name="Li Lixiang" userId="6104bbfcb56aea79" providerId="LiveId" clId="{059B10B3-0B2E-4DA7-8829-C38D8318DEBA}" dt="2021-02-14T02:45:57.084" v="973" actId="20577"/>
        <pc:sldMkLst>
          <pc:docMk/>
          <pc:sldMk cId="2536205790" sldId="270"/>
        </pc:sldMkLst>
        <pc:spChg chg="mod">
          <ac:chgData name="Li Lixiang" userId="6104bbfcb56aea79" providerId="LiveId" clId="{059B10B3-0B2E-4DA7-8829-C38D8318DEBA}" dt="2021-02-14T02:41:48.794" v="831" actId="20577"/>
          <ac:spMkLst>
            <pc:docMk/>
            <pc:sldMk cId="2536205790" sldId="270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45:02.439" v="960" actId="20577"/>
          <ac:spMkLst>
            <pc:docMk/>
            <pc:sldMk cId="2536205790" sldId="270"/>
            <ac:spMk id="3" creationId="{AE84BDDD-BBB6-4D65-B40F-2DCAABD5AC26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5" creationId="{D965A968-AF07-4AD7-BC5B-F47C09F3B8C3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8" creationId="{F9684766-F743-48C1-8F65-9DF5F6438285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9" creationId="{4A2A9EF9-0286-419E-9A98-D1DD31CAEFE0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0" creationId="{F5A6541D-0DBC-4214-A44A-8E683EDC3ABF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1" creationId="{40E0547A-2CF1-4531-8D73-7FEA6EEA9B00}"/>
          </ac:spMkLst>
        </pc:spChg>
        <pc:spChg chg="mod">
          <ac:chgData name="Li Lixiang" userId="6104bbfcb56aea79" providerId="LiveId" clId="{059B10B3-0B2E-4DA7-8829-C38D8318DEBA}" dt="2021-02-14T02:40:19.161" v="768" actId="1076"/>
          <ac:spMkLst>
            <pc:docMk/>
            <pc:sldMk cId="2536205790" sldId="270"/>
            <ac:spMk id="12" creationId="{047CD4F2-BC6E-46BB-ABD6-AEAA44FBCC0B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8" creationId="{4D1DD00D-509E-4F9E-9508-109C8086E4E2}"/>
          </ac:spMkLst>
        </pc:spChg>
        <pc:spChg chg="mod">
          <ac:chgData name="Li Lixiang" userId="6104bbfcb56aea79" providerId="LiveId" clId="{059B10B3-0B2E-4DA7-8829-C38D8318DEBA}" dt="2021-02-14T02:40:50.502" v="815" actId="6549"/>
          <ac:spMkLst>
            <pc:docMk/>
            <pc:sldMk cId="2536205790" sldId="270"/>
            <ac:spMk id="19" creationId="{2B3C3CDD-DE56-4F25-A2C3-A12508097AE9}"/>
          </ac:spMkLst>
        </pc:spChg>
        <pc:spChg chg="mod">
          <ac:chgData name="Li Lixiang" userId="6104bbfcb56aea79" providerId="LiveId" clId="{059B10B3-0B2E-4DA7-8829-C38D8318DEBA}" dt="2021-02-14T02:40:54.942" v="816" actId="6549"/>
          <ac:spMkLst>
            <pc:docMk/>
            <pc:sldMk cId="2536205790" sldId="270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5:57.084" v="973" actId="20577"/>
          <ac:spMkLst>
            <pc:docMk/>
            <pc:sldMk cId="2536205790" sldId="270"/>
            <ac:spMk id="21" creationId="{E52D0BA2-5314-4C69-A62D-0B4FE463C86B}"/>
          </ac:spMkLst>
        </pc:spChg>
        <pc:spChg chg="add mod">
          <ac:chgData name="Li Lixiang" userId="6104bbfcb56aea79" providerId="LiveId" clId="{059B10B3-0B2E-4DA7-8829-C38D8318DEBA}" dt="2021-02-14T02:45:53.111" v="972" actId="20577"/>
          <ac:spMkLst>
            <pc:docMk/>
            <pc:sldMk cId="2536205790" sldId="270"/>
            <ac:spMk id="22" creationId="{68F516E2-7270-433A-8A6D-C04A6F5F0528}"/>
          </ac:spMkLst>
        </pc:spChg>
        <pc:spChg chg="add mod">
          <ac:chgData name="Li Lixiang" userId="6104bbfcb56aea79" providerId="LiveId" clId="{059B10B3-0B2E-4DA7-8829-C38D8318DEBA}" dt="2021-02-14T02:45:47.112" v="970" actId="20577"/>
          <ac:spMkLst>
            <pc:docMk/>
            <pc:sldMk cId="2536205790" sldId="270"/>
            <ac:spMk id="23" creationId="{91C8A71C-51D7-492D-B49D-0F57B941DEF7}"/>
          </ac:spMkLst>
        </pc:spChg>
        <pc:spChg chg="add mod">
          <ac:chgData name="Li Lixiang" userId="6104bbfcb56aea79" providerId="LiveId" clId="{059B10B3-0B2E-4DA7-8829-C38D8318DEBA}" dt="2021-02-14T02:45:43.717" v="968" actId="20577"/>
          <ac:spMkLst>
            <pc:docMk/>
            <pc:sldMk cId="2536205790" sldId="270"/>
            <ac:spMk id="24" creationId="{CD165AFE-DFEA-4481-85AF-8291C065D6F8}"/>
          </ac:spMkLst>
        </pc:spChg>
        <pc:spChg chg="add mod">
          <ac:chgData name="Li Lixiang" userId="6104bbfcb56aea79" providerId="LiveId" clId="{059B10B3-0B2E-4DA7-8829-C38D8318DEBA}" dt="2021-02-14T02:45:40.551" v="966" actId="20577"/>
          <ac:spMkLst>
            <pc:docMk/>
            <pc:sldMk cId="2536205790" sldId="270"/>
            <ac:spMk id="25" creationId="{49307063-78C0-49A4-BB75-A7AFC0879735}"/>
          </ac:spMkLst>
        </pc:spChg>
        <pc:cxnChg chg="mod">
          <ac:chgData name="Li Lixiang" userId="6104bbfcb56aea79" providerId="LiveId" clId="{059B10B3-0B2E-4DA7-8829-C38D8318DEBA}" dt="2021-02-14T02:40:15.369" v="767" actId="1076"/>
          <ac:cxnSpMkLst>
            <pc:docMk/>
            <pc:sldMk cId="2536205790" sldId="270"/>
            <ac:cxnSpMk id="16" creationId="{6E5C443A-5203-4F0A-9012-C276080AA760}"/>
          </ac:cxnSpMkLst>
        </pc:cxnChg>
        <pc:cxnChg chg="mod">
          <ac:chgData name="Li Lixiang" userId="6104bbfcb56aea79" providerId="LiveId" clId="{059B10B3-0B2E-4DA7-8829-C38D8318DEBA}" dt="2021-02-14T02:40:07.595" v="763" actId="1076"/>
          <ac:cxnSpMkLst>
            <pc:docMk/>
            <pc:sldMk cId="2536205790" sldId="270"/>
            <ac:cxnSpMk id="17" creationId="{BD50CB79-2DE4-4061-B98E-0B8104DCAA84}"/>
          </ac:cxnSpMkLst>
        </pc:cxnChg>
      </pc:sldChg>
      <pc:sldChg chg="delSp modSp add mod">
        <pc:chgData name="Li Lixiang" userId="6104bbfcb56aea79" providerId="LiveId" clId="{059B10B3-0B2E-4DA7-8829-C38D8318DEBA}" dt="2021-02-14T03:18:57.593" v="1152" actId="20577"/>
        <pc:sldMkLst>
          <pc:docMk/>
          <pc:sldMk cId="3043469661" sldId="271"/>
        </pc:sldMkLst>
        <pc:spChg chg="mod">
          <ac:chgData name="Li Lixiang" userId="6104bbfcb56aea79" providerId="LiveId" clId="{059B10B3-0B2E-4DA7-8829-C38D8318DEBA}" dt="2021-02-14T03:18:57.593" v="1152" actId="20577"/>
          <ac:spMkLst>
            <pc:docMk/>
            <pc:sldMk cId="3043469661" sldId="271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4T03:16:44.027" v="979" actId="478"/>
          <ac:spMkLst>
            <pc:docMk/>
            <pc:sldMk cId="3043469661" sldId="271"/>
            <ac:spMk id="9" creationId="{04795046-BD50-4D5C-9F4B-89B86CC0A056}"/>
          </ac:spMkLst>
        </pc:spChg>
        <pc:picChg chg="del">
          <ac:chgData name="Li Lixiang" userId="6104bbfcb56aea79" providerId="LiveId" clId="{059B10B3-0B2E-4DA7-8829-C38D8318DEBA}" dt="2021-02-14T03:16:43.092" v="978" actId="478"/>
          <ac:picMkLst>
            <pc:docMk/>
            <pc:sldMk cId="3043469661" sldId="271"/>
            <ac:picMk id="5" creationId="{CB0BB156-7701-4A7E-B847-B118F6BDDCB7}"/>
          </ac:picMkLst>
        </pc:picChg>
      </pc:sldChg>
      <pc:sldChg chg="modSp add del mod">
        <pc:chgData name="Li Lixiang" userId="6104bbfcb56aea79" providerId="LiveId" clId="{059B10B3-0B2E-4DA7-8829-C38D8318DEBA}" dt="2021-06-05T16:58:55.195" v="7552" actId="47"/>
        <pc:sldMkLst>
          <pc:docMk/>
          <pc:sldMk cId="1235300252" sldId="272"/>
        </pc:sldMkLst>
        <pc:spChg chg="mod">
          <ac:chgData name="Li Lixiang" userId="6104bbfcb56aea79" providerId="LiveId" clId="{059B10B3-0B2E-4DA7-8829-C38D8318DEBA}" dt="2021-02-14T03:51:30.493" v="1179" actId="20577"/>
          <ac:spMkLst>
            <pc:docMk/>
            <pc:sldMk cId="1235300252" sldId="272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3-11T08:06:19.542" v="3040" actId="6549"/>
          <ac:spMkLst>
            <pc:docMk/>
            <pc:sldMk cId="1235300252" sldId="272"/>
            <ac:spMk id="3" creationId="{7060439F-2729-478E-B95F-230482B50AA1}"/>
          </ac:spMkLst>
        </pc:spChg>
      </pc:sldChg>
      <pc:sldChg chg="modSp add del mod">
        <pc:chgData name="Li Lixiang" userId="6104bbfcb56aea79" providerId="LiveId" clId="{059B10B3-0B2E-4DA7-8829-C38D8318DEBA}" dt="2021-06-05T16:58:56.038" v="7553" actId="47"/>
        <pc:sldMkLst>
          <pc:docMk/>
          <pc:sldMk cId="223724709" sldId="273"/>
        </pc:sldMkLst>
        <pc:spChg chg="mod">
          <ac:chgData name="Li Lixiang" userId="6104bbfcb56aea79" providerId="LiveId" clId="{059B10B3-0B2E-4DA7-8829-C38D8318DEBA}" dt="2021-02-14T03:53:46.915" v="1437" actId="20577"/>
          <ac:spMkLst>
            <pc:docMk/>
            <pc:sldMk cId="223724709" sldId="273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2-14T04:01:21.014" v="1947" actId="20577"/>
          <ac:spMkLst>
            <pc:docMk/>
            <pc:sldMk cId="223724709" sldId="273"/>
            <ac:spMk id="3" creationId="{7060439F-2729-478E-B95F-230482B50AA1}"/>
          </ac:spMkLst>
        </pc:spChg>
      </pc:sldChg>
      <pc:sldChg chg="addSp delSp modSp add mod">
        <pc:chgData name="Li Lixiang" userId="6104bbfcb56aea79" providerId="LiveId" clId="{059B10B3-0B2E-4DA7-8829-C38D8318DEBA}" dt="2021-04-13T07:58:27.098" v="4141" actId="20577"/>
        <pc:sldMkLst>
          <pc:docMk/>
          <pc:sldMk cId="4106087501" sldId="274"/>
        </pc:sldMkLst>
        <pc:spChg chg="mod">
          <ac:chgData name="Li Lixiang" userId="6104bbfcb56aea79" providerId="LiveId" clId="{059B10B3-0B2E-4DA7-8829-C38D8318DEBA}" dt="2021-04-13T07:58:27.098" v="4141" actId="20577"/>
          <ac:spMkLst>
            <pc:docMk/>
            <pc:sldMk cId="4106087501" sldId="274"/>
            <ac:spMk id="3" creationId="{AE84BDDD-BBB6-4D65-B40F-2DCAABD5AC26}"/>
          </ac:spMkLst>
        </pc:spChg>
        <pc:inkChg chg="add del">
          <ac:chgData name="Li Lixiang" userId="6104bbfcb56aea79" providerId="LiveId" clId="{059B10B3-0B2E-4DA7-8829-C38D8318DEBA}" dt="2021-02-25T07:45:15.643" v="2481" actId="478"/>
          <ac:inkMkLst>
            <pc:docMk/>
            <pc:sldMk cId="4106087501" sldId="274"/>
            <ac:inkMk id="4" creationId="{2D5D435F-5F0E-418E-AEC6-77B00CB1D8D0}"/>
          </ac:inkMkLst>
        </pc:inkChg>
      </pc:sldChg>
      <pc:sldChg chg="addSp delSp modSp add mod">
        <pc:chgData name="Li Lixiang" userId="6104bbfcb56aea79" providerId="LiveId" clId="{059B10B3-0B2E-4DA7-8829-C38D8318DEBA}" dt="2021-03-04T07:25:38.126" v="2811" actId="478"/>
        <pc:sldMkLst>
          <pc:docMk/>
          <pc:sldMk cId="1880620557" sldId="275"/>
        </pc:sldMkLst>
        <pc:spChg chg="mod">
          <ac:chgData name="Li Lixiang" userId="6104bbfcb56aea79" providerId="LiveId" clId="{059B10B3-0B2E-4DA7-8829-C38D8318DEBA}" dt="2021-02-18T15:07:24.134" v="2159" actId="20577"/>
          <ac:spMkLst>
            <pc:docMk/>
            <pc:sldMk cId="1880620557" sldId="275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8T15:10:37.925" v="2474" actId="207"/>
          <ac:spMkLst>
            <pc:docMk/>
            <pc:sldMk cId="1880620557" sldId="275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8" creationId="{F9684766-F743-48C1-8F65-9DF5F6438285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9" creationId="{4A2A9EF9-0286-419E-9A98-D1DD31CAEFE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0" creationId="{F5A6541D-0DBC-4214-A44A-8E683EDC3ABF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1" creationId="{40E0547A-2CF1-4531-8D73-7FEA6EEA9B0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2" creationId="{047CD4F2-BC6E-46BB-ABD6-AEAA44FBCC0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8" creationId="{4D1DD00D-509E-4F9E-9508-109C8086E4E2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9" creationId="{2B3C3CDD-DE56-4F25-A2C3-A12508097AE9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0" creationId="{5ACAAC2F-DE4A-441A-9495-FD1A7F155E9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1" creationId="{E52D0BA2-5314-4C69-A62D-0B4FE463C86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2" creationId="{68F516E2-7270-433A-8A6D-C04A6F5F052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3" creationId="{91C8A71C-51D7-492D-B49D-0F57B941DEF7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4" creationId="{CD165AFE-DFEA-4481-85AF-8291C065D6F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5" creationId="{49307063-78C0-49A4-BB75-A7AFC0879735}"/>
          </ac:spMkLst>
        </pc:spChg>
        <pc:picChg chg="add mod">
          <ac:chgData name="Li Lixiang" userId="6104bbfcb56aea79" providerId="LiveId" clId="{059B10B3-0B2E-4DA7-8829-C38D8318DEBA}" dt="2021-02-18T15:15:50.739" v="2479" actId="1076"/>
          <ac:picMkLst>
            <pc:docMk/>
            <pc:sldMk cId="1880620557" sldId="275"/>
            <ac:picMk id="6" creationId="{3F1C865A-4719-4745-96EB-9C2299F48896}"/>
          </ac:picMkLst>
        </pc:picChg>
        <pc:inkChg chg="add">
          <ac:chgData name="Li Lixiang" userId="6104bbfcb56aea79" providerId="LiveId" clId="{059B10B3-0B2E-4DA7-8829-C38D8318DEBA}" dt="2021-03-04T07:25:25.736" v="2809" actId="9405"/>
          <ac:inkMkLst>
            <pc:docMk/>
            <pc:sldMk cId="1880620557" sldId="275"/>
            <ac:inkMk id="4" creationId="{35136474-38E6-40D9-8B52-61F0A6DFB841}"/>
          </ac:inkMkLst>
        </pc:inkChg>
        <pc:inkChg chg="add del">
          <ac:chgData name="Li Lixiang" userId="6104bbfcb56aea79" providerId="LiveId" clId="{059B10B3-0B2E-4DA7-8829-C38D8318DEBA}" dt="2021-03-04T07:25:38.126" v="2811" actId="478"/>
          <ac:inkMkLst>
            <pc:docMk/>
            <pc:sldMk cId="1880620557" sldId="275"/>
            <ac:inkMk id="5" creationId="{A1C049DF-21DD-48DF-9988-3B17340669BC}"/>
          </ac:inkMkLst>
        </pc:ink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6" creationId="{6E5C443A-5203-4F0A-9012-C276080AA760}"/>
          </ac:cxnSpMkLst>
        </pc:cxn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7" creationId="{BD50CB79-2DE4-4061-B98E-0B8104DCAA84}"/>
          </ac:cxnSpMkLst>
        </pc:cxnChg>
      </pc:sldChg>
      <pc:sldChg chg="addSp delSp modSp add del mod ord">
        <pc:chgData name="Li Lixiang" userId="6104bbfcb56aea79" providerId="LiveId" clId="{059B10B3-0B2E-4DA7-8829-C38D8318DEBA}" dt="2021-05-31T09:13:43.738" v="7408" actId="47"/>
        <pc:sldMkLst>
          <pc:docMk/>
          <pc:sldMk cId="3705451296" sldId="276"/>
        </pc:sldMkLst>
        <pc:spChg chg="mod">
          <ac:chgData name="Li Lixiang" userId="6104bbfcb56aea79" providerId="LiveId" clId="{059B10B3-0B2E-4DA7-8829-C38D8318DEBA}" dt="2021-04-21T01:07:24.131" v="5346" actId="1036"/>
          <ac:spMkLst>
            <pc:docMk/>
            <pc:sldMk cId="3705451296" sldId="276"/>
            <ac:spMk id="2" creationId="{D947D2DF-FCBF-47C3-9EC9-872096C568C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4" creationId="{C4BE5A13-A2DA-4076-9A41-5AC412C5DF35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5" creationId="{555B1DAA-53DD-483D-810D-314BAF7A4B2B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6" creationId="{CDE008C5-26C2-444C-8EE5-DD64A4FE1486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7" creationId="{921719A7-054D-4F01-A7FC-F700EA33297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8" creationId="{C934CB15-C040-408D-A30F-81D6DF81A84E}"/>
          </ac:spMkLst>
        </pc:spChg>
        <pc:spChg chg="add del mod">
          <ac:chgData name="Li Lixiang" userId="6104bbfcb56aea79" providerId="LiveId" clId="{059B10B3-0B2E-4DA7-8829-C38D8318DEBA}" dt="2021-04-21T00:59:36.100" v="4729" actId="478"/>
          <ac:spMkLst>
            <pc:docMk/>
            <pc:sldMk cId="3705451296" sldId="276"/>
            <ac:spMk id="9" creationId="{12B0D445-2C48-4852-9847-51ABD839D83F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0" creationId="{F15E6360-699F-4181-8A99-5E7589AC28D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1" creationId="{930D5F88-10CA-423A-94A5-0F62E51F110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2" creationId="{6682885C-73E2-4C04-AF75-51D05009C9F0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3" creationId="{6145E7CD-18FA-4988-952E-590AEF45CB4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4" creationId="{612D01CC-65E8-4800-9BBE-60534E989F0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5" creationId="{316B758D-832D-40B6-B211-BA5683ACA273}"/>
          </ac:spMkLst>
        </pc:spChg>
        <pc:spChg chg="add mod">
          <ac:chgData name="Li Lixiang" userId="6104bbfcb56aea79" providerId="LiveId" clId="{059B10B3-0B2E-4DA7-8829-C38D8318DEBA}" dt="2021-04-21T01:02:53.096" v="4902" actId="14100"/>
          <ac:spMkLst>
            <pc:docMk/>
            <pc:sldMk cId="3705451296" sldId="276"/>
            <ac:spMk id="18" creationId="{A318515E-D2DC-4752-BF96-90061EAECE8B}"/>
          </ac:spMkLst>
        </pc:spChg>
        <pc:spChg chg="add del mod">
          <ac:chgData name="Li Lixiang" userId="6104bbfcb56aea79" providerId="LiveId" clId="{059B10B3-0B2E-4DA7-8829-C38D8318DEBA}" dt="2021-04-21T00:59:33.290" v="4728" actId="478"/>
          <ac:spMkLst>
            <pc:docMk/>
            <pc:sldMk cId="3705451296" sldId="276"/>
            <ac:spMk id="28" creationId="{39D71EE6-7BB9-465D-AA60-A5E6C460D83A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32" creationId="{3490BA44-F6F4-42EC-856B-E0FAD7EA2349}"/>
          </ac:spMkLst>
        </pc:spChg>
        <pc:spChg chg="add mod">
          <ac:chgData name="Li Lixiang" userId="6104bbfcb56aea79" providerId="LiveId" clId="{059B10B3-0B2E-4DA7-8829-C38D8318DEBA}" dt="2021-04-21T01:00:47.471" v="4785" actId="20577"/>
          <ac:spMkLst>
            <pc:docMk/>
            <pc:sldMk cId="3705451296" sldId="276"/>
            <ac:spMk id="33" creationId="{D7987D92-6521-47C1-85D0-366B7053B58C}"/>
          </ac:spMkLst>
        </pc:spChg>
        <pc:spChg chg="add mod">
          <ac:chgData name="Li Lixiang" userId="6104bbfcb56aea79" providerId="LiveId" clId="{059B10B3-0B2E-4DA7-8829-C38D8318DEBA}" dt="2021-04-21T01:01:17.100" v="4833" actId="20577"/>
          <ac:spMkLst>
            <pc:docMk/>
            <pc:sldMk cId="3705451296" sldId="276"/>
            <ac:spMk id="34" creationId="{6C2B4F57-7173-4203-8B99-E179A8156EB5}"/>
          </ac:spMkLst>
        </pc:spChg>
        <pc:spChg chg="add mod">
          <ac:chgData name="Li Lixiang" userId="6104bbfcb56aea79" providerId="LiveId" clId="{059B10B3-0B2E-4DA7-8829-C38D8318DEBA}" dt="2021-04-21T01:02:08.085" v="4898" actId="313"/>
          <ac:spMkLst>
            <pc:docMk/>
            <pc:sldMk cId="3705451296" sldId="276"/>
            <ac:spMk id="35" creationId="{C8E8B3D0-991F-44D0-A7C8-D4266F084A1B}"/>
          </ac:spMkLst>
        </pc:spChg>
        <pc:spChg chg="add mod">
          <ac:chgData name="Li Lixiang" userId="6104bbfcb56aea79" providerId="LiveId" clId="{059B10B3-0B2E-4DA7-8829-C38D8318DEBA}" dt="2021-04-21T01:03:17.229" v="4952" actId="20577"/>
          <ac:spMkLst>
            <pc:docMk/>
            <pc:sldMk cId="3705451296" sldId="276"/>
            <ac:spMk id="36" creationId="{404E617B-5D08-44C2-9025-B6742A4E3209}"/>
          </ac:spMkLst>
        </pc:spChg>
        <pc:spChg chg="add mod">
          <ac:chgData name="Li Lixiang" userId="6104bbfcb56aea79" providerId="LiveId" clId="{059B10B3-0B2E-4DA7-8829-C38D8318DEBA}" dt="2021-04-21T01:04:28.257" v="5117" actId="14100"/>
          <ac:spMkLst>
            <pc:docMk/>
            <pc:sldMk cId="3705451296" sldId="276"/>
            <ac:spMk id="37" creationId="{4B470DAF-5546-42CA-900E-8EC504250603}"/>
          </ac:spMkLst>
        </pc:spChg>
        <pc:spChg chg="add mod">
          <ac:chgData name="Li Lixiang" userId="6104bbfcb56aea79" providerId="LiveId" clId="{059B10B3-0B2E-4DA7-8829-C38D8318DEBA}" dt="2021-04-21T01:05:48.109" v="5169" actId="14100"/>
          <ac:spMkLst>
            <pc:docMk/>
            <pc:sldMk cId="3705451296" sldId="276"/>
            <ac:spMk id="38" creationId="{1AA4BE9D-3076-4135-B063-42711D752DFB}"/>
          </ac:spMkLst>
        </pc:spChg>
        <pc:spChg chg="add mod">
          <ac:chgData name="Li Lixiang" userId="6104bbfcb56aea79" providerId="LiveId" clId="{059B10B3-0B2E-4DA7-8829-C38D8318DEBA}" dt="2021-04-21T01:06:40.374" v="5249" actId="14100"/>
          <ac:spMkLst>
            <pc:docMk/>
            <pc:sldMk cId="3705451296" sldId="276"/>
            <ac:spMk id="39" creationId="{40ADB6FC-AD4C-4CBF-8A4C-71525B73C05D}"/>
          </ac:spMkLst>
        </pc:spChg>
        <pc:spChg chg="add del mod">
          <ac:chgData name="Li Lixiang" userId="6104bbfcb56aea79" providerId="LiveId" clId="{059B10B3-0B2E-4DA7-8829-C38D8318DEBA}" dt="2021-04-21T01:06:51.377" v="5252" actId="478"/>
          <ac:spMkLst>
            <pc:docMk/>
            <pc:sldMk cId="3705451296" sldId="276"/>
            <ac:spMk id="40" creationId="{27AD2A03-5DBD-487E-B71B-1A630EA57BCA}"/>
          </ac:spMkLst>
        </pc:spChg>
        <pc:spChg chg="add mod">
          <ac:chgData name="Li Lixiang" userId="6104bbfcb56aea79" providerId="LiveId" clId="{059B10B3-0B2E-4DA7-8829-C38D8318DEBA}" dt="2021-04-21T01:07:13.881" v="5315" actId="20577"/>
          <ac:spMkLst>
            <pc:docMk/>
            <pc:sldMk cId="3705451296" sldId="276"/>
            <ac:spMk id="41" creationId="{18C7FB35-E459-461B-9643-E397DFC329EE}"/>
          </ac:spMkLst>
        </pc:spChg>
        <pc:grpChg chg="del mod">
          <ac:chgData name="Li Lixiang" userId="6104bbfcb56aea79" providerId="LiveId" clId="{059B10B3-0B2E-4DA7-8829-C38D8318DEBA}" dt="2021-05-29T11:58:12.777" v="7095" actId="478"/>
          <ac:grpSpMkLst>
            <pc:docMk/>
            <pc:sldMk cId="3705451296" sldId="276"/>
            <ac:grpSpMk id="5" creationId="{7ABD37D9-AE0C-47BA-8112-FD07103F8588}"/>
          </ac:grpSpMkLst>
        </pc:grpChg>
        <pc:picChg chg="add mod">
          <ac:chgData name="Li Lixiang" userId="6104bbfcb56aea79" providerId="LiveId" clId="{059B10B3-0B2E-4DA7-8829-C38D8318DEBA}" dt="2021-04-21T01:00:04.050" v="4731" actId="1076"/>
          <ac:picMkLst>
            <pc:docMk/>
            <pc:sldMk cId="3705451296" sldId="276"/>
            <ac:picMk id="17" creationId="{4BEC49B1-9346-4DC2-8BC6-B690C863EDE7}"/>
          </ac:picMkLst>
        </pc:pic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3" creationId="{383705F5-A27E-44CF-A702-063E94EFB76B}"/>
          </ac:inkMkLst>
        </pc:ink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4" creationId="{0A8773D2-72F8-4336-9A62-68425408734E}"/>
          </ac:inkMkLst>
        </pc:ink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1" creationId="{E4B809C5-1C23-41F6-B4A2-1BC80BF0E94E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2" creationId="{002D1709-FC87-4E2F-9DD9-EBAAC4EAE1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3" creationId="{29D0B261-9D2B-4CE0-A0D6-A3A95654A196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4" creationId="{C06B7B45-BB7A-46A8-9308-185751A2546F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5" creationId="{58703EF9-0D27-43BF-B3CF-6E9736581FDB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6" creationId="{94194DDF-4492-46F4-A701-925B33C100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7" creationId="{50F9D166-C076-4C48-80A9-8100FFD83467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9" creationId="{38133380-8BDC-4E47-BBFC-4B6335F20BF8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0" creationId="{EC930F31-2F8A-4AB0-903E-86212F62F6EA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1" creationId="{2117448C-17F4-4D09-B242-45749BCEF9A7}"/>
          </ac:cxnSpMkLst>
        </pc:cxnChg>
      </pc:sldChg>
      <pc:sldChg chg="delSp modSp add del mod">
        <pc:chgData name="Li Lixiang" userId="6104bbfcb56aea79" providerId="LiveId" clId="{059B10B3-0B2E-4DA7-8829-C38D8318DEBA}" dt="2021-04-21T00:53:05.645" v="4154" actId="47"/>
        <pc:sldMkLst>
          <pc:docMk/>
          <pc:sldMk cId="236255252" sldId="277"/>
        </pc:sldMkLst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8" creationId="{BBD31CBD-9993-44B7-A88C-5818430D733E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9" creationId="{E3233F8A-8CE9-4EFA-A9FA-74F900A5DE86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10" creationId="{2AB2BCCB-667B-416B-9EB0-405293F258BD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1" creationId="{DB7063EA-8FA2-4E4E-87E1-BC71E1BC8502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3" creationId="{15E151C5-4DF6-4A8E-A7CD-298BC92D0A39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4" creationId="{C629BBBF-4767-4F3F-8FD9-112D498680E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5" creationId="{7ADC1215-4AB3-4383-BE74-BC86F1A2FC28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8" creationId="{77BC062C-AF4F-4848-941F-DEC68B678A3E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28" creationId="{6FA455C2-F9A9-483E-82F6-38FFFD94479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3" creationId="{292957EA-8FF1-43B6-988B-AFF0E5CF0DD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5" creationId="{B08E604E-AD62-44BE-9958-2A28E851D5A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6" creationId="{EA422221-AACB-4537-9C45-49378081D02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7" creationId="{DBF91AAE-CEA1-4FA2-A68D-FF932544BC4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0" creationId="{3F34753F-2F86-487A-8312-99123BA8548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4" creationId="{D0F2AB0B-E7BA-44C5-A9C7-05E0CE91578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7" creationId="{EC156788-7C5D-4A77-B13D-8B8CB57B0127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8" creationId="{FAA7F6FE-B15B-4A90-B901-686DC2725680}"/>
          </ac:spMkLst>
        </pc:spChg>
        <pc:spChg chg="del">
          <ac:chgData name="Li Lixiang" userId="6104bbfcb56aea79" providerId="LiveId" clId="{059B10B3-0B2E-4DA7-8829-C38D8318DEBA}" dt="2021-03-04T06:05:59.283" v="2521" actId="478"/>
          <ac:spMkLst>
            <pc:docMk/>
            <pc:sldMk cId="236255252" sldId="277"/>
            <ac:spMk id="51" creationId="{F960B835-2E11-469E-B15F-0C92E98913EF}"/>
          </ac:spMkLst>
        </pc:sp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2" creationId="{16036EAB-0792-4AEC-BF1B-C999EC67F661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6" creationId="{781CA403-BD7D-4034-ADF4-BDF552EFE449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7" creationId="{8FBDCB7B-F9D0-4AE5-B78E-8CBBA42C1B1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9" creationId="{0D0186D7-6A43-4696-8488-13AC0BD5679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0" creationId="{02346989-BBE5-425D-8C2D-BA8681818E88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4" creationId="{B873076B-FC39-4B83-B1ED-6F1D4FC558A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4" creationId="{9E3562DD-877E-42B4-BB22-36E53CDCFB9F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8" creationId="{72CD904F-6D09-4B7B-B814-3B8517971AD2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9" creationId="{BF938222-B549-4A25-BAE9-7F5AB20E50D6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1" creationId="{B6999347-85E9-4629-B42A-B86D1A001D2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2" creationId="{746AF533-001F-4B7F-A607-A50D864453B0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3" creationId="{73254342-931A-4B91-9891-7FFBCC40C095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9" creationId="{6A576DC2-C55F-4779-B0E4-DEE4587CA25E}"/>
          </ac:cxnSpMkLst>
        </pc:cxnChg>
      </pc:sldChg>
      <pc:sldChg chg="addSp modSp add del mod">
        <pc:chgData name="Li Lixiang" userId="6104bbfcb56aea79" providerId="LiveId" clId="{059B10B3-0B2E-4DA7-8829-C38D8318DEBA}" dt="2021-04-21T00:53:04.654" v="4153" actId="47"/>
        <pc:sldMkLst>
          <pc:docMk/>
          <pc:sldMk cId="3382715189" sldId="278"/>
        </pc:sldMkLst>
        <pc:spChg chg="add mod">
          <ac:chgData name="Li Lixiang" userId="6104bbfcb56aea79" providerId="LiveId" clId="{059B10B3-0B2E-4DA7-8829-C38D8318DEBA}" dt="2021-04-13T09:52:08.780" v="4144" actId="1076"/>
          <ac:spMkLst>
            <pc:docMk/>
            <pc:sldMk cId="3382715189" sldId="278"/>
            <ac:spMk id="26" creationId="{EEA3ADC2-BCDD-4416-9184-995966377ADD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28" creationId="{B7A8B140-0C8C-48B0-9FE0-61872A66608B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35" creationId="{975E4929-3A47-470A-B4B2-6AA46E609FB9}"/>
          </ac:spMkLst>
        </pc:spChg>
      </pc:sldChg>
      <pc:sldChg chg="addSp modSp add del mod">
        <pc:chgData name="Li Lixiang" userId="6104bbfcb56aea79" providerId="LiveId" clId="{059B10B3-0B2E-4DA7-8829-C38D8318DEBA}" dt="2021-04-21T00:53:03.788" v="4152" actId="47"/>
        <pc:sldMkLst>
          <pc:docMk/>
          <pc:sldMk cId="3644787234" sldId="279"/>
        </pc:sldMkLst>
        <pc:spChg chg="mod">
          <ac:chgData name="Li Lixiang" userId="6104bbfcb56aea79" providerId="LiveId" clId="{059B10B3-0B2E-4DA7-8829-C38D8318DEBA}" dt="2021-03-04T07:30:52.684" v="2834" actId="14100"/>
          <ac:spMkLst>
            <pc:docMk/>
            <pc:sldMk cId="3644787234" sldId="279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7:31:02.024" v="2844" actId="14100"/>
          <ac:spMkLst>
            <pc:docMk/>
            <pc:sldMk cId="3644787234" sldId="279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46.033" v="2524" actId="1076"/>
          <ac:spMkLst>
            <pc:docMk/>
            <pc:sldMk cId="3644787234" sldId="279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50.695" v="2525" actId="1076"/>
          <ac:spMkLst>
            <pc:docMk/>
            <pc:sldMk cId="3644787234" sldId="279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07:17.763" v="2548" actId="20577"/>
          <ac:spMkLst>
            <pc:docMk/>
            <pc:sldMk cId="3644787234" sldId="279"/>
            <ac:spMk id="9" creationId="{3074C221-591F-4793-AF8B-B324EB4C5EDE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0" creationId="{9A7F7AC4-6FBD-439B-BC8C-B2B7CFEEC47E}"/>
          </ac:spMkLst>
        </pc:spChg>
        <pc:spChg chg="add mod">
          <ac:chgData name="Li Lixiang" userId="6104bbfcb56aea79" providerId="LiveId" clId="{059B10B3-0B2E-4DA7-8829-C38D8318DEBA}" dt="2021-03-09T07:34:18.801" v="2987" actId="20577"/>
          <ac:spMkLst>
            <pc:docMk/>
            <pc:sldMk cId="3644787234" sldId="279"/>
            <ac:spMk id="12" creationId="{359852D0-62F3-449C-9A3C-37EDC2BA791D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3" creationId="{7F534DCF-5FC0-4EBF-82E7-929B15BF98F5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4" creationId="{CC680206-9CF7-4725-AFB4-4653A814CA53}"/>
          </ac:spMkLst>
        </pc:spChg>
        <pc:spChg chg="add mod">
          <ac:chgData name="Li Lixiang" userId="6104bbfcb56aea79" providerId="LiveId" clId="{059B10B3-0B2E-4DA7-8829-C38D8318DEBA}" dt="2021-03-04T06:09:38.264" v="2576" actId="1076"/>
          <ac:spMkLst>
            <pc:docMk/>
            <pc:sldMk cId="3644787234" sldId="279"/>
            <ac:spMk id="21" creationId="{568A03A5-5CBA-401E-BC23-26AD0B3891E0}"/>
          </ac:spMkLst>
        </pc:spChg>
        <pc:spChg chg="add mod">
          <ac:chgData name="Li Lixiang" userId="6104bbfcb56aea79" providerId="LiveId" clId="{059B10B3-0B2E-4DA7-8829-C38D8318DEBA}" dt="2021-03-04T06:12:28.936" v="2648" actId="1076"/>
          <ac:spMkLst>
            <pc:docMk/>
            <pc:sldMk cId="3644787234" sldId="279"/>
            <ac:spMk id="22" creationId="{91CA22A4-179F-446C-9802-6151B068CA9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3" creationId="{69105D10-C5B0-45AA-8FD1-E54082D52C5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4" creationId="{53133E70-5976-4D05-B194-320A34FF7AA0}"/>
          </ac:spMkLst>
        </pc:spChg>
        <pc:spChg chg="add mod">
          <ac:chgData name="Li Lixiang" userId="6104bbfcb56aea79" providerId="LiveId" clId="{059B10B3-0B2E-4DA7-8829-C38D8318DEBA}" dt="2021-03-04T06:11:06.748" v="2612" actId="1076"/>
          <ac:spMkLst>
            <pc:docMk/>
            <pc:sldMk cId="3644787234" sldId="279"/>
            <ac:spMk id="29" creationId="{C76DE83C-3744-46B3-ACC4-EA98E9C4E0FA}"/>
          </ac:spMkLst>
        </pc:spChg>
        <pc:spChg chg="add mod">
          <ac:chgData name="Li Lixiang" userId="6104bbfcb56aea79" providerId="LiveId" clId="{059B10B3-0B2E-4DA7-8829-C38D8318DEBA}" dt="2021-03-04T06:11:10.953" v="2618" actId="5793"/>
          <ac:spMkLst>
            <pc:docMk/>
            <pc:sldMk cId="3644787234" sldId="279"/>
            <ac:spMk id="30" creationId="{6B14F7D3-CE13-4163-8182-3C7F81894AD0}"/>
          </ac:spMkLst>
        </pc:spChg>
        <pc:spChg chg="add mod">
          <ac:chgData name="Li Lixiang" userId="6104bbfcb56aea79" providerId="LiveId" clId="{059B10B3-0B2E-4DA7-8829-C38D8318DEBA}" dt="2021-03-04T06:11:58.559" v="2630" actId="1076"/>
          <ac:spMkLst>
            <pc:docMk/>
            <pc:sldMk cId="3644787234" sldId="279"/>
            <ac:spMk id="39" creationId="{3B1767B7-ADD5-45F5-B79E-44930B00AB08}"/>
          </ac:spMkLst>
        </pc:sp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1" creationId="{2B4B33D3-B01F-4ACE-B2F3-63E3291C03DD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5" creationId="{663BD26E-7512-4297-90AA-6CC7F2EF14DB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6" creationId="{905F9EAD-D475-42D8-954B-52CC89069C2E}"/>
          </ac:cxnSpMkLst>
        </pc:cxnChg>
        <pc:cxnChg chg="add mod">
          <ac:chgData name="Li Lixiang" userId="6104bbfcb56aea79" providerId="LiveId" clId="{059B10B3-0B2E-4DA7-8829-C38D8318DEBA}" dt="2021-03-04T06:10:28.308" v="2606" actId="14100"/>
          <ac:cxnSpMkLst>
            <pc:docMk/>
            <pc:sldMk cId="3644787234" sldId="279"/>
            <ac:cxnSpMk id="25" creationId="{7B53B491-75C5-43DE-8B4F-9280A0FEA267}"/>
          </ac:cxnSpMkLst>
        </pc:cxnChg>
        <pc:cxnChg chg="add mod">
          <ac:chgData name="Li Lixiang" userId="6104bbfcb56aea79" providerId="LiveId" clId="{059B10B3-0B2E-4DA7-8829-C38D8318DEBA}" dt="2021-03-04T07:56:47.004" v="2847" actId="14100"/>
          <ac:cxnSpMkLst>
            <pc:docMk/>
            <pc:sldMk cId="3644787234" sldId="279"/>
            <ac:cxnSpMk id="26" creationId="{DF893FC7-A2C5-4C23-8C01-D590C1A741EA}"/>
          </ac:cxnSpMkLst>
        </pc:cxnChg>
        <pc:cxnChg chg="add mod">
          <ac:chgData name="Li Lixiang" userId="6104bbfcb56aea79" providerId="LiveId" clId="{059B10B3-0B2E-4DA7-8829-C38D8318DEBA}" dt="2021-03-04T06:10:59.988" v="2609" actId="14100"/>
          <ac:cxnSpMkLst>
            <pc:docMk/>
            <pc:sldMk cId="3644787234" sldId="279"/>
            <ac:cxnSpMk id="27" creationId="{38D2497B-587C-49E6-9628-36B828CFFE90}"/>
          </ac:cxnSpMkLst>
        </pc:cxnChg>
        <pc:cxnChg chg="add mod">
          <ac:chgData name="Li Lixiang" userId="6104bbfcb56aea79" providerId="LiveId" clId="{059B10B3-0B2E-4DA7-8829-C38D8318DEBA}" dt="2021-03-04T07:56:55.874" v="2850" actId="14100"/>
          <ac:cxnSpMkLst>
            <pc:docMk/>
            <pc:sldMk cId="3644787234" sldId="279"/>
            <ac:cxnSpMk id="28" creationId="{783C12C9-F2D6-49F3-BD53-F5631D44E4F0}"/>
          </ac:cxnSpMkLst>
        </pc:cxnChg>
        <pc:cxnChg chg="add mod">
          <ac:chgData name="Li Lixiang" userId="6104bbfcb56aea79" providerId="LiveId" clId="{059B10B3-0B2E-4DA7-8829-C38D8318DEBA}" dt="2021-03-04T06:11:44.870" v="2628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059B10B3-0B2E-4DA7-8829-C38D8318DEBA}" dt="2021-03-04T07:57:03.218" v="2853" actId="14100"/>
          <ac:cxnSpMkLst>
            <pc:docMk/>
            <pc:sldMk cId="3644787234" sldId="279"/>
            <ac:cxnSpMk id="32" creationId="{69AE5AA3-8B05-4318-9645-11916D7EF8D5}"/>
          </ac:cxnSpMkLst>
        </pc:cxnChg>
        <pc:cxnChg chg="add mod">
          <ac:chgData name="Li Lixiang" userId="6104bbfcb56aea79" providerId="LiveId" clId="{059B10B3-0B2E-4DA7-8829-C38D8318DEBA}" dt="2021-03-04T07:57:07.283" v="2854" actId="14100"/>
          <ac:cxnSpMkLst>
            <pc:docMk/>
            <pc:sldMk cId="3644787234" sldId="279"/>
            <ac:cxnSpMk id="35" creationId="{FD171C20-EAB2-402A-8E4E-E449D2250A04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994" v="4151" actId="47"/>
        <pc:sldMkLst>
          <pc:docMk/>
          <pc:sldMk cId="2458152062" sldId="280"/>
        </pc:sldMkLst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12:50.017" v="2651"/>
          <ac:spMkLst>
            <pc:docMk/>
            <pc:sldMk cId="2458152062" sldId="280"/>
            <ac:spMk id="9" creationId="{475A69D9-D1A3-46B7-A79F-3205779D9E5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0" creationId="{CAFEDA2D-9468-4E51-9F86-0BEE37CD89D9}"/>
          </ac:spMkLst>
        </pc:spChg>
        <pc:spChg chg="add mod">
          <ac:chgData name="Li Lixiang" userId="6104bbfcb56aea79" providerId="LiveId" clId="{059B10B3-0B2E-4DA7-8829-C38D8318DEBA}" dt="2021-03-04T06:13:07.108" v="2667" actId="20577"/>
          <ac:spMkLst>
            <pc:docMk/>
            <pc:sldMk cId="2458152062" sldId="280"/>
            <ac:spMk id="12" creationId="{19B38C74-3E32-45DD-BEBC-EB59DCF2106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3" creationId="{0EA72161-C1EA-40C0-8FAC-5C968E34C1C9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4" creationId="{881650C2-BEF7-49F4-9D54-1BDF747C0A62}"/>
          </ac:spMkLst>
        </pc:spChg>
        <pc:spChg chg="add del mod">
          <ac:chgData name="Li Lixiang" userId="6104bbfcb56aea79" providerId="LiveId" clId="{059B10B3-0B2E-4DA7-8829-C38D8318DEBA}" dt="2021-03-04T06:13:11.555" v="2669" actId="478"/>
          <ac:spMkLst>
            <pc:docMk/>
            <pc:sldMk cId="2458152062" sldId="280"/>
            <ac:spMk id="17" creationId="{0E4EAF09-EFB6-47A7-A1DB-1185D0682D63}"/>
          </ac:spMkLst>
        </pc:spChg>
        <pc:spChg chg="add del mod">
          <ac:chgData name="Li Lixiang" userId="6104bbfcb56aea79" providerId="LiveId" clId="{059B10B3-0B2E-4DA7-8829-C38D8318DEBA}" dt="2021-03-04T06:13:10.839" v="2668" actId="478"/>
          <ac:spMkLst>
            <pc:docMk/>
            <pc:sldMk cId="2458152062" sldId="280"/>
            <ac:spMk id="18" creationId="{0B196010-2778-4496-BE33-930AA422585E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9" creationId="{27B99940-BEBD-4D7E-B246-F9CC3CE8300C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0" creationId="{16E96542-0EC1-4DD6-BF39-A993C7484DB3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3" creationId="{746A2356-4FCC-4B56-AD16-4FEFF2FDDF98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4" creationId="{67268C72-3CBB-4095-BFCC-E6064E768D04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7" creationId="{58038CA5-54D0-4D5B-8258-183361008C5D}"/>
          </ac:spMkLst>
        </pc:sp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1" creationId="{189D6937-5B7C-4CF1-B58D-3BED1593AD1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5" creationId="{CDDFCFD5-21C6-4040-BCCB-959133C6D383}"/>
          </ac:cxnSpMkLst>
        </pc:cxnChg>
        <pc:cxnChg chg="add mod">
          <ac:chgData name="Li Lixiang" userId="6104bbfcb56aea79" providerId="LiveId" clId="{059B10B3-0B2E-4DA7-8829-C38D8318DEBA}" dt="2021-03-04T06:13:22.912" v="2671" actId="14100"/>
          <ac:cxnSpMkLst>
            <pc:docMk/>
            <pc:sldMk cId="2458152062" sldId="280"/>
            <ac:cxnSpMk id="16" creationId="{AB70D392-EE85-4212-82AD-279082CF0DC0}"/>
          </ac:cxnSpMkLst>
        </pc:cxnChg>
        <pc:cxnChg chg="add del mod">
          <ac:chgData name="Li Lixiang" userId="6104bbfcb56aea79" providerId="LiveId" clId="{059B10B3-0B2E-4DA7-8829-C38D8318DEBA}" dt="2021-03-04T06:13:13.399" v="2670" actId="478"/>
          <ac:cxnSpMkLst>
            <pc:docMk/>
            <pc:sldMk cId="2458152062" sldId="280"/>
            <ac:cxnSpMk id="21" creationId="{2E162289-D34C-4D3C-B6A9-23D7A79B9567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2" creationId="{5D7E0919-82C6-45A8-9018-9DF8333F89B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5" creationId="{5A84128B-E754-4CF7-B2AE-A75405F7080B}"/>
          </ac:cxnSpMkLst>
        </pc:cxnChg>
        <pc:cxnChg chg="add mod">
          <ac:chgData name="Li Lixiang" userId="6104bbfcb56aea79" providerId="LiveId" clId="{059B10B3-0B2E-4DA7-8829-C38D8318DEBA}" dt="2021-03-04T07:57:55.249" v="285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059B10B3-0B2E-4DA7-8829-C38D8318DEBA}" dt="2021-03-04T07:58:03.282" v="2858" actId="14100"/>
          <ac:cxnSpMkLst>
            <pc:docMk/>
            <pc:sldMk cId="2458152062" sldId="280"/>
            <ac:cxnSpMk id="28" creationId="{9EF8D2CB-FE64-458E-9265-845FBE2D1622}"/>
          </ac:cxnSpMkLst>
        </pc:cxnChg>
        <pc:cxnChg chg="add mod">
          <ac:chgData name="Li Lixiang" userId="6104bbfcb56aea79" providerId="LiveId" clId="{059B10B3-0B2E-4DA7-8829-C38D8318DEBA}" dt="2021-03-04T07:58:10.956" v="2861" actId="14100"/>
          <ac:cxnSpMkLst>
            <pc:docMk/>
            <pc:sldMk cId="2458152062" sldId="280"/>
            <ac:cxnSpMk id="29" creationId="{BF3E635F-18DF-4BF0-9860-2D27A3397CB6}"/>
          </ac:cxnSpMkLst>
        </pc:cxnChg>
        <pc:cxnChg chg="add mod">
          <ac:chgData name="Li Lixiang" userId="6104bbfcb56aea79" providerId="LiveId" clId="{059B10B3-0B2E-4DA7-8829-C38D8318DEBA}" dt="2021-03-04T07:58:17.624" v="2864" actId="14100"/>
          <ac:cxnSpMkLst>
            <pc:docMk/>
            <pc:sldMk cId="2458152062" sldId="280"/>
            <ac:cxnSpMk id="30" creationId="{0DB735D3-A2D1-434E-AE37-EEE52C088331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169" v="4150" actId="47"/>
        <pc:sldMkLst>
          <pc:docMk/>
          <pc:sldMk cId="285537872" sldId="281"/>
        </pc:sldMkLst>
        <pc:spChg chg="add mod">
          <ac:chgData name="Li Lixiang" userId="6104bbfcb56aea79" providerId="LiveId" clId="{059B10B3-0B2E-4DA7-8829-C38D8318DEBA}" dt="2021-03-04T06:14:51.113" v="2692" actId="14100"/>
          <ac:spMkLst>
            <pc:docMk/>
            <pc:sldMk cId="285537872" sldId="281"/>
            <ac:spMk id="6" creationId="{FC0D0CCC-2669-4BEA-A601-191B398B36E1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7" creationId="{A746A457-C064-4608-A75D-14BEAD167399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059B10B3-0B2E-4DA7-8829-C38D8318DEBA}" dt="2021-03-09T07:34:08.567" v="2980" actId="20577"/>
          <ac:spMkLst>
            <pc:docMk/>
            <pc:sldMk cId="285537872" sldId="281"/>
            <ac:spMk id="9" creationId="{30257987-5DAD-4BA9-A19E-34AE3588C3FA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2" creationId="{F3D6C0E8-2A0F-474F-AB5C-1591CE9F7BA4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3" creationId="{BD5B4E6B-DF6F-4677-8F67-77480FEF4F81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5" creationId="{5958AB10-02A6-4C5A-8A2B-B02B08F72D77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6" creationId="{FAC802A5-0CD8-4EF7-AE34-50E9AB57E124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2" creationId="{EAA6405C-ED05-4EDD-B178-DC8CC115F19E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3" creationId="{5B6C7A4B-5BA3-443E-9E9E-C0611BF48403}"/>
          </ac:spMkLst>
        </pc:spChg>
        <pc:spChg chg="add mod">
          <ac:chgData name="Li Lixiang" userId="6104bbfcb56aea79" providerId="LiveId" clId="{059B10B3-0B2E-4DA7-8829-C38D8318DEBA}" dt="2021-03-04T06:17:02.805" v="2780" actId="1035"/>
          <ac:spMkLst>
            <pc:docMk/>
            <pc:sldMk cId="285537872" sldId="281"/>
            <ac:spMk id="25" creationId="{09B7A4DE-2355-4DD5-BCF8-A15F6CFBF7C2}"/>
          </ac:spMkLst>
        </pc:spChg>
        <pc:spChg chg="add mod">
          <ac:chgData name="Li Lixiang" userId="6104bbfcb56aea79" providerId="LiveId" clId="{059B10B3-0B2E-4DA7-8829-C38D8318DEBA}" dt="2021-03-04T08:00:48.947" v="2877" actId="1076"/>
          <ac:spMkLst>
            <pc:docMk/>
            <pc:sldMk cId="285537872" sldId="281"/>
            <ac:spMk id="26" creationId="{6AAF631B-B978-44F0-B1E3-3DBFEF31F077}"/>
          </ac:spMkLst>
        </pc:spChg>
        <pc:spChg chg="add mod">
          <ac:chgData name="Li Lixiang" userId="6104bbfcb56aea79" providerId="LiveId" clId="{059B10B3-0B2E-4DA7-8829-C38D8318DEBA}" dt="2021-03-04T06:17:19.086" v="2791" actId="20577"/>
          <ac:spMkLst>
            <pc:docMk/>
            <pc:sldMk cId="285537872" sldId="281"/>
            <ac:spMk id="34" creationId="{F6621DD6-D25D-44E1-A83A-F2563D1E2B38}"/>
          </ac:spMkLst>
        </pc:spChg>
        <pc:picChg chg="del">
          <ac:chgData name="Li Lixiang" userId="6104bbfcb56aea79" providerId="LiveId" clId="{059B10B3-0B2E-4DA7-8829-C38D8318DEBA}" dt="2021-03-04T06:14:14.867" v="2672" actId="478"/>
          <ac:picMkLst>
            <pc:docMk/>
            <pc:sldMk cId="285537872" sldId="281"/>
            <ac:picMk id="1026" creationId="{BE219327-CCBE-4485-9239-9A7E84DF2E27}"/>
          </ac:picMkLst>
        </pc:picChg>
        <pc:cxnChg chg="add mod">
          <ac:chgData name="Li Lixiang" userId="6104bbfcb56aea79" providerId="LiveId" clId="{059B10B3-0B2E-4DA7-8829-C38D8318DEBA}" dt="2021-03-04T06:14:37.927" v="2673"/>
          <ac:cxnSpMkLst>
            <pc:docMk/>
            <pc:sldMk cId="285537872" sldId="281"/>
            <ac:cxnSpMk id="5" creationId="{8325B56B-D1AC-4695-8640-7C03829625A6}"/>
          </ac:cxnSpMkLst>
        </pc:cxnChg>
        <pc:cxnChg chg="add mod">
          <ac:chgData name="Li Lixiang" userId="6104bbfcb56aea79" providerId="LiveId" clId="{059B10B3-0B2E-4DA7-8829-C38D8318DEBA}" dt="2021-03-04T06:14:51.113" v="2692" actId="14100"/>
          <ac:cxnSpMkLst>
            <pc:docMk/>
            <pc:sldMk cId="285537872" sldId="281"/>
            <ac:cxnSpMk id="10" creationId="{9ED289DF-696E-4540-A9FF-9E633C550570}"/>
          </ac:cxnSpMkLst>
        </pc:cxnChg>
        <pc:cxnChg chg="add mod">
          <ac:chgData name="Li Lixiang" userId="6104bbfcb56aea79" providerId="LiveId" clId="{059B10B3-0B2E-4DA7-8829-C38D8318DEBA}" dt="2021-03-04T06:15:10.851" v="2694" actId="14100"/>
          <ac:cxnSpMkLst>
            <pc:docMk/>
            <pc:sldMk cId="285537872" sldId="281"/>
            <ac:cxnSpMk id="11" creationId="{98082AB3-1EB6-4C6B-A40F-107875C4A3D6}"/>
          </ac:cxnSpMkLst>
        </pc:cxnChg>
        <pc:cxnChg chg="add mod">
          <ac:chgData name="Li Lixiang" userId="6104bbfcb56aea79" providerId="LiveId" clId="{059B10B3-0B2E-4DA7-8829-C38D8318DEBA}" dt="2021-03-09T07:33:54.609" v="2960" actId="14100"/>
          <ac:cxnSpMkLst>
            <pc:docMk/>
            <pc:sldMk cId="285537872" sldId="281"/>
            <ac:cxnSpMk id="14" creationId="{11A77050-2D33-45BB-B660-851CB91A6836}"/>
          </ac:cxnSpMkLst>
        </pc:cxnChg>
        <pc:cxnChg chg="add mod">
          <ac:chgData name="Li Lixiang" userId="6104bbfcb56aea79" providerId="LiveId" clId="{059B10B3-0B2E-4DA7-8829-C38D8318DEBA}" dt="2021-03-09T07:33:46.103" v="2958" actId="1036"/>
          <ac:cxnSpMkLst>
            <pc:docMk/>
            <pc:sldMk cId="285537872" sldId="281"/>
            <ac:cxnSpMk id="17" creationId="{04E85CB1-8137-4003-A3F8-FCF9B3009718}"/>
          </ac:cxnSpMkLst>
        </pc:cxnChg>
        <pc:cxnChg chg="add mod">
          <ac:chgData name="Li Lixiang" userId="6104bbfcb56aea79" providerId="LiveId" clId="{059B10B3-0B2E-4DA7-8829-C38D8318DEBA}" dt="2021-03-09T07:33:38.389" v="2931" actId="1076"/>
          <ac:cxnSpMkLst>
            <pc:docMk/>
            <pc:sldMk cId="285537872" sldId="281"/>
            <ac:cxnSpMk id="18" creationId="{314FB4ED-227F-4BBB-A0D5-56128173FE68}"/>
          </ac:cxnSpMkLst>
        </pc:cxnChg>
        <pc:cxnChg chg="add mod">
          <ac:chgData name="Li Lixiang" userId="6104bbfcb56aea79" providerId="LiveId" clId="{059B10B3-0B2E-4DA7-8829-C38D8318DEBA}" dt="2021-03-09T07:33:50.279" v="295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059B10B3-0B2E-4DA7-8829-C38D8318DEBA}" dt="2021-03-04T08:00:25.639" v="2869" actId="14100"/>
          <ac:cxnSpMkLst>
            <pc:docMk/>
            <pc:sldMk cId="285537872" sldId="281"/>
            <ac:cxnSpMk id="28" creationId="{9A34B749-3BC5-42DF-A77A-F53B617A7B8C}"/>
          </ac:cxnSpMkLst>
        </pc:cxnChg>
        <pc:cxnChg chg="add del mod">
          <ac:chgData name="Li Lixiang" userId="6104bbfcb56aea79" providerId="LiveId" clId="{059B10B3-0B2E-4DA7-8829-C38D8318DEBA}" dt="2021-03-04T08:00:58.318" v="2881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059B10B3-0B2E-4DA7-8829-C38D8318DEBA}" dt="2021-03-04T08:00:33.139" v="2872" actId="14100"/>
          <ac:cxnSpMkLst>
            <pc:docMk/>
            <pc:sldMk cId="285537872" sldId="281"/>
            <ac:cxnSpMk id="31" creationId="{F2174AD9-646A-4E00-B354-F1C5948E4669}"/>
          </ac:cxnSpMkLst>
        </pc:cxnChg>
        <pc:cxnChg chg="add mod">
          <ac:chgData name="Li Lixiang" userId="6104bbfcb56aea79" providerId="LiveId" clId="{059B10B3-0B2E-4DA7-8829-C38D8318DEBA}" dt="2021-03-04T08:00:42.987" v="2876" actId="14100"/>
          <ac:cxnSpMkLst>
            <pc:docMk/>
            <pc:sldMk cId="285537872" sldId="281"/>
            <ac:cxnSpMk id="33" creationId="{60B45FDB-D0F9-4975-BA57-FE8D5093857E}"/>
          </ac:cxnSpMkLst>
        </pc:cxnChg>
        <pc:cxnChg chg="add mod">
          <ac:chgData name="Li Lixiang" userId="6104bbfcb56aea79" providerId="LiveId" clId="{059B10B3-0B2E-4DA7-8829-C38D8318DEBA}" dt="2021-03-04T06:17:31.050" v="2794" actId="14100"/>
          <ac:cxnSpMkLst>
            <pc:docMk/>
            <pc:sldMk cId="285537872" sldId="281"/>
            <ac:cxnSpMk id="35" creationId="{D43F7C11-7FB4-44A3-9FEF-D23988968543}"/>
          </ac:cxnSpMkLst>
        </pc:cxnChg>
        <pc:cxnChg chg="add mod">
          <ac:chgData name="Li Lixiang" userId="6104bbfcb56aea79" providerId="LiveId" clId="{059B10B3-0B2E-4DA7-8829-C38D8318DEBA}" dt="2021-03-04T06:17:34.807" v="2796" actId="1076"/>
          <ac:cxnSpMkLst>
            <pc:docMk/>
            <pc:sldMk cId="285537872" sldId="281"/>
            <ac:cxnSpMk id="37" creationId="{C57E4C2F-39B9-4760-BBF8-151F3595360B}"/>
          </ac:cxnSpMkLst>
        </pc:cxnChg>
        <pc:cxnChg chg="add del mod">
          <ac:chgData name="Li Lixiang" userId="6104bbfcb56aea79" providerId="LiveId" clId="{059B10B3-0B2E-4DA7-8829-C38D8318DEBA}" dt="2021-03-04T08:00:57.171" v="2880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delSp modSp add del mod">
        <pc:chgData name="Li Lixiang" userId="6104bbfcb56aea79" providerId="LiveId" clId="{059B10B3-0B2E-4DA7-8829-C38D8318DEBA}" dt="2021-04-21T00:53:01.220" v="4149" actId="47"/>
        <pc:sldMkLst>
          <pc:docMk/>
          <pc:sldMk cId="1892396108" sldId="282"/>
        </pc:sldMkLst>
        <pc:spChg chg="mod">
          <ac:chgData name="Li Lixiang" userId="6104bbfcb56aea79" providerId="LiveId" clId="{059B10B3-0B2E-4DA7-8829-C38D8318DEBA}" dt="2021-03-09T07:32:48.532" v="2930" actId="20577"/>
          <ac:spMkLst>
            <pc:docMk/>
            <pc:sldMk cId="1892396108" sldId="282"/>
            <ac:spMk id="5" creationId="{D94FFDDE-535E-4D07-B182-BD631BF4449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7" creationId="{9ABC303C-74D1-4314-A786-A79FCE17854E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8" creationId="{A0DA2AC0-0723-464A-8A90-A7B85A5239B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9" creationId="{8C45F6EA-2FCF-47FE-9DF3-347CB7B2C65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2" creationId="{275B5028-DF89-4F17-9244-0579CA4075C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3" creationId="{3EDF6AD1-2E4A-469F-A689-9DED6DDB615B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5" creationId="{AC59B6B3-C02F-4BD0-9A4C-15B6C4436BE5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6" creationId="{F64131FC-0923-4D66-9833-72B2FCF513AB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9" creationId="{EDBF89C3-4276-4C06-A5B0-5ACF3FEEDE44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0" creationId="{7A5D4C56-3DE3-4427-83DC-7A33599DA6C0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1" creationId="{B37FB13A-1E40-40CA-B22F-8C33609CB9C8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2" creationId="{482A9FD0-25A4-4C8B-8EB4-889987C3C54C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5" creationId="{7AA8E964-D637-4118-A487-F9F3FBB73966}"/>
          </ac:spMkLst>
        </pc:spChg>
        <pc:picChg chg="del">
          <ac:chgData name="Li Lixiang" userId="6104bbfcb56aea79" providerId="LiveId" clId="{059B10B3-0B2E-4DA7-8829-C38D8318DEBA}" dt="2021-03-04T06:19:09.993" v="2802" actId="478"/>
          <ac:picMkLst>
            <pc:docMk/>
            <pc:sldMk cId="1892396108" sldId="282"/>
            <ac:picMk id="1028" creationId="{2D28478F-F77B-4514-A344-271ECA410EDF}"/>
          </ac:picMkLst>
        </pc:pic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6" creationId="{B0FAEE03-2545-454C-A1CE-1989866C6453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0" creationId="{29F76115-B4FF-41EE-8EEC-0B0D5A97981D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1" creationId="{FB182827-0C19-4DB7-8973-AEF94906669A}"/>
          </ac:cxnSpMkLst>
        </pc:cxnChg>
        <pc:cxnChg chg="add mod">
          <ac:chgData name="Li Lixiang" userId="6104bbfcb56aea79" providerId="LiveId" clId="{059B10B3-0B2E-4DA7-8829-C38D8318DEBA}" dt="2021-03-09T07:32:29.814" v="2910" actId="14100"/>
          <ac:cxnSpMkLst>
            <pc:docMk/>
            <pc:sldMk cId="1892396108" sldId="282"/>
            <ac:cxnSpMk id="14" creationId="{9441F248-E968-4E40-9E77-CF1CB29F3067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7" creationId="{AFB67960-98DE-4EA6-8FF5-1D3649D95746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3" creationId="{741F59F0-5DD6-44EC-8A23-263FCE39FE32}"/>
          </ac:cxnSpMkLst>
        </pc:cxnChg>
        <pc:cxnChg chg="add mod">
          <ac:chgData name="Li Lixiang" userId="6104bbfcb56aea79" providerId="LiveId" clId="{059B10B3-0B2E-4DA7-8829-C38D8318DEBA}" dt="2021-03-04T06:19:38.879" v="2808" actId="14100"/>
          <ac:cxnSpMkLst>
            <pc:docMk/>
            <pc:sldMk cId="1892396108" sldId="282"/>
            <ac:cxnSpMk id="24" creationId="{E8A33E58-4887-4924-9D78-9EEFAF8A4A31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6" creationId="{D750EA97-ACE8-467A-9462-E68540DDE609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7" creationId="{1EB8B21B-FFB4-4300-AF2D-F94F494C3A6F}"/>
          </ac:cxnSpMkLst>
        </pc:cxnChg>
        <pc:cxnChg chg="add mod">
          <ac:chgData name="Li Lixiang" userId="6104bbfcb56aea79" providerId="LiveId" clId="{059B10B3-0B2E-4DA7-8829-C38D8318DEBA}" dt="2021-03-04T08:02:56.432" v="2891" actId="14100"/>
          <ac:cxnSpMkLst>
            <pc:docMk/>
            <pc:sldMk cId="1892396108" sldId="282"/>
            <ac:cxnSpMk id="28" creationId="{F46A9C51-3025-4F5C-9CEC-14310CF8EDA2}"/>
          </ac:cxnSpMkLst>
        </pc:cxnChg>
        <pc:cxnChg chg="add mod">
          <ac:chgData name="Li Lixiang" userId="6104bbfcb56aea79" providerId="LiveId" clId="{059B10B3-0B2E-4DA7-8829-C38D8318DEBA}" dt="2021-03-04T08:02:50.339" v="2890" actId="14100"/>
          <ac:cxnSpMkLst>
            <pc:docMk/>
            <pc:sldMk cId="1892396108" sldId="282"/>
            <ac:cxnSpMk id="29" creationId="{05473C83-C7D5-48E8-8FA6-CF19FC8C7FE8}"/>
          </ac:cxnSpMkLst>
        </pc:cxnChg>
        <pc:cxnChg chg="add mod">
          <ac:chgData name="Li Lixiang" userId="6104bbfcb56aea79" providerId="LiveId" clId="{059B10B3-0B2E-4DA7-8829-C38D8318DEBA}" dt="2021-03-04T08:02:59.777" v="2892" actId="14100"/>
          <ac:cxnSpMkLst>
            <pc:docMk/>
            <pc:sldMk cId="1892396108" sldId="282"/>
            <ac:cxnSpMk id="30" creationId="{8AB500DA-C52E-46DF-91D9-6561395D447D}"/>
          </ac:cxnSpMkLst>
        </pc:cxnChg>
      </pc:sldChg>
      <pc:sldChg chg="addSp delSp modSp add mod">
        <pc:chgData name="Li Lixiang" userId="6104bbfcb56aea79" providerId="LiveId" clId="{059B10B3-0B2E-4DA7-8829-C38D8318DEBA}" dt="2021-04-13T09:28:43.761" v="4142" actId="1076"/>
        <pc:sldMkLst>
          <pc:docMk/>
          <pc:sldMk cId="1284943699" sldId="283"/>
        </pc:sldMkLst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3" creationId="{AE84BDDD-BBB6-4D65-B40F-2DCAABD5AC2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4" creationId="{E7AF6C67-2F19-456F-874A-D8EC18B987B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5" creationId="{3799CB7C-380D-418F-B38B-7B6EE7000AA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6" creationId="{68E2BEE6-7A73-4A3C-9B23-CF627051047E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2" creationId="{205C09C8-E565-43EE-A6C2-798036CDD6F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3" creationId="{9675C761-DDE5-40B9-80AB-2200C7199EC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4" creationId="{DBD25320-E3F4-4E95-9E20-60DD9DDDFB6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5" creationId="{AE64A7ED-E36C-4ABF-BF71-14380FB0D77D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6" creationId="{5B673758-D87B-43B2-94FF-113F04D57205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7" creationId="{F464F8EB-212A-4406-9630-86DC0D2B0F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1" creationId="{C7B9B6C2-23A2-4E8B-8502-27F74F0FC11A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2" creationId="{FCC52BC5-ACA9-4AF1-A144-75260F4079E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3" creationId="{DCEB5606-ED41-4129-A0E2-EED4C2D945D4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4" creationId="{C5DEBBED-E3C0-4A67-A37D-46EEDE54914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5" creationId="{388442A6-2E74-4E82-8054-71762A504D7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6" creationId="{24F06BD1-D5F7-4459-9C4B-A7C2F248EBD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7" creationId="{75168273-6045-4231-934B-A6E9FEF79219}"/>
          </ac:spMkLst>
        </pc:spChg>
        <pc:spChg chg="add mod">
          <ac:chgData name="Li Lixiang" userId="6104bbfcb56aea79" providerId="LiveId" clId="{059B10B3-0B2E-4DA7-8829-C38D8318DEBA}" dt="2021-04-13T09:28:43.761" v="4142" actId="1076"/>
          <ac:spMkLst>
            <pc:docMk/>
            <pc:sldMk cId="1284943699" sldId="283"/>
            <ac:spMk id="28" creationId="{9849049C-1EA0-4799-9BDE-B1DD93E1332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9" creationId="{88552924-F159-41A0-9B87-400E3CE551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0" creationId="{B83FF80A-49D3-4A62-82AE-C6B7352A6C3F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1" creationId="{76B25544-F43A-4788-BE43-27BFE77CC4E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2" creationId="{8F82608D-A713-4221-9A26-2DC6EEDC2B52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8" creationId="{DE4CB37E-78E7-4B6F-B940-A21E5AC4A76A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9" creationId="{F9DA9175-881F-4050-AF37-F46F1B577F74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1" creationId="{89DC7C67-52AD-4C41-A39C-4B286E529AE0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2" creationId="{05DC774F-FBB7-44AE-A987-0D4D6E921391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3" creationId="{6954DA8A-A657-40C7-B3B5-08AFAE69D28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4" creationId="{F025E014-46DA-444D-98B1-75F7DE0ADB2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5" creationId="{88295A41-16CE-40A8-92DC-77E747029F55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6" creationId="{C1692481-2851-4EF9-9930-9582E8477D69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0" creationId="{1391309F-8A66-4E53-BF8E-310F7837D633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1" creationId="{0644D4C5-CB83-46A9-A61A-71608C5E43FF}"/>
          </ac:spMkLst>
        </pc:spChg>
        <pc:spChg chg="add mod">
          <ac:chgData name="Li Lixiang" userId="6104bbfcb56aea79" providerId="LiveId" clId="{059B10B3-0B2E-4DA7-8829-C38D8318DEBA}" dt="2021-04-07T23:52:23.302" v="3965" actId="20577"/>
          <ac:spMkLst>
            <pc:docMk/>
            <pc:sldMk cId="1284943699" sldId="283"/>
            <ac:spMk id="52" creationId="{07FB31C2-859F-4BF5-8EEA-34AA51F1D52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4" creationId="{2C04F157-D933-4C15-8A36-0A5676BAAACE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5" creationId="{0F761D38-DA0E-44A1-BD60-45025F67FCB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6" creationId="{3D9CE0BA-7740-43B5-B877-765659715F70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7" creationId="{03133DC0-4BA5-4715-9DD3-3DA26C9A9F4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8" creationId="{2BFA6795-0A1E-4047-9678-6F8C443220B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9" creationId="{A20696CB-ACED-4F94-B11C-2310A1FEAC54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1" creationId="{565960A4-E7AC-426C-B817-58A431AE71A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2" creationId="{1A532280-02BA-4E74-BE4B-92E5079BF9B2}"/>
          </ac:spMkLst>
        </pc:spChg>
        <pc:spChg chg="add mod">
          <ac:chgData name="Li Lixiang" userId="6104bbfcb56aea79" providerId="LiveId" clId="{059B10B3-0B2E-4DA7-8829-C38D8318DEBA}" dt="2021-04-07T23:52:45.808" v="3969" actId="14100"/>
          <ac:spMkLst>
            <pc:docMk/>
            <pc:sldMk cId="1284943699" sldId="283"/>
            <ac:spMk id="63" creationId="{F6A497EC-3CF6-45AE-A3BA-87A4E8A23D69}"/>
          </ac:spMkLst>
        </pc:spChg>
        <pc:spChg chg="add mod">
          <ac:chgData name="Li Lixiang" userId="6104bbfcb56aea79" providerId="LiveId" clId="{059B10B3-0B2E-4DA7-8829-C38D8318DEBA}" dt="2021-04-07T23:53:02.469" v="3974" actId="14100"/>
          <ac:spMkLst>
            <pc:docMk/>
            <pc:sldMk cId="1284943699" sldId="283"/>
            <ac:spMk id="64" creationId="{4C9E39ED-2E4C-4462-9CF6-D6529740B13B}"/>
          </ac:spMkLst>
        </pc:spChg>
        <pc:spChg chg="add mod">
          <ac:chgData name="Li Lixiang" userId="6104bbfcb56aea79" providerId="LiveId" clId="{059B10B3-0B2E-4DA7-8829-C38D8318DEBA}" dt="2021-04-07T23:53:15.220" v="3983" actId="1036"/>
          <ac:spMkLst>
            <pc:docMk/>
            <pc:sldMk cId="1284943699" sldId="283"/>
            <ac:spMk id="65" creationId="{A391200B-1680-4A3E-A3D0-D272B21789EF}"/>
          </ac:spMkLst>
        </pc:sp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8" creationId="{C629D9A3-697A-4D86-A3FF-415013417563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9" creationId="{1955C34B-3669-4970-9B49-1BF08493844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18" creationId="{7F914503-AA51-4484-91CA-FBA4E353F49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20" creationId="{8D0D6F86-F701-4559-96A9-730D6E1C1AA5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4" creationId="{A417904B-FE3C-4073-8773-DD2BC024C84F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5" creationId="{283CE80A-6F70-467F-AD73-6F62C6BFC3A3}"/>
          </ac:cxnSpMkLst>
        </pc:cxnChg>
        <pc:cxnChg chg="add mod">
          <ac:chgData name="Li Lixiang" userId="6104bbfcb56aea79" providerId="LiveId" clId="{059B10B3-0B2E-4DA7-8829-C38D8318DEBA}" dt="2021-04-07T23:51:55.214" v="3959" actId="14100"/>
          <ac:cxnSpMkLst>
            <pc:docMk/>
            <pc:sldMk cId="1284943699" sldId="283"/>
            <ac:cxnSpMk id="40" creationId="{2A2B6D87-2CB5-4B71-982F-168F1C5CBE0D}"/>
          </ac:cxnSpMkLst>
        </pc:cxnChg>
        <pc:cxnChg chg="add mod">
          <ac:chgData name="Li Lixiang" userId="6104bbfcb56aea79" providerId="LiveId" clId="{059B10B3-0B2E-4DA7-8829-C38D8318DEBA}" dt="2021-04-07T23:51:59.719" v="3960" actId="1076"/>
          <ac:cxnSpMkLst>
            <pc:docMk/>
            <pc:sldMk cId="1284943699" sldId="283"/>
            <ac:cxnSpMk id="47" creationId="{3505DC16-E2EE-48E2-BF6A-F60A5BDDE837}"/>
          </ac:cxnSpMkLst>
        </pc:cxnChg>
        <pc:cxnChg chg="add del mod">
          <ac:chgData name="Li Lixiang" userId="6104bbfcb56aea79" providerId="LiveId" clId="{059B10B3-0B2E-4DA7-8829-C38D8318DEBA}" dt="2021-04-07T23:51:16.920" v="3952" actId="478"/>
          <ac:cxnSpMkLst>
            <pc:docMk/>
            <pc:sldMk cId="1284943699" sldId="283"/>
            <ac:cxnSpMk id="48" creationId="{BCC1E16F-8FC8-45C0-A03A-F1D8373D75D1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53" creationId="{8F18A3B3-BCC2-4424-80C5-F708BBD478E9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60" creationId="{16D45FE3-DE31-4F67-8EDF-8740EB14980A}"/>
          </ac:cxnSpMkLst>
        </pc:cxnChg>
      </pc:sldChg>
      <pc:sldChg chg="add del">
        <pc:chgData name="Li Lixiang" userId="6104bbfcb56aea79" providerId="LiveId" clId="{059B10B3-0B2E-4DA7-8829-C38D8318DEBA}" dt="2021-03-29T08:41:57.228" v="3044" actId="2696"/>
        <pc:sldMkLst>
          <pc:docMk/>
          <pc:sldMk cId="3369638101" sldId="283"/>
        </pc:sldMkLst>
      </pc:sldChg>
      <pc:sldChg chg="add del">
        <pc:chgData name="Li Lixiang" userId="6104bbfcb56aea79" providerId="LiveId" clId="{059B10B3-0B2E-4DA7-8829-C38D8318DEBA}" dt="2021-03-29T01:02:59.743" v="3042"/>
        <pc:sldMkLst>
          <pc:docMk/>
          <pc:sldMk cId="3752940968" sldId="283"/>
        </pc:sldMkLst>
      </pc:sldChg>
      <pc:sldChg chg="addSp delSp modSp add mod">
        <pc:chgData name="Li Lixiang" userId="6104bbfcb56aea79" providerId="LiveId" clId="{059B10B3-0B2E-4DA7-8829-C38D8318DEBA}" dt="2021-06-05T10:59:03.847" v="7542" actId="1076"/>
        <pc:sldMkLst>
          <pc:docMk/>
          <pc:sldMk cId="2176001175" sldId="284"/>
        </pc:sldMkLst>
        <pc:spChg chg="mod">
          <ac:chgData name="Li Lixiang" userId="6104bbfcb56aea79" providerId="LiveId" clId="{059B10B3-0B2E-4DA7-8829-C38D8318DEBA}" dt="2021-06-05T10:56:00.128" v="7450" actId="20577"/>
          <ac:spMkLst>
            <pc:docMk/>
            <pc:sldMk cId="2176001175" sldId="284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6-05T10:56:52.468" v="7540" actId="20577"/>
          <ac:spMkLst>
            <pc:docMk/>
            <pc:sldMk cId="2176001175" sldId="284"/>
            <ac:spMk id="9" creationId="{3369B57B-4A13-4B57-B92C-D62EDE464684}"/>
          </ac:spMkLst>
        </pc:spChg>
        <pc:picChg chg="add mod">
          <ac:chgData name="Li Lixiang" userId="6104bbfcb56aea79" providerId="LiveId" clId="{059B10B3-0B2E-4DA7-8829-C38D8318DEBA}" dt="2021-06-05T10:59:03.847" v="7542" actId="1076"/>
          <ac:picMkLst>
            <pc:docMk/>
            <pc:sldMk cId="2176001175" sldId="284"/>
            <ac:picMk id="4" creationId="{589DC10E-7F40-4AB4-B5E9-AAA5ED0F75F3}"/>
          </ac:picMkLst>
        </pc:picChg>
        <pc:picChg chg="del">
          <ac:chgData name="Li Lixiang" userId="6104bbfcb56aea79" providerId="LiveId" clId="{059B10B3-0B2E-4DA7-8829-C38D8318DEBA}" dt="2021-06-05T10:55:51.640" v="7416" actId="478"/>
          <ac:picMkLst>
            <pc:docMk/>
            <pc:sldMk cId="2176001175" sldId="284"/>
            <ac:picMk id="5" creationId="{F253E5E1-248C-446F-9B76-EE713267B9F6}"/>
          </ac:picMkLst>
        </pc:picChg>
      </pc:sldChg>
      <pc:sldChg chg="add del">
        <pc:chgData name="Li Lixiang" userId="6104bbfcb56aea79" providerId="LiveId" clId="{059B10B3-0B2E-4DA7-8829-C38D8318DEBA}" dt="2021-05-31T09:13:42.362" v="7407" actId="47"/>
        <pc:sldMkLst>
          <pc:docMk/>
          <pc:sldMk cId="3575300521" sldId="284"/>
        </pc:sldMkLst>
      </pc:sldChg>
      <pc:sldChg chg="addSp delSp modSp add del mod ord">
        <pc:chgData name="Li Lixiang" userId="6104bbfcb56aea79" providerId="LiveId" clId="{059B10B3-0B2E-4DA7-8829-C38D8318DEBA}" dt="2021-05-31T09:13:45.163" v="7409" actId="47"/>
        <pc:sldMkLst>
          <pc:docMk/>
          <pc:sldMk cId="1566997948" sldId="285"/>
        </pc:sldMkLst>
        <pc:spChg chg="mod">
          <ac:chgData name="Li Lixiang" userId="6104bbfcb56aea79" providerId="LiveId" clId="{059B10B3-0B2E-4DA7-8829-C38D8318DEBA}" dt="2021-04-21T01:12:25.045" v="5635" actId="20577"/>
          <ac:spMkLst>
            <pc:docMk/>
            <pc:sldMk cId="1566997948" sldId="285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1:14:28.225" v="5757" actId="20577"/>
          <ac:spMkLst>
            <pc:docMk/>
            <pc:sldMk cId="1566997948" sldId="285"/>
            <ac:spMk id="15" creationId="{F6E4BC8C-67FE-44C5-8DAE-60B51939EF5A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18" creationId="{A318515E-D2DC-4752-BF96-90061EAECE8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3" creationId="{D7987D92-6521-47C1-85D0-366B7053B58C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4" creationId="{6C2B4F57-7173-4203-8B99-E179A8156EB5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5" creationId="{C8E8B3D0-991F-44D0-A7C8-D4266F084A1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6" creationId="{404E617B-5D08-44C2-9025-B6742A4E3209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7" creationId="{4B470DAF-5546-42CA-900E-8EC504250603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8" creationId="{1AA4BE9D-3076-4135-B063-42711D752DF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9" creationId="{40ADB6FC-AD4C-4CBF-8A4C-71525B73C05D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41" creationId="{18C7FB35-E459-461B-9643-E397DFC329EE}"/>
          </ac:spMkLst>
        </pc:spChg>
        <pc:picChg chg="add del mod">
          <ac:chgData name="Li Lixiang" userId="6104bbfcb56aea79" providerId="LiveId" clId="{059B10B3-0B2E-4DA7-8829-C38D8318DEBA}" dt="2021-04-21T01:10:36.537" v="5477" actId="478"/>
          <ac:picMkLst>
            <pc:docMk/>
            <pc:sldMk cId="1566997948" sldId="285"/>
            <ac:picMk id="4" creationId="{28049450-DBAA-41CE-90FD-552524E39ABC}"/>
          </ac:picMkLst>
        </pc:picChg>
        <pc:picChg chg="add mod">
          <ac:chgData name="Li Lixiang" userId="6104bbfcb56aea79" providerId="LiveId" clId="{059B10B3-0B2E-4DA7-8829-C38D8318DEBA}" dt="2021-04-21T01:14:08.884" v="5719" actId="1035"/>
          <ac:picMkLst>
            <pc:docMk/>
            <pc:sldMk cId="1566997948" sldId="285"/>
            <ac:picMk id="6" creationId="{FD1B2BCE-B51A-4F9F-937D-90453B537392}"/>
          </ac:picMkLst>
        </pc:picChg>
        <pc:picChg chg="add mod">
          <ac:chgData name="Li Lixiang" userId="6104bbfcb56aea79" providerId="LiveId" clId="{059B10B3-0B2E-4DA7-8829-C38D8318DEBA}" dt="2021-04-21T01:14:31.318" v="5758" actId="1076"/>
          <ac:picMkLst>
            <pc:docMk/>
            <pc:sldMk cId="1566997948" sldId="285"/>
            <ac:picMk id="8" creationId="{08F4D112-2051-4E28-8AE0-546278400458}"/>
          </ac:picMkLst>
        </pc:picChg>
        <pc:picChg chg="del">
          <ac:chgData name="Li Lixiang" userId="6104bbfcb56aea79" providerId="LiveId" clId="{059B10B3-0B2E-4DA7-8829-C38D8318DEBA}" dt="2021-04-21T01:08:40.814" v="5348" actId="478"/>
          <ac:picMkLst>
            <pc:docMk/>
            <pc:sldMk cId="1566997948" sldId="285"/>
            <ac:picMk id="17" creationId="{4BEC49B1-9346-4DC2-8BC6-B690C863EDE7}"/>
          </ac:picMkLst>
        </pc:picChg>
      </pc:sldChg>
      <pc:sldChg chg="addSp delSp modSp add del mod">
        <pc:chgData name="Li Lixiang" userId="6104bbfcb56aea79" providerId="LiveId" clId="{059B10B3-0B2E-4DA7-8829-C38D8318DEBA}" dt="2021-05-31T09:13:46.082" v="7410" actId="47"/>
        <pc:sldMkLst>
          <pc:docMk/>
          <pc:sldMk cId="1052484605" sldId="286"/>
        </pc:sldMkLst>
        <pc:spChg chg="mod">
          <ac:chgData name="Li Lixiang" userId="6104bbfcb56aea79" providerId="LiveId" clId="{059B10B3-0B2E-4DA7-8829-C38D8318DEBA}" dt="2021-04-21T01:56:40.780" v="6310" actId="20577"/>
          <ac:spMkLst>
            <pc:docMk/>
            <pc:sldMk cId="1052484605" sldId="286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22T15:40:11.823" v="7091" actId="6549"/>
          <ac:spMkLst>
            <pc:docMk/>
            <pc:sldMk cId="1052484605" sldId="286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1:52:33.088" v="5791" actId="1076"/>
          <ac:picMkLst>
            <pc:docMk/>
            <pc:sldMk cId="1052484605" sldId="286"/>
            <ac:picMk id="4" creationId="{46D96F3C-0577-425E-8F5F-8400B290635C}"/>
          </ac:picMkLst>
        </pc:picChg>
        <pc:picChg chg="del">
          <ac:chgData name="Li Lixiang" userId="6104bbfcb56aea79" providerId="LiveId" clId="{059B10B3-0B2E-4DA7-8829-C38D8318DEBA}" dt="2021-04-21T01:51:21.671" v="5789" actId="478"/>
          <ac:picMkLst>
            <pc:docMk/>
            <pc:sldMk cId="1052484605" sldId="286"/>
            <ac:picMk id="6" creationId="{FD1B2BCE-B51A-4F9F-937D-90453B537392}"/>
          </ac:picMkLst>
        </pc:picChg>
        <pc:picChg chg="del">
          <ac:chgData name="Li Lixiang" userId="6104bbfcb56aea79" providerId="LiveId" clId="{059B10B3-0B2E-4DA7-8829-C38D8318DEBA}" dt="2021-04-21T01:54:32.152" v="6107" actId="478"/>
          <ac:picMkLst>
            <pc:docMk/>
            <pc:sldMk cId="1052484605" sldId="286"/>
            <ac:picMk id="8" creationId="{08F4D112-2051-4E28-8AE0-546278400458}"/>
          </ac:picMkLst>
        </pc:picChg>
      </pc:sldChg>
      <pc:sldChg chg="addSp delSp modSp add del mod">
        <pc:chgData name="Li Lixiang" userId="6104bbfcb56aea79" providerId="LiveId" clId="{059B10B3-0B2E-4DA7-8829-C38D8318DEBA}" dt="2021-05-31T09:13:47.458" v="7411" actId="47"/>
        <pc:sldMkLst>
          <pc:docMk/>
          <pc:sldMk cId="2441130311" sldId="287"/>
        </pc:sldMkLst>
        <pc:spChg chg="mod">
          <ac:chgData name="Li Lixiang" userId="6104bbfcb56aea79" providerId="LiveId" clId="{059B10B3-0B2E-4DA7-8829-C38D8318DEBA}" dt="2021-04-21T01:59:28.144" v="6351" actId="20577"/>
          <ac:spMkLst>
            <pc:docMk/>
            <pc:sldMk cId="2441130311" sldId="287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2:07:27.246" v="6697" actId="1036"/>
          <ac:spMkLst>
            <pc:docMk/>
            <pc:sldMk cId="2441130311" sldId="287"/>
            <ac:spMk id="8" creationId="{D0ED21A4-4D06-4279-BD4C-C7C32BA82745}"/>
          </ac:spMkLst>
        </pc:spChg>
        <pc:spChg chg="add mod">
          <ac:chgData name="Li Lixiang" userId="6104bbfcb56aea79" providerId="LiveId" clId="{059B10B3-0B2E-4DA7-8829-C38D8318DEBA}" dt="2021-04-21T02:07:53.218" v="6702" actId="14100"/>
          <ac:spMkLst>
            <pc:docMk/>
            <pc:sldMk cId="2441130311" sldId="287"/>
            <ac:spMk id="14" creationId="{18E1D102-76F9-4119-8A5D-5DB15E78094B}"/>
          </ac:spMkLst>
        </pc:spChg>
        <pc:spChg chg="mod">
          <ac:chgData name="Li Lixiang" userId="6104bbfcb56aea79" providerId="LiveId" clId="{059B10B3-0B2E-4DA7-8829-C38D8318DEBA}" dt="2021-04-21T02:06:00.438" v="6679" actId="20577"/>
          <ac:spMkLst>
            <pc:docMk/>
            <pc:sldMk cId="2441130311" sldId="287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1:58:54.535" v="6342" actId="478"/>
          <ac:picMkLst>
            <pc:docMk/>
            <pc:sldMk cId="2441130311" sldId="287"/>
            <ac:picMk id="4" creationId="{46D96F3C-0577-425E-8F5F-8400B290635C}"/>
          </ac:picMkLst>
        </pc:picChg>
        <pc:picChg chg="add mod">
          <ac:chgData name="Li Lixiang" userId="6104bbfcb56aea79" providerId="LiveId" clId="{059B10B3-0B2E-4DA7-8829-C38D8318DEBA}" dt="2021-04-21T02:05:00.944" v="6592" actId="1036"/>
          <ac:picMkLst>
            <pc:docMk/>
            <pc:sldMk cId="2441130311" sldId="287"/>
            <ac:picMk id="5" creationId="{EFDF630E-68CB-4A46-8E79-60F9E5A5FED3}"/>
          </ac:picMkLst>
        </pc:picChg>
        <pc:picChg chg="add mod">
          <ac:chgData name="Li Lixiang" userId="6104bbfcb56aea79" providerId="LiveId" clId="{059B10B3-0B2E-4DA7-8829-C38D8318DEBA}" dt="2021-04-21T02:07:00.695" v="6682" actId="1076"/>
          <ac:picMkLst>
            <pc:docMk/>
            <pc:sldMk cId="2441130311" sldId="287"/>
            <ac:picMk id="7" creationId="{C7BA7886-3913-42EE-9E87-DF561EA2A4B7}"/>
          </ac:picMkLst>
        </pc:picChg>
        <pc:cxnChg chg="add">
          <ac:chgData name="Li Lixiang" userId="6104bbfcb56aea79" providerId="LiveId" clId="{059B10B3-0B2E-4DA7-8829-C38D8318DEBA}" dt="2021-04-21T02:07:35.311" v="6698" actId="11529"/>
          <ac:cxnSpMkLst>
            <pc:docMk/>
            <pc:sldMk cId="2441130311" sldId="287"/>
            <ac:cxnSpMk id="10" creationId="{2B9603A3-F1BA-4B98-9A81-6B19DE61CC7F}"/>
          </ac:cxnSpMkLst>
        </pc:cxnChg>
        <pc:cxnChg chg="add">
          <ac:chgData name="Li Lixiang" userId="6104bbfcb56aea79" providerId="LiveId" clId="{059B10B3-0B2E-4DA7-8829-C38D8318DEBA}" dt="2021-04-21T02:07:43.979" v="6699" actId="11529"/>
          <ac:cxnSpMkLst>
            <pc:docMk/>
            <pc:sldMk cId="2441130311" sldId="287"/>
            <ac:cxnSpMk id="12" creationId="{3FCD62F3-1C48-4A92-AA9B-2A2B8CF913C0}"/>
          </ac:cxnSpMkLst>
        </pc:cxnChg>
        <pc:cxnChg chg="add mod">
          <ac:chgData name="Li Lixiang" userId="6104bbfcb56aea79" providerId="LiveId" clId="{059B10B3-0B2E-4DA7-8829-C38D8318DEBA}" dt="2021-04-21T02:08:03.516" v="6705" actId="14100"/>
          <ac:cxnSpMkLst>
            <pc:docMk/>
            <pc:sldMk cId="2441130311" sldId="287"/>
            <ac:cxnSpMk id="16" creationId="{482C2795-BDD3-4CB5-AF8E-E25E6F302584}"/>
          </ac:cxnSpMkLst>
        </pc:cxnChg>
      </pc:sldChg>
      <pc:sldChg chg="addSp delSp modSp add del mod">
        <pc:chgData name="Li Lixiang" userId="6104bbfcb56aea79" providerId="LiveId" clId="{059B10B3-0B2E-4DA7-8829-C38D8318DEBA}" dt="2021-05-31T09:13:48.431" v="7412" actId="47"/>
        <pc:sldMkLst>
          <pc:docMk/>
          <pc:sldMk cId="1241975191" sldId="288"/>
        </pc:sldMkLst>
        <pc:spChg chg="mod">
          <ac:chgData name="Li Lixiang" userId="6104bbfcb56aea79" providerId="LiveId" clId="{059B10B3-0B2E-4DA7-8829-C38D8318DEBA}" dt="2021-04-21T02:05:13.783" v="6611" actId="20577"/>
          <ac:spMkLst>
            <pc:docMk/>
            <pc:sldMk cId="1241975191" sldId="288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3:29.826" v="6819"/>
          <ac:spMkLst>
            <pc:docMk/>
            <pc:sldMk cId="1241975191" sldId="288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2:12:06.339" v="6707" actId="1076"/>
          <ac:picMkLst>
            <pc:docMk/>
            <pc:sldMk cId="1241975191" sldId="288"/>
            <ac:picMk id="4" creationId="{C4C1A119-EEF6-4A03-A0E1-9E3623E1FB9E}"/>
          </ac:picMkLst>
        </pc:picChg>
        <pc:picChg chg="del">
          <ac:chgData name="Li Lixiang" userId="6104bbfcb56aea79" providerId="LiveId" clId="{059B10B3-0B2E-4DA7-8829-C38D8318DEBA}" dt="2021-04-21T02:05:18.200" v="6612" actId="478"/>
          <ac:picMkLst>
            <pc:docMk/>
            <pc:sldMk cId="1241975191" sldId="288"/>
            <ac:picMk id="5" creationId="{EFDF630E-68CB-4A46-8E79-60F9E5A5FED3}"/>
          </ac:picMkLst>
        </pc:picChg>
      </pc:sldChg>
      <pc:sldChg chg="addSp delSp modSp add del mod">
        <pc:chgData name="Li Lixiang" userId="6104bbfcb56aea79" providerId="LiveId" clId="{059B10B3-0B2E-4DA7-8829-C38D8318DEBA}" dt="2021-05-31T09:13:49.779" v="7413" actId="47"/>
        <pc:sldMkLst>
          <pc:docMk/>
          <pc:sldMk cId="926358613" sldId="289"/>
        </pc:sldMkLst>
        <pc:spChg chg="mod">
          <ac:chgData name="Li Lixiang" userId="6104bbfcb56aea79" providerId="LiveId" clId="{059B10B3-0B2E-4DA7-8829-C38D8318DEBA}" dt="2021-04-21T02:14:14.033" v="6917" actId="20577"/>
          <ac:spMkLst>
            <pc:docMk/>
            <pc:sldMk cId="926358613" sldId="289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5:53.603" v="7081" actId="20577"/>
          <ac:spMkLst>
            <pc:docMk/>
            <pc:sldMk cId="926358613" sldId="289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2:14:17.264" v="6918" actId="478"/>
          <ac:picMkLst>
            <pc:docMk/>
            <pc:sldMk cId="926358613" sldId="289"/>
            <ac:picMk id="4" creationId="{C4C1A119-EEF6-4A03-A0E1-9E3623E1FB9E}"/>
          </ac:picMkLst>
        </pc:picChg>
        <pc:picChg chg="add mod">
          <ac:chgData name="Li Lixiang" userId="6104bbfcb56aea79" providerId="LiveId" clId="{059B10B3-0B2E-4DA7-8829-C38D8318DEBA}" dt="2021-04-21T02:15:17.329" v="6920" actId="1076"/>
          <ac:picMkLst>
            <pc:docMk/>
            <pc:sldMk cId="926358613" sldId="289"/>
            <ac:picMk id="5" creationId="{362D6BBC-E897-4327-BFA9-BE200376BFDE}"/>
          </ac:picMkLst>
        </pc:picChg>
        <pc:inkChg chg="add">
          <ac:chgData name="Li Lixiang" userId="6104bbfcb56aea79" providerId="LiveId" clId="{059B10B3-0B2E-4DA7-8829-C38D8318DEBA}" dt="2021-04-27T09:21:22.964" v="7089" actId="9405"/>
          <ac:inkMkLst>
            <pc:docMk/>
            <pc:sldMk cId="926358613" sldId="289"/>
            <ac:inkMk id="3" creationId="{F748F770-6789-4D91-B622-6E253E56FA33}"/>
          </ac:inkMkLst>
        </pc:inkChg>
        <pc:cxnChg chg="add mod">
          <ac:chgData name="Li Lixiang" userId="6104bbfcb56aea79" providerId="LiveId" clId="{059B10B3-0B2E-4DA7-8829-C38D8318DEBA}" dt="2021-04-21T02:16:18.398" v="7088" actId="14100"/>
          <ac:cxnSpMkLst>
            <pc:docMk/>
            <pc:sldMk cId="926358613" sldId="289"/>
            <ac:cxnSpMk id="7" creationId="{72393CD5-413A-43A7-B270-13EA439524F2}"/>
          </ac:cxnSpMkLst>
        </pc:cxnChg>
        <pc:cxnChg chg="add mod">
          <ac:chgData name="Li Lixiang" userId="6104bbfcb56aea79" providerId="LiveId" clId="{059B10B3-0B2E-4DA7-8829-C38D8318DEBA}" dt="2021-04-21T02:16:13.574" v="7087" actId="14100"/>
          <ac:cxnSpMkLst>
            <pc:docMk/>
            <pc:sldMk cId="926358613" sldId="289"/>
            <ac:cxnSpMk id="10" creationId="{798043A9-6D96-4AD7-9D30-3E3B8CDB9E2B}"/>
          </ac:cxnSpMkLst>
        </pc:cxnChg>
      </pc:sldChg>
      <pc:sldChg chg="addSp delSp modSp add del mod">
        <pc:chgData name="Li Lixiang" userId="6104bbfcb56aea79" providerId="LiveId" clId="{059B10B3-0B2E-4DA7-8829-C38D8318DEBA}" dt="2021-05-31T09:13:51.487" v="7414" actId="47"/>
        <pc:sldMkLst>
          <pc:docMk/>
          <pc:sldMk cId="2762807510" sldId="290"/>
        </pc:sldMkLst>
        <pc:spChg chg="mod">
          <ac:chgData name="Li Lixiang" userId="6104bbfcb56aea79" providerId="LiveId" clId="{059B10B3-0B2E-4DA7-8829-C38D8318DEBA}" dt="2021-05-30T11:13:45.698" v="7117" actId="20577"/>
          <ac:spMkLst>
            <pc:docMk/>
            <pc:sldMk cId="2762807510" sldId="290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30T11:24:29.316" v="7404" actId="14100"/>
          <ac:spMkLst>
            <pc:docMk/>
            <pc:sldMk cId="2762807510" sldId="290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5-30T11:13:48.452" v="7118" actId="478"/>
          <ac:picMkLst>
            <pc:docMk/>
            <pc:sldMk cId="2762807510" sldId="290"/>
            <ac:picMk id="5" creationId="{362D6BBC-E897-4327-BFA9-BE200376BFDE}"/>
          </ac:picMkLst>
        </pc:picChg>
        <pc:picChg chg="add mod ord">
          <ac:chgData name="Li Lixiang" userId="6104bbfcb56aea79" providerId="LiveId" clId="{059B10B3-0B2E-4DA7-8829-C38D8318DEBA}" dt="2021-05-30T11:24:46.306" v="7406" actId="14100"/>
          <ac:picMkLst>
            <pc:docMk/>
            <pc:sldMk cId="2762807510" sldId="290"/>
            <ac:picMk id="6" creationId="{415482FB-22D5-4E36-A5DB-7F043E54A00B}"/>
          </ac:picMkLst>
        </pc:pic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7" creationId="{72393CD5-413A-43A7-B270-13EA439524F2}"/>
          </ac:cxnSpMkLst>
        </pc:cxn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10" creationId="{798043A9-6D96-4AD7-9D30-3E3B8CDB9E2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7T11:27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1 231 152 0 0,'4'-46'452'0'0,"5"0"-272"0"0,6-1-180 0 0,3 1-160 0 0,2 1-152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07:25:2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 0 0,'4'0'200'0'0,"3"0"-388"0"0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 – Tuple, list, set, </a:t>
            </a:r>
            <a:r>
              <a:rPr lang="en-MY" dirty="0" err="1"/>
              <a:t>dict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(FIFO)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r>
              <a:rPr lang="en-MY" dirty="0"/>
              <a:t>Python list is a nature to be used a queue.</a:t>
            </a:r>
          </a:p>
          <a:p>
            <a:r>
              <a:rPr lang="en-MY" dirty="0"/>
              <a:t>New data was added at the end of queue, using append() function</a:t>
            </a:r>
          </a:p>
          <a:p>
            <a:r>
              <a:rPr lang="en-MY" dirty="0"/>
              <a:t>Data to be processed taken from list beginning, using pop(0)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A968-AF07-4AD7-BC5B-F47C09F3B8C3}"/>
              </a:ext>
            </a:extLst>
          </p:cNvPr>
          <p:cNvSpPr/>
          <p:nvPr/>
        </p:nvSpPr>
        <p:spPr>
          <a:xfrm>
            <a:off x="7182035" y="1917577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84766-F743-48C1-8F65-9DF5F6438285}"/>
              </a:ext>
            </a:extLst>
          </p:cNvPr>
          <p:cNvSpPr/>
          <p:nvPr/>
        </p:nvSpPr>
        <p:spPr>
          <a:xfrm>
            <a:off x="7182035" y="2423604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A9EF9-0286-419E-9A98-D1DD31CAEFE0}"/>
              </a:ext>
            </a:extLst>
          </p:cNvPr>
          <p:cNvSpPr/>
          <p:nvPr/>
        </p:nvSpPr>
        <p:spPr>
          <a:xfrm>
            <a:off x="7182035" y="2929631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6541D-0DBC-4214-A44A-8E683EDC3ABF}"/>
              </a:ext>
            </a:extLst>
          </p:cNvPr>
          <p:cNvSpPr/>
          <p:nvPr/>
        </p:nvSpPr>
        <p:spPr>
          <a:xfrm>
            <a:off x="7182035" y="3435658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547A-2CF1-4531-8D73-7FEA6EEA9B00}"/>
              </a:ext>
            </a:extLst>
          </p:cNvPr>
          <p:cNvSpPr/>
          <p:nvPr/>
        </p:nvSpPr>
        <p:spPr>
          <a:xfrm>
            <a:off x="7182035" y="394168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D4F2-BC6E-46BB-ABD6-AEAA44FBCC0B}"/>
              </a:ext>
            </a:extLst>
          </p:cNvPr>
          <p:cNvSpPr/>
          <p:nvPr/>
        </p:nvSpPr>
        <p:spPr>
          <a:xfrm>
            <a:off x="6313503" y="5070629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C443A-5203-4F0A-9012-C276080AA760}"/>
              </a:ext>
            </a:extLst>
          </p:cNvPr>
          <p:cNvCxnSpPr/>
          <p:nvPr/>
        </p:nvCxnSpPr>
        <p:spPr>
          <a:xfrm flipV="1">
            <a:off x="7270812" y="4616388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0CB79-2DE4-4061-B98E-0B8104DCAA84}"/>
              </a:ext>
            </a:extLst>
          </p:cNvPr>
          <p:cNvCxnSpPr/>
          <p:nvPr/>
        </p:nvCxnSpPr>
        <p:spPr>
          <a:xfrm flipV="1">
            <a:off x="7821227" y="1395603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DD00D-509E-4F9E-9508-109C8086E4E2}"/>
              </a:ext>
            </a:extLst>
          </p:cNvPr>
          <p:cNvSpPr/>
          <p:nvPr/>
        </p:nvSpPr>
        <p:spPr>
          <a:xfrm>
            <a:off x="8460419" y="825787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B3C3CDD-DE56-4F25-A2C3-A12508097AE9}"/>
              </a:ext>
            </a:extLst>
          </p:cNvPr>
          <p:cNvSpPr txBox="1">
            <a:spLocks/>
          </p:cNvSpPr>
          <p:nvPr/>
        </p:nvSpPr>
        <p:spPr>
          <a:xfrm>
            <a:off x="8866193" y="1801014"/>
            <a:ext cx="2553217" cy="8756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Data is take out from queue head to be processed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ACAAC2F-DE4A-441A-9495-FD1A7F155E96}"/>
              </a:ext>
            </a:extLst>
          </p:cNvPr>
          <p:cNvSpPr txBox="1">
            <a:spLocks/>
          </p:cNvSpPr>
          <p:nvPr/>
        </p:nvSpPr>
        <p:spPr>
          <a:xfrm>
            <a:off x="8264009" y="4885840"/>
            <a:ext cx="2273785" cy="786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New Data is added at the end of queue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85F8C7E-C636-4CA4-94F3-0313A1FCF58C}"/>
              </a:ext>
            </a:extLst>
          </p:cNvPr>
          <p:cNvSpPr txBox="1">
            <a:spLocks/>
          </p:cNvSpPr>
          <p:nvPr/>
        </p:nvSpPr>
        <p:spPr>
          <a:xfrm>
            <a:off x="6105280" y="1961991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List[0]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EC98BF74-604F-4930-80E2-2862D6B7DD2F}"/>
              </a:ext>
            </a:extLst>
          </p:cNvPr>
          <p:cNvSpPr txBox="1">
            <a:spLocks/>
          </p:cNvSpPr>
          <p:nvPr/>
        </p:nvSpPr>
        <p:spPr>
          <a:xfrm>
            <a:off x="6105280" y="2508708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List[1]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81AFEA35-C7E6-4B92-B991-5F26C2E14A3F}"/>
              </a:ext>
            </a:extLst>
          </p:cNvPr>
          <p:cNvSpPr txBox="1">
            <a:spLocks/>
          </p:cNvSpPr>
          <p:nvPr/>
        </p:nvSpPr>
        <p:spPr>
          <a:xfrm>
            <a:off x="6105280" y="305542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List[2]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7705139-3763-47F9-881A-6B31E8F6A05E}"/>
              </a:ext>
            </a:extLst>
          </p:cNvPr>
          <p:cNvSpPr txBox="1">
            <a:spLocks/>
          </p:cNvSpPr>
          <p:nvPr/>
        </p:nvSpPr>
        <p:spPr>
          <a:xfrm>
            <a:off x="6105280" y="3494457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List[3]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BD741506-28AE-4DE9-8CFB-9B91B642DFCB}"/>
              </a:ext>
            </a:extLst>
          </p:cNvPr>
          <p:cNvSpPr txBox="1">
            <a:spLocks/>
          </p:cNvSpPr>
          <p:nvPr/>
        </p:nvSpPr>
        <p:spPr>
          <a:xfrm>
            <a:off x="6105280" y="3985649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List[4]</a:t>
            </a:r>
          </a:p>
        </p:txBody>
      </p:sp>
    </p:spTree>
    <p:extLst>
      <p:ext uri="{BB962C8B-B14F-4D97-AF65-F5344CB8AC3E}">
        <p14:creationId xmlns:p14="http://schemas.microsoft.com/office/powerpoint/2010/main" val="137749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(LIFO)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r>
              <a:rPr lang="en-MY" dirty="0"/>
              <a:t>Python list also can be easily used as a stack.</a:t>
            </a:r>
          </a:p>
          <a:p>
            <a:r>
              <a:rPr lang="en-MY" dirty="0"/>
              <a:t>New data was added at the end, using append() function</a:t>
            </a:r>
          </a:p>
          <a:p>
            <a:r>
              <a:rPr lang="en-MY" dirty="0"/>
              <a:t>Data to be processed taken from list end, using pop(-1)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A968-AF07-4AD7-BC5B-F47C09F3B8C3}"/>
              </a:ext>
            </a:extLst>
          </p:cNvPr>
          <p:cNvSpPr/>
          <p:nvPr/>
        </p:nvSpPr>
        <p:spPr>
          <a:xfrm>
            <a:off x="7827080" y="247481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84766-F743-48C1-8F65-9DF5F6438285}"/>
              </a:ext>
            </a:extLst>
          </p:cNvPr>
          <p:cNvSpPr/>
          <p:nvPr/>
        </p:nvSpPr>
        <p:spPr>
          <a:xfrm>
            <a:off x="7827080" y="2980842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A9EF9-0286-419E-9A98-D1DD31CAEFE0}"/>
              </a:ext>
            </a:extLst>
          </p:cNvPr>
          <p:cNvSpPr/>
          <p:nvPr/>
        </p:nvSpPr>
        <p:spPr>
          <a:xfrm>
            <a:off x="7827080" y="3486869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6541D-0DBC-4214-A44A-8E683EDC3ABF}"/>
              </a:ext>
            </a:extLst>
          </p:cNvPr>
          <p:cNvSpPr/>
          <p:nvPr/>
        </p:nvSpPr>
        <p:spPr>
          <a:xfrm>
            <a:off x="7827080" y="3992896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547A-2CF1-4531-8D73-7FEA6EEA9B00}"/>
              </a:ext>
            </a:extLst>
          </p:cNvPr>
          <p:cNvSpPr/>
          <p:nvPr/>
        </p:nvSpPr>
        <p:spPr>
          <a:xfrm>
            <a:off x="7827080" y="4498923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D4F2-BC6E-46BB-ABD6-AEAA44FBCC0B}"/>
              </a:ext>
            </a:extLst>
          </p:cNvPr>
          <p:cNvSpPr/>
          <p:nvPr/>
        </p:nvSpPr>
        <p:spPr>
          <a:xfrm>
            <a:off x="5896252" y="138302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C443A-5203-4F0A-9012-C276080AA760}"/>
              </a:ext>
            </a:extLst>
          </p:cNvPr>
          <p:cNvCxnSpPr>
            <a:cxnSpLocks/>
          </p:cNvCxnSpPr>
          <p:nvPr/>
        </p:nvCxnSpPr>
        <p:spPr>
          <a:xfrm>
            <a:off x="7417588" y="1910262"/>
            <a:ext cx="468611" cy="3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0CB79-2DE4-4061-B98E-0B8104DCAA84}"/>
              </a:ext>
            </a:extLst>
          </p:cNvPr>
          <p:cNvCxnSpPr/>
          <p:nvPr/>
        </p:nvCxnSpPr>
        <p:spPr>
          <a:xfrm flipV="1">
            <a:off x="8466272" y="1952841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DD00D-509E-4F9E-9508-109C8086E4E2}"/>
              </a:ext>
            </a:extLst>
          </p:cNvPr>
          <p:cNvSpPr/>
          <p:nvPr/>
        </p:nvSpPr>
        <p:spPr>
          <a:xfrm>
            <a:off x="9105464" y="138302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B3C3CDD-DE56-4F25-A2C3-A12508097AE9}"/>
              </a:ext>
            </a:extLst>
          </p:cNvPr>
          <p:cNvSpPr txBox="1">
            <a:spLocks/>
          </p:cNvSpPr>
          <p:nvPr/>
        </p:nvSpPr>
        <p:spPr>
          <a:xfrm>
            <a:off x="9427723" y="2012332"/>
            <a:ext cx="2553217" cy="8756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Data is take out from the nearest end to be processed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ACAAC2F-DE4A-441A-9495-FD1A7F155E96}"/>
              </a:ext>
            </a:extLst>
          </p:cNvPr>
          <p:cNvSpPr txBox="1">
            <a:spLocks/>
          </p:cNvSpPr>
          <p:nvPr/>
        </p:nvSpPr>
        <p:spPr>
          <a:xfrm>
            <a:off x="5378108" y="1989376"/>
            <a:ext cx="2273785" cy="786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New Data is added nearest end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52D0BA2-5314-4C69-A62D-0B4FE463C86B}"/>
              </a:ext>
            </a:extLst>
          </p:cNvPr>
          <p:cNvSpPr txBox="1">
            <a:spLocks/>
          </p:cNvSpPr>
          <p:nvPr/>
        </p:nvSpPr>
        <p:spPr>
          <a:xfrm>
            <a:off x="6877939" y="4602256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List[-5]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8F516E2-7270-433A-8A6D-C04A6F5F0528}"/>
              </a:ext>
            </a:extLst>
          </p:cNvPr>
          <p:cNvSpPr txBox="1">
            <a:spLocks/>
          </p:cNvSpPr>
          <p:nvPr/>
        </p:nvSpPr>
        <p:spPr>
          <a:xfrm>
            <a:off x="6877939" y="408710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List[-4]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1C8A71C-51D7-492D-B49D-0F57B941DEF7}"/>
              </a:ext>
            </a:extLst>
          </p:cNvPr>
          <p:cNvSpPr txBox="1">
            <a:spLocks/>
          </p:cNvSpPr>
          <p:nvPr/>
        </p:nvSpPr>
        <p:spPr>
          <a:xfrm>
            <a:off x="6877938" y="352104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List[-3]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D165AFE-DFEA-4481-85AF-8291C065D6F8}"/>
              </a:ext>
            </a:extLst>
          </p:cNvPr>
          <p:cNvSpPr txBox="1">
            <a:spLocks/>
          </p:cNvSpPr>
          <p:nvPr/>
        </p:nvSpPr>
        <p:spPr>
          <a:xfrm>
            <a:off x="6877937" y="3025993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List[-2]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49307063-78C0-49A4-BB75-A7AFC0879735}"/>
              </a:ext>
            </a:extLst>
          </p:cNvPr>
          <p:cNvSpPr txBox="1">
            <a:spLocks/>
          </p:cNvSpPr>
          <p:nvPr/>
        </p:nvSpPr>
        <p:spPr>
          <a:xfrm>
            <a:off x="6863881" y="2519549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List[-1]</a:t>
            </a:r>
          </a:p>
        </p:txBody>
      </p:sp>
    </p:spTree>
    <p:extLst>
      <p:ext uri="{BB962C8B-B14F-4D97-AF65-F5344CB8AC3E}">
        <p14:creationId xmlns:p14="http://schemas.microsoft.com/office/powerpoint/2010/main" val="253620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>
            <a:normAutofit fontScale="92500" lnSpcReduction="20000"/>
          </a:bodyPr>
          <a:lstStyle/>
          <a:p>
            <a:r>
              <a:rPr lang="en-MY" dirty="0"/>
              <a:t>Python set is another data which is a collection of other objects.</a:t>
            </a:r>
          </a:p>
          <a:p>
            <a:r>
              <a:rPr lang="en-MY" dirty="0">
                <a:solidFill>
                  <a:srgbClr val="FFC000"/>
                </a:solidFill>
              </a:rPr>
              <a:t>Unpack</a:t>
            </a:r>
            <a:r>
              <a:rPr lang="en-MY" dirty="0"/>
              <a:t>: notice because set is not ordered, so unpack order maybe different as you think.</a:t>
            </a:r>
          </a:p>
          <a:p>
            <a:r>
              <a:rPr lang="en-MY" dirty="0"/>
              <a:t>Set is similar to list, but it’s data is </a:t>
            </a:r>
            <a:r>
              <a:rPr lang="en-MY" dirty="0">
                <a:solidFill>
                  <a:srgbClr val="FFC000"/>
                </a:solidFill>
              </a:rPr>
              <a:t>unordered</a:t>
            </a:r>
            <a:r>
              <a:rPr lang="en-MY" dirty="0"/>
              <a:t>, </a:t>
            </a:r>
            <a:r>
              <a:rPr lang="en-MY" dirty="0">
                <a:solidFill>
                  <a:srgbClr val="FFC000"/>
                </a:solidFill>
              </a:rPr>
              <a:t>unindexed</a:t>
            </a:r>
            <a:r>
              <a:rPr lang="en-MY" dirty="0"/>
              <a:t>.</a:t>
            </a:r>
          </a:p>
          <a:p>
            <a:r>
              <a:rPr lang="en-MY" dirty="0" err="1">
                <a:solidFill>
                  <a:srgbClr val="FFC000"/>
                </a:solidFill>
              </a:rPr>
              <a:t>Iterable</a:t>
            </a:r>
            <a:endParaRPr lang="en-MY" dirty="0">
              <a:solidFill>
                <a:srgbClr val="FFC000"/>
              </a:solidFill>
            </a:endParaRPr>
          </a:p>
          <a:p>
            <a:r>
              <a:rPr lang="en-MY" dirty="0"/>
              <a:t>Set do </a:t>
            </a:r>
            <a:r>
              <a:rPr lang="en-MY" dirty="0">
                <a:solidFill>
                  <a:srgbClr val="FFC000"/>
                </a:solidFill>
              </a:rPr>
              <a:t>not allow duplicate </a:t>
            </a:r>
            <a:r>
              <a:rPr lang="en-MY" dirty="0"/>
              <a:t>value. All value must be different with each other.</a:t>
            </a:r>
          </a:p>
          <a:p>
            <a:r>
              <a:rPr lang="en-MY" dirty="0">
                <a:solidFill>
                  <a:srgbClr val="FFC000"/>
                </a:solidFill>
              </a:rPr>
              <a:t>Can not change item</a:t>
            </a:r>
            <a:r>
              <a:rPr lang="en-MY" dirty="0"/>
              <a:t>. But </a:t>
            </a:r>
            <a:r>
              <a:rPr lang="en-MY" dirty="0">
                <a:solidFill>
                  <a:srgbClr val="FFC000"/>
                </a:solidFill>
              </a:rPr>
              <a:t>can add item</a:t>
            </a:r>
            <a:r>
              <a:rPr lang="en-MY" dirty="0"/>
              <a:t>, </a:t>
            </a:r>
            <a:r>
              <a:rPr lang="en-MY" dirty="0">
                <a:solidFill>
                  <a:srgbClr val="FFC000"/>
                </a:solidFill>
              </a:rPr>
              <a:t>can remove item</a:t>
            </a:r>
            <a:r>
              <a:rPr lang="en-MY" dirty="0"/>
              <a:t>.</a:t>
            </a:r>
          </a:p>
          <a:p>
            <a:r>
              <a:rPr lang="en-MY" dirty="0"/>
              <a:t>| </a:t>
            </a:r>
            <a:r>
              <a:rPr lang="en-MY" dirty="0" err="1"/>
              <a:t>oerator</a:t>
            </a:r>
            <a:r>
              <a:rPr lang="en-MY" dirty="0"/>
              <a:t> to merge set (union)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C865A-4719-4745-96EB-9C2299F4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21" y="2065867"/>
            <a:ext cx="1692403" cy="2947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36474-38E6-40D9-8B52-61F0A6DFB841}"/>
                  </a:ext>
                </a:extLst>
              </p14:cNvPr>
              <p14:cNvContentPartPr/>
              <p14:nvPr/>
            </p14:nvContentPartPr>
            <p14:xfrm>
              <a:off x="1110404" y="3588508"/>
              <a:ext cx="4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36474-38E6-40D9-8B52-61F0A6DFB8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764" y="3579868"/>
                <a:ext cx="223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62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A217-00D0-4423-9A1B-CB39B89B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7E4D-4927-4311-86EF-792CADAB9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" b="3131"/>
          <a:stretch/>
        </p:blipFill>
        <p:spPr>
          <a:xfrm>
            <a:off x="828674" y="2441675"/>
            <a:ext cx="1520751" cy="87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0121B-7201-4096-9CD0-4AC5F0505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5"/>
          <a:stretch/>
        </p:blipFill>
        <p:spPr>
          <a:xfrm>
            <a:off x="803127" y="3865768"/>
            <a:ext cx="1571844" cy="504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72DB0-839F-4600-86E9-E730FCE5B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" t="1" b="2734"/>
          <a:stretch/>
        </p:blipFill>
        <p:spPr>
          <a:xfrm>
            <a:off x="828673" y="4921614"/>
            <a:ext cx="1520751" cy="509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0E679-20A4-419F-A9EA-36D0DB65B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408" y="2441675"/>
            <a:ext cx="1057423" cy="190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B1D33-DAB8-463C-91A4-1064F0226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408" y="3675241"/>
            <a:ext cx="186716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312326" cy="1456267"/>
          </a:xfrm>
        </p:spPr>
        <p:txBody>
          <a:bodyPr anchor="t">
            <a:normAutofit/>
          </a:bodyPr>
          <a:lstStyle/>
          <a:p>
            <a:r>
              <a:rPr lang="en-US" dirty="0" err="1"/>
              <a:t>dict</a:t>
            </a:r>
            <a:r>
              <a:rPr lang="en-US" dirty="0"/>
              <a:t> is a collection of many items, each item has two part: key and value. Also called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  <a:p>
            <a:r>
              <a:rPr lang="en-US" dirty="0"/>
              <a:t>Using keys to subscript get the corresponding value</a:t>
            </a:r>
            <a:endParaRPr lang="en-MY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BB156-7701-4A7E-B847-B118F6BD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188" y="1758055"/>
            <a:ext cx="2660566" cy="3766801"/>
          </a:xfrm>
          <a:prstGeom prst="rect">
            <a:avLst/>
          </a:prstGeom>
        </p:spPr>
      </p:pic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04795046-BD50-4D5C-9F4B-89B86CC0A056}"/>
              </a:ext>
            </a:extLst>
          </p:cNvPr>
          <p:cNvSpPr/>
          <p:nvPr/>
        </p:nvSpPr>
        <p:spPr>
          <a:xfrm>
            <a:off x="2112499" y="4238247"/>
            <a:ext cx="4454991" cy="902295"/>
          </a:xfrm>
          <a:prstGeom prst="borderCallout2">
            <a:avLst>
              <a:gd name="adj1" fmla="val 21687"/>
              <a:gd name="adj2" fmla="val 99945"/>
              <a:gd name="adj3" fmla="val 21573"/>
              <a:gd name="adj4" fmla="val 111435"/>
              <a:gd name="adj5" fmla="val -65423"/>
              <a:gd name="adj6" fmla="val 13499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assign operator will create one item if key does not exist. If key already exist it will update the value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842462" cy="1959416"/>
          </a:xfrm>
        </p:spPr>
        <p:txBody>
          <a:bodyPr anchor="t"/>
          <a:lstStyle/>
          <a:p>
            <a:r>
              <a:rPr lang="en-US" dirty="0" err="1"/>
              <a:t>fromkeys</a:t>
            </a:r>
            <a:r>
              <a:rPr lang="en-US" dirty="0"/>
              <a:t>() function, a dictionary function can generate a </a:t>
            </a:r>
            <a:r>
              <a:rPr lang="en-US" dirty="0" err="1"/>
              <a:t>dict</a:t>
            </a:r>
            <a:r>
              <a:rPr lang="en-US" dirty="0"/>
              <a:t> with a list of keys</a:t>
            </a:r>
          </a:p>
          <a:p>
            <a:endParaRPr lang="en-US" dirty="0"/>
          </a:p>
          <a:p>
            <a:r>
              <a:rPr lang="en-MY" dirty="0"/>
              <a:t>Zip function: can map two list and then convert it to </a:t>
            </a:r>
            <a:r>
              <a:rPr lang="en-MY" dirty="0" err="1"/>
              <a:t>dict</a:t>
            </a:r>
            <a:r>
              <a:rPr lang="en-MY" dirty="0"/>
              <a:t> using </a:t>
            </a:r>
            <a:r>
              <a:rPr lang="en-MY" dirty="0" err="1"/>
              <a:t>dict</a:t>
            </a:r>
            <a:r>
              <a:rPr lang="en-M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346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1E08-15D5-48EB-A80C-FAFE3282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2ED-9F5B-44D5-B19B-247DDF1D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67337" cy="2650067"/>
          </a:xfrm>
        </p:spPr>
        <p:txBody>
          <a:bodyPr anchor="t"/>
          <a:lstStyle/>
          <a:p>
            <a:r>
              <a:rPr lang="en-US" dirty="0">
                <a:solidFill>
                  <a:srgbClr val="FFC000"/>
                </a:solidFill>
              </a:rPr>
              <a:t>Unpack</a:t>
            </a:r>
            <a:r>
              <a:rPr lang="en-US" dirty="0"/>
              <a:t>: direct unpack will get keys.</a:t>
            </a:r>
          </a:p>
          <a:p>
            <a:r>
              <a:rPr lang="en-US" dirty="0">
                <a:solidFill>
                  <a:srgbClr val="FFC000"/>
                </a:solidFill>
              </a:rPr>
              <a:t>Unindexed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C000"/>
                </a:solidFill>
              </a:rPr>
              <a:t>Iterabe</a:t>
            </a:r>
            <a:r>
              <a:rPr lang="en-US" dirty="0"/>
              <a:t>: Use the for loop. Together with values(), keys() or items() to get what you need.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93709-ACAE-494F-AFD7-5A1A3A8D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24" y="1552592"/>
            <a:ext cx="3921774" cy="42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8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F23B-96D7-4CD9-9A3C-E8E37EDC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4762-568B-410A-B0C5-B5DFD6FE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97" y="2533539"/>
            <a:ext cx="2372056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1A5FA-C8DF-49BB-A520-D419534C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44" y="2533539"/>
            <a:ext cx="1028844" cy="24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19C55-0D96-41DC-BCD2-863ED8C0A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885"/>
          <a:stretch/>
        </p:blipFill>
        <p:spPr>
          <a:xfrm>
            <a:off x="5601979" y="2533539"/>
            <a:ext cx="2362530" cy="45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C1988-B624-4431-8F09-0EE82B117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979" y="3519486"/>
            <a:ext cx="3858163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28B5F-5057-4A98-98CF-BE97E342D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979" y="5030259"/>
            <a:ext cx="2019582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65A6B4-BDE7-4430-9107-8252029C2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979" y="5559945"/>
            <a:ext cx="2534004" cy="44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FD014-66A2-4D4F-B645-CFB6AEAA0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196" y="5011182"/>
            <a:ext cx="1848108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DB7FDD-3830-4E47-84C0-B2DC34872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196" y="5551385"/>
            <a:ext cx="220058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B4A655-1E00-4B0E-9437-30384866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9567"/>
              </p:ext>
            </p:extLst>
          </p:nvPr>
        </p:nvGraphicFramePr>
        <p:xfrm>
          <a:off x="6624565" y="1757495"/>
          <a:ext cx="5221357" cy="4079832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22016">
                  <a:extLst>
                    <a:ext uri="{9D8B030D-6E8A-4147-A177-3AD203B41FA5}">
                      <a16:colId xmlns:a16="http://schemas.microsoft.com/office/drawing/2014/main" val="3119076279"/>
                    </a:ext>
                  </a:extLst>
                </a:gridCol>
                <a:gridCol w="4099341">
                  <a:extLst>
                    <a:ext uri="{9D8B030D-6E8A-4147-A177-3AD203B41FA5}">
                      <a16:colId xmlns:a16="http://schemas.microsoft.com/office/drawing/2014/main" val="1507603220"/>
                    </a:ext>
                  </a:extLst>
                </a:gridCol>
              </a:tblGrid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Method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Description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736681244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all the elements from the dictionary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989999523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copy of the dictionary (shallow copy)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570135534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fromkeys()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145824837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get()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value of the specified key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21539481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items()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783965746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keys()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3030608438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element with the specified key, return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532483863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popitem()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last inserted key-value pair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795332497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setdefault()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368486652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update()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399291151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values()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0311615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DD8DFCC-1C59-477A-B8D0-A86404F623E9}"/>
              </a:ext>
            </a:extLst>
          </p:cNvPr>
          <p:cNvSpPr txBox="1"/>
          <p:nvPr/>
        </p:nvSpPr>
        <p:spPr>
          <a:xfrm>
            <a:off x="6122504" y="20365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5D81FE-6224-41E3-B868-43B08F7164D7}"/>
              </a:ext>
            </a:extLst>
          </p:cNvPr>
          <p:cNvSpPr txBox="1"/>
          <p:nvPr/>
        </p:nvSpPr>
        <p:spPr>
          <a:xfrm>
            <a:off x="6087536" y="264548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E062E-9F76-4D06-A851-F52B6F4A5243}"/>
              </a:ext>
            </a:extLst>
          </p:cNvPr>
          <p:cNvSpPr txBox="1"/>
          <p:nvPr/>
        </p:nvSpPr>
        <p:spPr>
          <a:xfrm>
            <a:off x="6096000" y="371351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CBD6-1979-4D7E-9E52-C7B9D570B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3" y="1922385"/>
            <a:ext cx="422946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  <a:endParaRPr lang="en-MY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369B57B-4A13-4B57-B92C-D62EDE46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410198" cy="1025203"/>
          </a:xfrm>
        </p:spPr>
        <p:txBody>
          <a:bodyPr anchor="t"/>
          <a:lstStyle/>
          <a:p>
            <a:r>
              <a:rPr lang="en-US" dirty="0"/>
              <a:t>Beside used with for to iterate a collection, it can be used to : Check for membership.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DC10E-7F40-4AB4-B5E9-AAA5ED0F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8" y="1768366"/>
            <a:ext cx="283884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622719" cy="4032230"/>
          </a:xfrm>
        </p:spPr>
        <p:txBody>
          <a:bodyPr anchor="t">
            <a:normAutofit/>
          </a:bodyPr>
          <a:lstStyle/>
          <a:p>
            <a:r>
              <a:rPr lang="en-US" dirty="0"/>
              <a:t>A collection / combination of many data</a:t>
            </a:r>
          </a:p>
          <a:p>
            <a:r>
              <a:rPr lang="en-MY" dirty="0"/>
              <a:t>Empty tuple, </a:t>
            </a:r>
            <a:r>
              <a:rPr lang="en-MY" dirty="0">
                <a:solidFill>
                  <a:srgbClr val="FFFF00"/>
                </a:solidFill>
              </a:rPr>
              <a:t>one item tuple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Is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</a:p>
          <a:p>
            <a:r>
              <a:rPr lang="en-US" dirty="0"/>
              <a:t>Items are </a:t>
            </a:r>
            <a:r>
              <a:rPr lang="en-US" dirty="0">
                <a:solidFill>
                  <a:srgbClr val="FFFF00"/>
                </a:solidFill>
              </a:rPr>
              <a:t>ordered</a:t>
            </a:r>
            <a:r>
              <a:rPr lang="en-US" dirty="0"/>
              <a:t>. (switch item order is different tuple)</a:t>
            </a:r>
          </a:p>
          <a:p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/>
              <a:t>: Can be iterated for each item</a:t>
            </a:r>
          </a:p>
          <a:p>
            <a:r>
              <a:rPr lang="en-US" dirty="0"/>
              <a:t>Can </a:t>
            </a:r>
            <a:r>
              <a:rPr lang="en-US" dirty="0">
                <a:solidFill>
                  <a:srgbClr val="FFFF00"/>
                </a:solidFill>
              </a:rPr>
              <a:t>unpack</a:t>
            </a:r>
            <a:r>
              <a:rPr lang="en-US" dirty="0"/>
              <a:t> and assign each item to one variable using one single assignment operator</a:t>
            </a:r>
          </a:p>
          <a:p>
            <a:r>
              <a:rPr lang="en-US" dirty="0">
                <a:solidFill>
                  <a:srgbClr val="FFFF00"/>
                </a:solidFill>
              </a:rPr>
              <a:t>Index, slicing </a:t>
            </a:r>
            <a:r>
              <a:rPr lang="en-US" dirty="0"/>
              <a:t>(similar to string data type)</a:t>
            </a:r>
          </a:p>
          <a:p>
            <a:r>
              <a:rPr lang="en-US" dirty="0"/>
              <a:t>+ operator to merge tuple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B75C8-DDD1-4B3F-8CF7-F59006E9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43" y="1323975"/>
            <a:ext cx="2281716" cy="4714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81C8D5-68F5-420E-9907-C80C4885EC41}"/>
                  </a:ext>
                </a:extLst>
              </p14:cNvPr>
              <p14:cNvContentPartPr/>
              <p14:nvPr/>
            </p14:nvContentPartPr>
            <p14:xfrm>
              <a:off x="4729525" y="1690867"/>
              <a:ext cx="24120" cy="8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81C8D5-68F5-420E-9907-C80C4885EC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0885" y="1682227"/>
                <a:ext cx="4176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0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BAC4-5661-4FB2-9198-FABD9EE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39B40-180A-48D8-B910-D9EA5899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32" y="2589232"/>
            <a:ext cx="1219370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1111F-E464-4A69-BA79-A54C61E6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59" y="2589232"/>
            <a:ext cx="1247949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5EB36-17D1-4F42-9D3A-DB3E7E77F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9232"/>
            <a:ext cx="1886213" cy="724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BF894-2382-48DF-8DD5-5D30CA19E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005" y="2589232"/>
            <a:ext cx="156231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649133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List is a collection of many items. Each item can be integer, string, bool, even item can be another list</a:t>
            </a:r>
          </a:p>
          <a:p>
            <a:r>
              <a:rPr lang="en-US" dirty="0">
                <a:solidFill>
                  <a:srgbClr val="FFFF00"/>
                </a:solidFill>
              </a:rPr>
              <a:t>unpack</a:t>
            </a:r>
          </a:p>
          <a:p>
            <a:r>
              <a:rPr lang="en-MY" dirty="0"/>
              <a:t>List items can be accessed using item </a:t>
            </a:r>
            <a:r>
              <a:rPr lang="en-MY" dirty="0">
                <a:solidFill>
                  <a:srgbClr val="FFFF00"/>
                </a:solidFill>
              </a:rPr>
              <a:t>index</a:t>
            </a:r>
            <a:r>
              <a:rPr lang="en-MY" dirty="0"/>
              <a:t> []</a:t>
            </a:r>
          </a:p>
          <a:p>
            <a:r>
              <a:rPr lang="en-MY" dirty="0">
                <a:solidFill>
                  <a:srgbClr val="FFFF00"/>
                </a:solidFill>
              </a:rPr>
              <a:t>Slicing</a:t>
            </a:r>
            <a:r>
              <a:rPr lang="en-MY" dirty="0"/>
              <a:t>: sub list</a:t>
            </a:r>
          </a:p>
          <a:p>
            <a:r>
              <a:rPr lang="en-MY" dirty="0" err="1">
                <a:solidFill>
                  <a:srgbClr val="FFFF00"/>
                </a:solidFill>
              </a:rPr>
              <a:t>Iterable</a:t>
            </a:r>
            <a:r>
              <a:rPr lang="en-MY" dirty="0"/>
              <a:t>: list items can be iterated with for loop</a:t>
            </a:r>
          </a:p>
          <a:p>
            <a:r>
              <a:rPr lang="en-MY" dirty="0">
                <a:solidFill>
                  <a:srgbClr val="FFFF00"/>
                </a:solidFill>
              </a:rPr>
              <a:t>Mutable</a:t>
            </a:r>
            <a:r>
              <a:rPr lang="en-MY" dirty="0"/>
              <a:t>, can change item</a:t>
            </a:r>
          </a:p>
          <a:p>
            <a:r>
              <a:rPr lang="en-MY" dirty="0"/>
              <a:t>If 2 variables assigned to same list, change the list will change both variables</a:t>
            </a:r>
          </a:p>
          <a:p>
            <a:r>
              <a:rPr lang="en-MY" dirty="0"/>
              <a:t>+ operator to merge list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7D6C3-01DB-40C6-9287-287D784F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86" y="1337733"/>
            <a:ext cx="4092031" cy="44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C31C-4725-4749-92C7-FD9C8CC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73692-D730-47BB-89AE-A4E5B1B7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58" y="2451000"/>
            <a:ext cx="1667108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677E5-C403-48BE-A174-CC57836A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612" y="2451000"/>
            <a:ext cx="1533739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21447-95A3-4868-B641-085463B3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551" y="2451000"/>
            <a:ext cx="155279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9ED80-309C-4656-BE7E-EF82EAFDF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95" y="4792134"/>
            <a:ext cx="158137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9" y="71966"/>
            <a:ext cx="10131425" cy="1456267"/>
          </a:xfrm>
        </p:spPr>
        <p:txBody>
          <a:bodyPr/>
          <a:lstStyle/>
          <a:p>
            <a:r>
              <a:rPr lang="en-US" dirty="0"/>
              <a:t>List assignment, copy, </a:t>
            </a:r>
            <a:r>
              <a:rPr lang="en-US" dirty="0" err="1"/>
              <a:t>deepcopy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60" y="1604433"/>
            <a:ext cx="6369339" cy="364913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When direct use assignment ‘=‘, the two variables are actually same object. Can use id() to verify</a:t>
            </a:r>
          </a:p>
          <a:p>
            <a:r>
              <a:rPr lang="en-US" dirty="0"/>
              <a:t>Change the list using one variable, the other variable will also affected.</a:t>
            </a:r>
          </a:p>
          <a:p>
            <a:endParaRPr lang="en-US" dirty="0"/>
          </a:p>
          <a:p>
            <a:r>
              <a:rPr lang="en-US" dirty="0"/>
              <a:t>Use list copy(), two variable will be different. But if the item is a list again, then that item will still be referring to same object, change one list item’s value will affect the other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deepcopy</a:t>
            </a:r>
            <a:r>
              <a:rPr lang="en-US" dirty="0"/>
              <a:t>: will copy all items even it is a list, and two variable will be completely independent.</a:t>
            </a:r>
            <a:endParaRPr lang="en-MY" dirty="0"/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F6C67-2F19-456F-874A-D8EC18B987B7}"/>
              </a:ext>
            </a:extLst>
          </p:cNvPr>
          <p:cNvSpPr txBox="1"/>
          <p:nvPr/>
        </p:nvSpPr>
        <p:spPr>
          <a:xfrm>
            <a:off x="7165147" y="1099383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list_b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9CB7C-380D-418F-B38B-7B6EE7000AA1}"/>
              </a:ext>
            </a:extLst>
          </p:cNvPr>
          <p:cNvSpPr txBox="1"/>
          <p:nvPr/>
        </p:nvSpPr>
        <p:spPr>
          <a:xfrm>
            <a:off x="7493716" y="152526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BEE6-7A73-4A3C-9B23-CF627051047E}"/>
              </a:ext>
            </a:extLst>
          </p:cNvPr>
          <p:cNvSpPr txBox="1"/>
          <p:nvPr/>
        </p:nvSpPr>
        <p:spPr>
          <a:xfrm>
            <a:off x="7493716" y="2030622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29D9A3-697A-4D86-A3FF-415013417563}"/>
              </a:ext>
            </a:extLst>
          </p:cNvPr>
          <p:cNvCxnSpPr>
            <a:stCxn id="5" idx="3"/>
          </p:cNvCxnSpPr>
          <p:nvPr/>
        </p:nvCxnSpPr>
        <p:spPr>
          <a:xfrm>
            <a:off x="8174352" y="1709930"/>
            <a:ext cx="97059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55C34B-3669-4970-9B49-1BF08493844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185572" y="1894596"/>
            <a:ext cx="959377" cy="32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C09C8-E565-43EE-A6C2-798036CDD6F6}"/>
              </a:ext>
            </a:extLst>
          </p:cNvPr>
          <p:cNvSpPr/>
          <p:nvPr/>
        </p:nvSpPr>
        <p:spPr>
          <a:xfrm>
            <a:off x="9506731" y="1725321"/>
            <a:ext cx="1627465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data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5C761-DDE5-40B9-80AB-2200C7199EC9}"/>
              </a:ext>
            </a:extLst>
          </p:cNvPr>
          <p:cNvSpPr txBox="1"/>
          <p:nvPr/>
        </p:nvSpPr>
        <p:spPr>
          <a:xfrm>
            <a:off x="9094641" y="1525265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25320-E3F4-4E95-9E20-60DD9DDDFB69}"/>
              </a:ext>
            </a:extLst>
          </p:cNvPr>
          <p:cNvSpPr txBox="1"/>
          <p:nvPr/>
        </p:nvSpPr>
        <p:spPr>
          <a:xfrm>
            <a:off x="11242939" y="1525264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4A7ED-E36C-4ABF-BF71-14380FB0D77D}"/>
              </a:ext>
            </a:extLst>
          </p:cNvPr>
          <p:cNvSpPr txBox="1"/>
          <p:nvPr/>
        </p:nvSpPr>
        <p:spPr>
          <a:xfrm>
            <a:off x="7165147" y="2755648"/>
            <a:ext cx="205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list_b.copy</a:t>
            </a:r>
            <a:r>
              <a:rPr lang="en-US" dirty="0"/>
              <a:t>()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73758-D87B-43B2-94FF-113F04D57205}"/>
              </a:ext>
            </a:extLst>
          </p:cNvPr>
          <p:cNvSpPr txBox="1"/>
          <p:nvPr/>
        </p:nvSpPr>
        <p:spPr>
          <a:xfrm>
            <a:off x="7245117" y="329083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4F8EB-212A-4406-9630-86DC0D2B0F5B}"/>
              </a:ext>
            </a:extLst>
          </p:cNvPr>
          <p:cNvSpPr txBox="1"/>
          <p:nvPr/>
        </p:nvSpPr>
        <p:spPr>
          <a:xfrm>
            <a:off x="7239507" y="4440075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14503-AA51-4484-91CA-FBA4E353F49D}"/>
              </a:ext>
            </a:extLst>
          </p:cNvPr>
          <p:cNvCxnSpPr>
            <a:cxnSpLocks/>
          </p:cNvCxnSpPr>
          <p:nvPr/>
        </p:nvCxnSpPr>
        <p:spPr>
          <a:xfrm>
            <a:off x="7965426" y="3497377"/>
            <a:ext cx="103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D6F86-F701-4559-96A9-730D6E1C1AA5}"/>
              </a:ext>
            </a:extLst>
          </p:cNvPr>
          <p:cNvCxnSpPr>
            <a:cxnSpLocks/>
          </p:cNvCxnSpPr>
          <p:nvPr/>
        </p:nvCxnSpPr>
        <p:spPr>
          <a:xfrm>
            <a:off x="7959816" y="4632718"/>
            <a:ext cx="103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9B6C2-23A2-4E8B-8502-27F74F0FC11A}"/>
              </a:ext>
            </a:extLst>
          </p:cNvPr>
          <p:cNvSpPr/>
          <p:nvPr/>
        </p:nvSpPr>
        <p:spPr>
          <a:xfrm>
            <a:off x="9452146" y="3247137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52BC5-ACA9-4AF1-A144-75260F4079E7}"/>
              </a:ext>
            </a:extLst>
          </p:cNvPr>
          <p:cNvSpPr txBox="1"/>
          <p:nvPr/>
        </p:nvSpPr>
        <p:spPr>
          <a:xfrm>
            <a:off x="9051336" y="3036863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B5606-ED41-4129-A0E2-EED4C2D945D4}"/>
              </a:ext>
            </a:extLst>
          </p:cNvPr>
          <p:cNvSpPr txBox="1"/>
          <p:nvPr/>
        </p:nvSpPr>
        <p:spPr>
          <a:xfrm>
            <a:off x="11199634" y="3036862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DEBBED-E3C0-4A67-A37D-46EEDE549148}"/>
              </a:ext>
            </a:extLst>
          </p:cNvPr>
          <p:cNvSpPr/>
          <p:nvPr/>
        </p:nvSpPr>
        <p:spPr>
          <a:xfrm>
            <a:off x="9435464" y="4548463"/>
            <a:ext cx="751584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442A6-2E74-4E82-8054-71762A504D71}"/>
              </a:ext>
            </a:extLst>
          </p:cNvPr>
          <p:cNvSpPr txBox="1"/>
          <p:nvPr/>
        </p:nvSpPr>
        <p:spPr>
          <a:xfrm>
            <a:off x="9023373" y="4348407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06BD1-D5F7-4459-9C4B-A7C2F248EBDC}"/>
              </a:ext>
            </a:extLst>
          </p:cNvPr>
          <p:cNvSpPr txBox="1"/>
          <p:nvPr/>
        </p:nvSpPr>
        <p:spPr>
          <a:xfrm>
            <a:off x="11171671" y="4348406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68273-6045-4231-934B-A6E9FEF79219}"/>
              </a:ext>
            </a:extLst>
          </p:cNvPr>
          <p:cNvSpPr/>
          <p:nvPr/>
        </p:nvSpPr>
        <p:spPr>
          <a:xfrm>
            <a:off x="10453451" y="3261254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9049C-1EA0-4799-9BDE-B1DD93E1332C}"/>
              </a:ext>
            </a:extLst>
          </p:cNvPr>
          <p:cNvSpPr/>
          <p:nvPr/>
        </p:nvSpPr>
        <p:spPr>
          <a:xfrm>
            <a:off x="10498236" y="4548463"/>
            <a:ext cx="751584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552924-F159-41A0-9B87-400E3CE5515B}"/>
              </a:ext>
            </a:extLst>
          </p:cNvPr>
          <p:cNvSpPr/>
          <p:nvPr/>
        </p:nvSpPr>
        <p:spPr>
          <a:xfrm>
            <a:off x="10248015" y="4006359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3FF80A-49D3-4A62-82AE-C6B7352A6C3F}"/>
              </a:ext>
            </a:extLst>
          </p:cNvPr>
          <p:cNvSpPr txBox="1"/>
          <p:nvPr/>
        </p:nvSpPr>
        <p:spPr>
          <a:xfrm>
            <a:off x="9900078" y="3806303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B25544-F43A-4788-BE43-27BFE77CC4E8}"/>
              </a:ext>
            </a:extLst>
          </p:cNvPr>
          <p:cNvSpPr txBox="1"/>
          <p:nvPr/>
        </p:nvSpPr>
        <p:spPr>
          <a:xfrm>
            <a:off x="11653111" y="379828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2608D-A713-4221-9A26-2DC6EEDC2B52}"/>
              </a:ext>
            </a:extLst>
          </p:cNvPr>
          <p:cNvSpPr/>
          <p:nvPr/>
        </p:nvSpPr>
        <p:spPr>
          <a:xfrm>
            <a:off x="11134196" y="4006359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17904B-FE3C-4073-8773-DD2BC024C84F}"/>
              </a:ext>
            </a:extLst>
          </p:cNvPr>
          <p:cNvCxnSpPr>
            <a:stCxn id="21" idx="2"/>
            <a:endCxn id="30" idx="1"/>
          </p:cNvCxnSpPr>
          <p:nvPr/>
        </p:nvCxnSpPr>
        <p:spPr>
          <a:xfrm>
            <a:off x="9819597" y="3660162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3CE80A-6F70-467F-AD73-6F62C6BFC3A3}"/>
              </a:ext>
            </a:extLst>
          </p:cNvPr>
          <p:cNvCxnSpPr>
            <a:cxnSpLocks/>
            <a:stCxn id="24" idx="0"/>
            <a:endCxn id="30" idx="1"/>
          </p:cNvCxnSpPr>
          <p:nvPr/>
        </p:nvCxnSpPr>
        <p:spPr>
          <a:xfrm flipV="1">
            <a:off x="9811256" y="4129469"/>
            <a:ext cx="88822" cy="4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4CB37E-78E7-4B6F-B940-A21E5AC4A76A}"/>
              </a:ext>
            </a:extLst>
          </p:cNvPr>
          <p:cNvSpPr txBox="1"/>
          <p:nvPr/>
        </p:nvSpPr>
        <p:spPr>
          <a:xfrm>
            <a:off x="114591" y="5496218"/>
            <a:ext cx="295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copy.deepcopy</a:t>
            </a:r>
            <a:r>
              <a:rPr lang="en-US" dirty="0"/>
              <a:t>(</a:t>
            </a:r>
            <a:r>
              <a:rPr lang="en-US" dirty="0" err="1"/>
              <a:t>list_b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A9175-881F-4050-AF37-F46F1B577F74}"/>
              </a:ext>
            </a:extLst>
          </p:cNvPr>
          <p:cNvSpPr txBox="1"/>
          <p:nvPr/>
        </p:nvSpPr>
        <p:spPr>
          <a:xfrm>
            <a:off x="3356905" y="539818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2B6D87-2CB5-4B71-982F-168F1C5CBE0D}"/>
              </a:ext>
            </a:extLst>
          </p:cNvPr>
          <p:cNvCxnSpPr>
            <a:cxnSpLocks/>
          </p:cNvCxnSpPr>
          <p:nvPr/>
        </p:nvCxnSpPr>
        <p:spPr>
          <a:xfrm>
            <a:off x="4077214" y="5604731"/>
            <a:ext cx="58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9DC7C67-52AD-4C41-A39C-4B286E529AE0}"/>
              </a:ext>
            </a:extLst>
          </p:cNvPr>
          <p:cNvSpPr/>
          <p:nvPr/>
        </p:nvSpPr>
        <p:spPr>
          <a:xfrm>
            <a:off x="5119317" y="5404686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C774F-FBB7-44AE-A987-0D4D6E921391}"/>
              </a:ext>
            </a:extLst>
          </p:cNvPr>
          <p:cNvSpPr/>
          <p:nvPr/>
        </p:nvSpPr>
        <p:spPr>
          <a:xfrm>
            <a:off x="6120622" y="5418803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54DA8A-A657-40C7-B3B5-08AFAE69D28C}"/>
              </a:ext>
            </a:extLst>
          </p:cNvPr>
          <p:cNvSpPr/>
          <p:nvPr/>
        </p:nvSpPr>
        <p:spPr>
          <a:xfrm>
            <a:off x="5915186" y="6163908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25E014-46DA-444D-98B1-75F7DE0ADB2C}"/>
              </a:ext>
            </a:extLst>
          </p:cNvPr>
          <p:cNvSpPr txBox="1"/>
          <p:nvPr/>
        </p:nvSpPr>
        <p:spPr>
          <a:xfrm>
            <a:off x="5567249" y="5963852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95A41-16CE-40A8-92DC-77E747029F55}"/>
              </a:ext>
            </a:extLst>
          </p:cNvPr>
          <p:cNvSpPr txBox="1"/>
          <p:nvPr/>
        </p:nvSpPr>
        <p:spPr>
          <a:xfrm>
            <a:off x="7320282" y="595582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692481-2851-4EF9-9930-9582E8477D69}"/>
              </a:ext>
            </a:extLst>
          </p:cNvPr>
          <p:cNvSpPr/>
          <p:nvPr/>
        </p:nvSpPr>
        <p:spPr>
          <a:xfrm>
            <a:off x="6801367" y="6163908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05DC16-E2EE-48E2-BF6A-F60A5BDDE837}"/>
              </a:ext>
            </a:extLst>
          </p:cNvPr>
          <p:cNvCxnSpPr>
            <a:stCxn id="41" idx="2"/>
            <a:endCxn id="44" idx="1"/>
          </p:cNvCxnSpPr>
          <p:nvPr/>
        </p:nvCxnSpPr>
        <p:spPr>
          <a:xfrm>
            <a:off x="5486768" y="5817711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91309F-8A66-4E53-BF8E-310F7837D633}"/>
              </a:ext>
            </a:extLst>
          </p:cNvPr>
          <p:cNvSpPr txBox="1"/>
          <p:nvPr/>
        </p:nvSpPr>
        <p:spPr>
          <a:xfrm>
            <a:off x="4733419" y="5161375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44D4C5-CB83-46A9-A61A-71608C5E43FF}"/>
              </a:ext>
            </a:extLst>
          </p:cNvPr>
          <p:cNvSpPr txBox="1"/>
          <p:nvPr/>
        </p:nvSpPr>
        <p:spPr>
          <a:xfrm>
            <a:off x="6881717" y="5161374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B31C2-859F-4BF5-8EEA-34AA51F1D526}"/>
              </a:ext>
            </a:extLst>
          </p:cNvPr>
          <p:cNvSpPr txBox="1"/>
          <p:nvPr/>
        </p:nvSpPr>
        <p:spPr>
          <a:xfrm>
            <a:off x="7540133" y="5430660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18A3B3-BCC2-4424-80C5-F708BBD478E9}"/>
              </a:ext>
            </a:extLst>
          </p:cNvPr>
          <p:cNvCxnSpPr>
            <a:cxnSpLocks/>
          </p:cNvCxnSpPr>
          <p:nvPr/>
        </p:nvCxnSpPr>
        <p:spPr>
          <a:xfrm>
            <a:off x="8260442" y="5637207"/>
            <a:ext cx="58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C04F157-D933-4C15-8A36-0A5676BAAACE}"/>
              </a:ext>
            </a:extLst>
          </p:cNvPr>
          <p:cNvSpPr/>
          <p:nvPr/>
        </p:nvSpPr>
        <p:spPr>
          <a:xfrm>
            <a:off x="9302545" y="5437162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D38-DA0E-44A1-BD60-45025F67FCB6}"/>
              </a:ext>
            </a:extLst>
          </p:cNvPr>
          <p:cNvSpPr/>
          <p:nvPr/>
        </p:nvSpPr>
        <p:spPr>
          <a:xfrm>
            <a:off x="10303850" y="5451279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9CE0BA-7740-43B5-B877-765659715F70}"/>
              </a:ext>
            </a:extLst>
          </p:cNvPr>
          <p:cNvSpPr/>
          <p:nvPr/>
        </p:nvSpPr>
        <p:spPr>
          <a:xfrm>
            <a:off x="10098414" y="6196384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133DC0-4BA5-4715-9DD3-3DA26C9A9F46}"/>
              </a:ext>
            </a:extLst>
          </p:cNvPr>
          <p:cNvSpPr txBox="1"/>
          <p:nvPr/>
        </p:nvSpPr>
        <p:spPr>
          <a:xfrm>
            <a:off x="9750477" y="5996328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FA6795-0A1E-4047-9678-6F8C443220B2}"/>
              </a:ext>
            </a:extLst>
          </p:cNvPr>
          <p:cNvSpPr txBox="1"/>
          <p:nvPr/>
        </p:nvSpPr>
        <p:spPr>
          <a:xfrm>
            <a:off x="11503510" y="598830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0696CB-ACED-4F94-B11C-2310A1FEAC54}"/>
              </a:ext>
            </a:extLst>
          </p:cNvPr>
          <p:cNvSpPr/>
          <p:nvPr/>
        </p:nvSpPr>
        <p:spPr>
          <a:xfrm>
            <a:off x="10984595" y="6196384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D45FE3-DE31-4F67-8EDF-8740EB14980A}"/>
              </a:ext>
            </a:extLst>
          </p:cNvPr>
          <p:cNvCxnSpPr>
            <a:stCxn id="54" idx="2"/>
            <a:endCxn id="57" idx="1"/>
          </p:cNvCxnSpPr>
          <p:nvPr/>
        </p:nvCxnSpPr>
        <p:spPr>
          <a:xfrm>
            <a:off x="9669996" y="5850187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5960A4-E7AC-426C-B817-58A431AE71A2}"/>
              </a:ext>
            </a:extLst>
          </p:cNvPr>
          <p:cNvSpPr txBox="1"/>
          <p:nvPr/>
        </p:nvSpPr>
        <p:spPr>
          <a:xfrm>
            <a:off x="8916647" y="5193851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532280-02BA-4E74-BE4B-92E5079BF9B2}"/>
              </a:ext>
            </a:extLst>
          </p:cNvPr>
          <p:cNvSpPr txBox="1"/>
          <p:nvPr/>
        </p:nvSpPr>
        <p:spPr>
          <a:xfrm>
            <a:off x="11064945" y="519385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A497EC-3CF6-45AE-A3BA-87A4E8A23D69}"/>
              </a:ext>
            </a:extLst>
          </p:cNvPr>
          <p:cNvSpPr/>
          <p:nvPr/>
        </p:nvSpPr>
        <p:spPr>
          <a:xfrm>
            <a:off x="114591" y="5193850"/>
            <a:ext cx="11962818" cy="15609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9E39ED-2E4C-4462-9CF6-D6529740B13B}"/>
              </a:ext>
            </a:extLst>
          </p:cNvPr>
          <p:cNvSpPr/>
          <p:nvPr/>
        </p:nvSpPr>
        <p:spPr>
          <a:xfrm>
            <a:off x="6958268" y="2713913"/>
            <a:ext cx="5119142" cy="2391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91200B-1680-4A3E-A3D0-D272B21789EF}"/>
              </a:ext>
            </a:extLst>
          </p:cNvPr>
          <p:cNvSpPr/>
          <p:nvPr/>
        </p:nvSpPr>
        <p:spPr>
          <a:xfrm>
            <a:off x="6958268" y="1045657"/>
            <a:ext cx="5119142" cy="15602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94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64E1-DCEB-40F7-B126-34945F41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32A39-7FD0-42B4-AA74-16100CAC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5" y="2580094"/>
            <a:ext cx="2067213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72609-731F-438B-8080-5A8C4A8C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91" y="2576393"/>
            <a:ext cx="2048161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23D49-07C6-4CBE-A71A-47C2EC93A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223" y="2576393"/>
            <a:ext cx="199100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25F7EC-ABED-4B38-84D7-6FAC427F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92090"/>
              </p:ext>
            </p:extLst>
          </p:nvPr>
        </p:nvGraphicFramePr>
        <p:xfrm>
          <a:off x="859579" y="1904191"/>
          <a:ext cx="4891934" cy="4487184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86942">
                  <a:extLst>
                    <a:ext uri="{9D8B030D-6E8A-4147-A177-3AD203B41FA5}">
                      <a16:colId xmlns:a16="http://schemas.microsoft.com/office/drawing/2014/main" val="1086210265"/>
                    </a:ext>
                  </a:extLst>
                </a:gridCol>
                <a:gridCol w="3704992">
                  <a:extLst>
                    <a:ext uri="{9D8B030D-6E8A-4147-A177-3AD203B41FA5}">
                      <a16:colId xmlns:a16="http://schemas.microsoft.com/office/drawing/2014/main" val="4197746842"/>
                    </a:ext>
                  </a:extLst>
                </a:gridCol>
              </a:tblGrid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Method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Description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338294326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append()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Adds an element at the end of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527843944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Removes all the elements from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181924668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copy of the list (shallow copy)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1436823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count()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449820134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extend()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23105984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index()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690398985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insert()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Adds an element at the specified position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629155999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element at the specified position, return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171598378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remove()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item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816789935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reverse()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Reverses the order of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827511716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sort()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Sorts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15856445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5EEA327-7EC9-4783-B474-EDE3E3C6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89" y="1904191"/>
            <a:ext cx="4608809" cy="4247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131410-0185-45D6-B6A6-F60FA15D292E}"/>
              </a:ext>
            </a:extLst>
          </p:cNvPr>
          <p:cNvSpPr txBox="1"/>
          <p:nvPr/>
        </p:nvSpPr>
        <p:spPr>
          <a:xfrm>
            <a:off x="357518" y="21717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7F72FA-2987-4FFB-B3EE-57D09711EA01}"/>
              </a:ext>
            </a:extLst>
          </p:cNvPr>
          <p:cNvSpPr txBox="1"/>
          <p:nvPr/>
        </p:nvSpPr>
        <p:spPr>
          <a:xfrm>
            <a:off x="340797" y="31104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98EAC1-7545-40AA-BF17-912FFC7D180D}"/>
              </a:ext>
            </a:extLst>
          </p:cNvPr>
          <p:cNvSpPr txBox="1"/>
          <p:nvPr/>
        </p:nvSpPr>
        <p:spPr>
          <a:xfrm>
            <a:off x="298040" y="549017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8995E51E-CE0A-416E-9DB3-98487AB45AC9}"/>
              </a:ext>
            </a:extLst>
          </p:cNvPr>
          <p:cNvSpPr txBox="1"/>
          <p:nvPr/>
        </p:nvSpPr>
        <p:spPr>
          <a:xfrm>
            <a:off x="331399" y="283731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7333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pPr marL="0" indent="0">
              <a:buNone/>
            </a:pPr>
            <a:r>
              <a:rPr lang="en-MY" dirty="0"/>
              <a:t>while </a:t>
            </a:r>
            <a:r>
              <a:rPr lang="en-MY" i="1" dirty="0"/>
              <a:t>(bool test)</a:t>
            </a:r>
            <a:r>
              <a:rPr lang="en-MY" dirty="0"/>
              <a:t> </a:t>
            </a:r>
          </a:p>
          <a:p>
            <a:pPr marL="0" indent="0">
              <a:buNone/>
            </a:pPr>
            <a:r>
              <a:rPr lang="en-MY" dirty="0"/>
              <a:t>      </a:t>
            </a:r>
            <a:r>
              <a:rPr lang="en-MY" i="1" dirty="0"/>
              <a:t>[while statement blocks]</a:t>
            </a:r>
          </a:p>
          <a:p>
            <a:endParaRPr lang="en-MY" i="1" dirty="0"/>
          </a:p>
          <a:p>
            <a:r>
              <a:rPr lang="en-MY" dirty="0"/>
              <a:t>while True, is same like forever in Scratch </a:t>
            </a:r>
          </a:p>
          <a:p>
            <a:endParaRPr lang="en-MY" dirty="0"/>
          </a:p>
          <a:p>
            <a:r>
              <a:rPr lang="en-MY" dirty="0"/>
              <a:t>If change the list during the loop execution, better not use for loop, use while loop instead.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8C16D-560E-4826-9B68-9F30BC88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065866"/>
            <a:ext cx="5033098" cy="3251721"/>
          </a:xfrm>
          <a:prstGeom prst="rect">
            <a:avLst/>
          </a:prstGeom>
        </p:spPr>
      </p:pic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650A09CB-6897-488E-AEAC-806B7453E23E}"/>
              </a:ext>
            </a:extLst>
          </p:cNvPr>
          <p:cNvSpPr/>
          <p:nvPr/>
        </p:nvSpPr>
        <p:spPr>
          <a:xfrm>
            <a:off x="9194752" y="3459064"/>
            <a:ext cx="2824970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739"/>
              <a:gd name="adj6" fmla="val -71970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Implicit conversion from list to bool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A8D50DF1-68AC-4D76-9F65-8E4F3E227AAE}"/>
              </a:ext>
            </a:extLst>
          </p:cNvPr>
          <p:cNvSpPr/>
          <p:nvPr/>
        </p:nvSpPr>
        <p:spPr>
          <a:xfrm>
            <a:off x="9194752" y="5523259"/>
            <a:ext cx="2824970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1147"/>
              <a:gd name="adj6" fmla="val -71970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Same effect as :</a:t>
            </a:r>
          </a:p>
          <a:p>
            <a:r>
              <a:rPr lang="en-US" dirty="0">
                <a:solidFill>
                  <a:schemeClr val="tx1"/>
                </a:solidFill>
              </a:rPr>
              <a:t>list_3 != []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0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1097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天体</vt:lpstr>
      <vt:lpstr>Python programming</vt:lpstr>
      <vt:lpstr>tuple</vt:lpstr>
      <vt:lpstr>In class practice: what is the result for those code?</vt:lpstr>
      <vt:lpstr>list</vt:lpstr>
      <vt:lpstr>In class practice: what is the result for those code?</vt:lpstr>
      <vt:lpstr>List assignment, copy, deepcopy</vt:lpstr>
      <vt:lpstr>In class practice: what is the result for those code?</vt:lpstr>
      <vt:lpstr>List functions</vt:lpstr>
      <vt:lpstr>While loop</vt:lpstr>
      <vt:lpstr>Queue (FIFO)</vt:lpstr>
      <vt:lpstr>Stack (LIFO)</vt:lpstr>
      <vt:lpstr>SET</vt:lpstr>
      <vt:lpstr>In class practice: what is the result for those code?</vt:lpstr>
      <vt:lpstr>dict</vt:lpstr>
      <vt:lpstr>dict</vt:lpstr>
      <vt:lpstr>dict</vt:lpstr>
      <vt:lpstr>In class practice: what is the result for those code?</vt:lpstr>
      <vt:lpstr>Dictionary methods</vt:lpstr>
      <vt:lpstr>In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39</cp:revision>
  <cp:lastPrinted>2021-06-07T08:09:22Z</cp:lastPrinted>
  <dcterms:created xsi:type="dcterms:W3CDTF">2020-12-04T05:07:57Z</dcterms:created>
  <dcterms:modified xsi:type="dcterms:W3CDTF">2021-10-05T09:21:15Z</dcterms:modified>
</cp:coreProperties>
</file>