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97" r:id="rId4"/>
    <p:sldId id="290" r:id="rId5"/>
    <p:sldId id="298" r:id="rId6"/>
    <p:sldId id="294" r:id="rId7"/>
    <p:sldId id="299" r:id="rId8"/>
    <p:sldId id="293" r:id="rId9"/>
    <p:sldId id="30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44CA8C-D7FD-45E3-A950-E33B18ED6C4B}" v="1" dt="2021-10-05T13:28:43.727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04C913BA-AFE4-4126-852F-044D0147B568}"/>
    <pc:docChg chg="delSld modSld">
      <pc:chgData name="Li Lixiang" userId="6104bbfcb56aea79" providerId="LiveId" clId="{04C913BA-AFE4-4126-852F-044D0147B568}" dt="2021-06-25T15:05:26.208" v="40" actId="20577"/>
      <pc:docMkLst>
        <pc:docMk/>
      </pc:docMkLst>
      <pc:sldChg chg="modSp mod">
        <pc:chgData name="Li Lixiang" userId="6104bbfcb56aea79" providerId="LiveId" clId="{04C913BA-AFE4-4126-852F-044D0147B568}" dt="2021-05-31T09:03:11.038" v="23" actId="20577"/>
        <pc:sldMkLst>
          <pc:docMk/>
          <pc:sldMk cId="3650079851" sldId="256"/>
        </pc:sldMkLst>
        <pc:spChg chg="mod">
          <ac:chgData name="Li Lixiang" userId="6104bbfcb56aea79" providerId="LiveId" clId="{04C913BA-AFE4-4126-852F-044D0147B568}" dt="2021-05-31T09:03:11.038" v="23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04C913BA-AFE4-4126-852F-044D0147B568}" dt="2021-05-31T09:02:57.230" v="0" actId="47"/>
        <pc:sldMkLst>
          <pc:docMk/>
          <pc:sldMk cId="2854580649" sldId="257"/>
        </pc:sldMkLst>
      </pc:sldChg>
      <pc:sldChg chg="del">
        <pc:chgData name="Li Lixiang" userId="6104bbfcb56aea79" providerId="LiveId" clId="{04C913BA-AFE4-4126-852F-044D0147B568}" dt="2021-05-31T09:02:59.670" v="4" actId="47"/>
        <pc:sldMkLst>
          <pc:docMk/>
          <pc:sldMk cId="3903523967" sldId="258"/>
        </pc:sldMkLst>
      </pc:sldChg>
      <pc:sldChg chg="del">
        <pc:chgData name="Li Lixiang" userId="6104bbfcb56aea79" providerId="LiveId" clId="{04C913BA-AFE4-4126-852F-044D0147B568}" dt="2021-05-31T09:02:58.566" v="2" actId="47"/>
        <pc:sldMkLst>
          <pc:docMk/>
          <pc:sldMk cId="647322237" sldId="259"/>
        </pc:sldMkLst>
      </pc:sldChg>
      <pc:sldChg chg="del">
        <pc:chgData name="Li Lixiang" userId="6104bbfcb56aea79" providerId="LiveId" clId="{04C913BA-AFE4-4126-852F-044D0147B568}" dt="2021-05-31T09:03:00.898" v="6" actId="47"/>
        <pc:sldMkLst>
          <pc:docMk/>
          <pc:sldMk cId="1167250398" sldId="260"/>
        </pc:sldMkLst>
      </pc:sldChg>
      <pc:sldChg chg="del">
        <pc:chgData name="Li Lixiang" userId="6104bbfcb56aea79" providerId="LiveId" clId="{04C913BA-AFE4-4126-852F-044D0147B568}" dt="2021-05-31T09:03:25.019" v="31" actId="47"/>
        <pc:sldMkLst>
          <pc:docMk/>
          <pc:sldMk cId="2998306887" sldId="266"/>
        </pc:sldMkLst>
      </pc:sldChg>
      <pc:sldChg chg="del">
        <pc:chgData name="Li Lixiang" userId="6104bbfcb56aea79" providerId="LiveId" clId="{04C913BA-AFE4-4126-852F-044D0147B568}" dt="2021-05-31T09:02:58.018" v="1" actId="47"/>
        <pc:sldMkLst>
          <pc:docMk/>
          <pc:sldMk cId="2133616112" sldId="267"/>
        </pc:sldMkLst>
      </pc:sldChg>
      <pc:sldChg chg="del">
        <pc:chgData name="Li Lixiang" userId="6104bbfcb56aea79" providerId="LiveId" clId="{04C913BA-AFE4-4126-852F-044D0147B568}" dt="2021-05-31T09:03:00.310" v="5" actId="47"/>
        <pc:sldMkLst>
          <pc:docMk/>
          <pc:sldMk cId="3450450490" sldId="268"/>
        </pc:sldMkLst>
      </pc:sldChg>
      <pc:sldChg chg="del">
        <pc:chgData name="Li Lixiang" userId="6104bbfcb56aea79" providerId="LiveId" clId="{04C913BA-AFE4-4126-852F-044D0147B568}" dt="2021-05-31T09:03:03.027" v="10" actId="47"/>
        <pc:sldMkLst>
          <pc:docMk/>
          <pc:sldMk cId="1777997471" sldId="269"/>
        </pc:sldMkLst>
      </pc:sldChg>
      <pc:sldChg chg="del">
        <pc:chgData name="Li Lixiang" userId="6104bbfcb56aea79" providerId="LiveId" clId="{04C913BA-AFE4-4126-852F-044D0147B568}" dt="2021-05-31T09:03:04.182" v="11" actId="47"/>
        <pc:sldMkLst>
          <pc:docMk/>
          <pc:sldMk cId="237728322" sldId="270"/>
        </pc:sldMkLst>
      </pc:sldChg>
      <pc:sldChg chg="del">
        <pc:chgData name="Li Lixiang" userId="6104bbfcb56aea79" providerId="LiveId" clId="{04C913BA-AFE4-4126-852F-044D0147B568}" dt="2021-05-31T09:02:59.115" v="3" actId="47"/>
        <pc:sldMkLst>
          <pc:docMk/>
          <pc:sldMk cId="584544023" sldId="271"/>
        </pc:sldMkLst>
      </pc:sldChg>
      <pc:sldChg chg="del">
        <pc:chgData name="Li Lixiang" userId="6104bbfcb56aea79" providerId="LiveId" clId="{04C913BA-AFE4-4126-852F-044D0147B568}" dt="2021-05-31T09:03:01.971" v="8" actId="47"/>
        <pc:sldMkLst>
          <pc:docMk/>
          <pc:sldMk cId="3132061225" sldId="272"/>
        </pc:sldMkLst>
      </pc:sldChg>
      <pc:sldChg chg="del">
        <pc:chgData name="Li Lixiang" userId="6104bbfcb56aea79" providerId="LiveId" clId="{04C913BA-AFE4-4126-852F-044D0147B568}" dt="2021-05-31T09:03:26.023" v="32" actId="47"/>
        <pc:sldMkLst>
          <pc:docMk/>
          <pc:sldMk cId="3363691834" sldId="273"/>
        </pc:sldMkLst>
      </pc:sldChg>
      <pc:sldChg chg="del">
        <pc:chgData name="Li Lixiang" userId="6104bbfcb56aea79" providerId="LiveId" clId="{04C913BA-AFE4-4126-852F-044D0147B568}" dt="2021-05-31T09:03:17.376" v="24" actId="47"/>
        <pc:sldMkLst>
          <pc:docMk/>
          <pc:sldMk cId="3705451296" sldId="276"/>
        </pc:sldMkLst>
      </pc:sldChg>
      <pc:sldChg chg="del">
        <pc:chgData name="Li Lixiang" userId="6104bbfcb56aea79" providerId="LiveId" clId="{04C913BA-AFE4-4126-852F-044D0147B568}" dt="2021-05-31T09:03:17.922" v="25" actId="47"/>
        <pc:sldMkLst>
          <pc:docMk/>
          <pc:sldMk cId="236255252" sldId="277"/>
        </pc:sldMkLst>
      </pc:sldChg>
      <pc:sldChg chg="del">
        <pc:chgData name="Li Lixiang" userId="6104bbfcb56aea79" providerId="LiveId" clId="{04C913BA-AFE4-4126-852F-044D0147B568}" dt="2021-05-31T09:03:18.507" v="26" actId="47"/>
        <pc:sldMkLst>
          <pc:docMk/>
          <pc:sldMk cId="3382715189" sldId="278"/>
        </pc:sldMkLst>
      </pc:sldChg>
      <pc:sldChg chg="del">
        <pc:chgData name="Li Lixiang" userId="6104bbfcb56aea79" providerId="LiveId" clId="{04C913BA-AFE4-4126-852F-044D0147B568}" dt="2021-05-31T09:03:19.965" v="27" actId="47"/>
        <pc:sldMkLst>
          <pc:docMk/>
          <pc:sldMk cId="3644787234" sldId="279"/>
        </pc:sldMkLst>
      </pc:sldChg>
      <pc:sldChg chg="del">
        <pc:chgData name="Li Lixiang" userId="6104bbfcb56aea79" providerId="LiveId" clId="{04C913BA-AFE4-4126-852F-044D0147B568}" dt="2021-05-31T09:03:21.307" v="28" actId="47"/>
        <pc:sldMkLst>
          <pc:docMk/>
          <pc:sldMk cId="2458152062" sldId="280"/>
        </pc:sldMkLst>
      </pc:sldChg>
      <pc:sldChg chg="del">
        <pc:chgData name="Li Lixiang" userId="6104bbfcb56aea79" providerId="LiveId" clId="{04C913BA-AFE4-4126-852F-044D0147B568}" dt="2021-05-31T09:03:22.162" v="29" actId="47"/>
        <pc:sldMkLst>
          <pc:docMk/>
          <pc:sldMk cId="285537872" sldId="281"/>
        </pc:sldMkLst>
      </pc:sldChg>
      <pc:sldChg chg="del">
        <pc:chgData name="Li Lixiang" userId="6104bbfcb56aea79" providerId="LiveId" clId="{04C913BA-AFE4-4126-852F-044D0147B568}" dt="2021-05-31T09:03:23.576" v="30" actId="47"/>
        <pc:sldMkLst>
          <pc:docMk/>
          <pc:sldMk cId="1892396108" sldId="282"/>
        </pc:sldMkLst>
      </pc:sldChg>
      <pc:sldChg chg="del">
        <pc:chgData name="Li Lixiang" userId="6104bbfcb56aea79" providerId="LiveId" clId="{04C913BA-AFE4-4126-852F-044D0147B568}" dt="2021-05-31T09:03:01.446" v="7" actId="47"/>
        <pc:sldMkLst>
          <pc:docMk/>
          <pc:sldMk cId="669132949" sldId="283"/>
        </pc:sldMkLst>
      </pc:sldChg>
      <pc:sldChg chg="del">
        <pc:chgData name="Li Lixiang" userId="6104bbfcb56aea79" providerId="LiveId" clId="{04C913BA-AFE4-4126-852F-044D0147B568}" dt="2021-05-31T09:03:02.402" v="9" actId="47"/>
        <pc:sldMkLst>
          <pc:docMk/>
          <pc:sldMk cId="2287529749" sldId="284"/>
        </pc:sldMkLst>
      </pc:sldChg>
      <pc:sldChg chg="modSp mod">
        <pc:chgData name="Li Lixiang" userId="6104bbfcb56aea79" providerId="LiveId" clId="{04C913BA-AFE4-4126-852F-044D0147B568}" dt="2021-06-25T15:05:26.208" v="40" actId="20577"/>
        <pc:sldMkLst>
          <pc:docMk/>
          <pc:sldMk cId="2762807510" sldId="292"/>
        </pc:sldMkLst>
        <pc:spChg chg="mod">
          <ac:chgData name="Li Lixiang" userId="6104bbfcb56aea79" providerId="LiveId" clId="{04C913BA-AFE4-4126-852F-044D0147B568}" dt="2021-06-25T15:05:26.208" v="40" actId="20577"/>
          <ac:spMkLst>
            <pc:docMk/>
            <pc:sldMk cId="2762807510" sldId="292"/>
            <ac:spMk id="2" creationId="{D947D2DF-FCBF-47C3-9EC9-872096C568C7}"/>
          </ac:spMkLst>
        </pc:spChg>
      </pc:sldChg>
    </pc:docChg>
  </pc:docChgLst>
  <pc:docChgLst>
    <pc:chgData name="Li Lixiang" userId="6104bbfcb56aea79" providerId="LiveId" clId="{195C821F-1926-4771-8AF3-DE34471BCA3B}"/>
    <pc:docChg chg="custSel addSld modSld sldOrd">
      <pc:chgData name="Li Lixiang" userId="6104bbfcb56aea79" providerId="LiveId" clId="{195C821F-1926-4771-8AF3-DE34471BCA3B}" dt="2021-04-21T11:57:25.193" v="2223" actId="20577"/>
      <pc:docMkLst>
        <pc:docMk/>
      </pc:docMkLst>
      <pc:sldChg chg="modSp mod">
        <pc:chgData name="Li Lixiang" userId="6104bbfcb56aea79" providerId="LiveId" clId="{195C821F-1926-4771-8AF3-DE34471BCA3B}" dt="2021-02-09T07:46:33.305" v="1313" actId="1076"/>
        <pc:sldMkLst>
          <pc:docMk/>
          <pc:sldMk cId="2854580649" sldId="257"/>
        </pc:sldMkLst>
        <pc:spChg chg="mod ord">
          <ac:chgData name="Li Lixiang" userId="6104bbfcb56aea79" providerId="LiveId" clId="{195C821F-1926-4771-8AF3-DE34471BCA3B}" dt="2021-02-09T07:46:26.326" v="1311" actId="167"/>
          <ac:spMkLst>
            <pc:docMk/>
            <pc:sldMk cId="2854580649" sldId="257"/>
            <ac:spMk id="3" creationId="{7060439F-2729-478E-B95F-230482B50AA1}"/>
          </ac:spMkLst>
        </pc:spChg>
        <pc:spChg chg="mod">
          <ac:chgData name="Li Lixiang" userId="6104bbfcb56aea79" providerId="LiveId" clId="{195C821F-1926-4771-8AF3-DE34471BCA3B}" dt="2021-02-09T07:46:33.305" v="1313" actId="1076"/>
          <ac:spMkLst>
            <pc:docMk/>
            <pc:sldMk cId="2854580649" sldId="257"/>
            <ac:spMk id="5" creationId="{26928568-CB66-459F-99EA-7CB2555F4D7F}"/>
          </ac:spMkLst>
        </pc:spChg>
        <pc:picChg chg="mod">
          <ac:chgData name="Li Lixiang" userId="6104bbfcb56aea79" providerId="LiveId" clId="{195C821F-1926-4771-8AF3-DE34471BCA3B}" dt="2021-02-09T07:46:29.401" v="1312" actId="1076"/>
          <ac:picMkLst>
            <pc:docMk/>
            <pc:sldMk cId="2854580649" sldId="257"/>
            <ac:picMk id="6" creationId="{F83CCE3F-562B-45E2-AC5D-E13C127B03DA}"/>
          </ac:picMkLst>
        </pc:picChg>
      </pc:sldChg>
      <pc:sldChg chg="addSp delSp modSp mod">
        <pc:chgData name="Li Lixiang" userId="6104bbfcb56aea79" providerId="LiveId" clId="{195C821F-1926-4771-8AF3-DE34471BCA3B}" dt="2021-04-03T11:16:58.436" v="1534" actId="478"/>
        <pc:sldMkLst>
          <pc:docMk/>
          <pc:sldMk cId="3903523967" sldId="258"/>
        </pc:sldMkLst>
        <pc:spChg chg="mod">
          <ac:chgData name="Li Lixiang" userId="6104bbfcb56aea79" providerId="LiveId" clId="{195C821F-1926-4771-8AF3-DE34471BCA3B}" dt="2021-01-19T02:34:16.254" v="16" actId="20577"/>
          <ac:spMkLst>
            <pc:docMk/>
            <pc:sldMk cId="3903523967" sldId="258"/>
            <ac:spMk id="3" creationId="{7060439F-2729-478E-B95F-230482B50AA1}"/>
          </ac:spMkLst>
        </pc:spChg>
        <pc:spChg chg="del">
          <ac:chgData name="Li Lixiang" userId="6104bbfcb56aea79" providerId="LiveId" clId="{195C821F-1926-4771-8AF3-DE34471BCA3B}" dt="2021-01-19T02:34:21.762" v="18" actId="478"/>
          <ac:spMkLst>
            <pc:docMk/>
            <pc:sldMk cId="3903523967" sldId="258"/>
            <ac:spMk id="6" creationId="{E4DBFA76-697A-4623-9E8D-2FFA324C5F1E}"/>
          </ac:spMkLst>
        </pc:spChg>
        <pc:picChg chg="del">
          <ac:chgData name="Li Lixiang" userId="6104bbfcb56aea79" providerId="LiveId" clId="{195C821F-1926-4771-8AF3-DE34471BCA3B}" dt="2021-01-19T02:34:20.149" v="17" actId="478"/>
          <ac:picMkLst>
            <pc:docMk/>
            <pc:sldMk cId="3903523967" sldId="258"/>
            <ac:picMk id="7" creationId="{F528F419-646C-4121-9531-6A58ECF5D916}"/>
          </ac:picMkLst>
        </pc:picChg>
        <pc:picChg chg="add mod">
          <ac:chgData name="Li Lixiang" userId="6104bbfcb56aea79" providerId="LiveId" clId="{195C821F-1926-4771-8AF3-DE34471BCA3B}" dt="2021-01-19T02:34:25.884" v="19" actId="14100"/>
          <ac:picMkLst>
            <pc:docMk/>
            <pc:sldMk cId="3903523967" sldId="258"/>
            <ac:picMk id="1026" creationId="{52F45C9F-3865-41B0-ACE6-90BA792701EF}"/>
          </ac:picMkLst>
        </pc:picChg>
        <pc:inkChg chg="add del">
          <ac:chgData name="Li Lixiang" userId="6104bbfcb56aea79" providerId="LiveId" clId="{195C821F-1926-4771-8AF3-DE34471BCA3B}" dt="2021-02-13T09:48:02.624" v="1316" actId="478"/>
          <ac:inkMkLst>
            <pc:docMk/>
            <pc:sldMk cId="3903523967" sldId="258"/>
            <ac:inkMk id="4" creationId="{0DF619EA-1F5C-47D1-82C9-95A03EAD2679}"/>
          </ac:inkMkLst>
        </pc:inkChg>
        <pc:inkChg chg="add del">
          <ac:chgData name="Li Lixiang" userId="6104bbfcb56aea79" providerId="LiveId" clId="{195C821F-1926-4771-8AF3-DE34471BCA3B}" dt="2021-04-03T11:16:58.436" v="1534" actId="478"/>
          <ac:inkMkLst>
            <pc:docMk/>
            <pc:sldMk cId="3903523967" sldId="258"/>
            <ac:inkMk id="4" creationId="{6914EE9E-FEAC-45FF-8992-B82FF321FF50}"/>
          </ac:inkMkLst>
        </pc:inkChg>
      </pc:sldChg>
      <pc:sldChg chg="addSp delSp mod">
        <pc:chgData name="Li Lixiang" userId="6104bbfcb56aea79" providerId="LiveId" clId="{195C821F-1926-4771-8AF3-DE34471BCA3B}" dt="2021-04-03T11:10:15.431" v="1532" actId="478"/>
        <pc:sldMkLst>
          <pc:docMk/>
          <pc:sldMk cId="647322237" sldId="259"/>
        </pc:sldMkLst>
        <pc:inkChg chg="add del">
          <ac:chgData name="Li Lixiang" userId="6104bbfcb56aea79" providerId="LiveId" clId="{195C821F-1926-4771-8AF3-DE34471BCA3B}" dt="2021-04-03T11:10:15.431" v="1532" actId="478"/>
          <ac:inkMkLst>
            <pc:docMk/>
            <pc:sldMk cId="647322237" sldId="259"/>
            <ac:inkMk id="4" creationId="{CD82BB32-7956-44C1-96D4-04458022C85A}"/>
          </ac:inkMkLst>
        </pc:inkChg>
      </pc:sldChg>
      <pc:sldChg chg="addSp delSp mod">
        <pc:chgData name="Li Lixiang" userId="6104bbfcb56aea79" providerId="LiveId" clId="{195C821F-1926-4771-8AF3-DE34471BCA3B}" dt="2021-02-18T08:18:24.232" v="1318" actId="478"/>
        <pc:sldMkLst>
          <pc:docMk/>
          <pc:sldMk cId="1167250398" sldId="260"/>
        </pc:sldMkLst>
        <pc:inkChg chg="add del">
          <ac:chgData name="Li Lixiang" userId="6104bbfcb56aea79" providerId="LiveId" clId="{195C821F-1926-4771-8AF3-DE34471BCA3B}" dt="2021-02-18T08:18:24.232" v="1318" actId="478"/>
          <ac:inkMkLst>
            <pc:docMk/>
            <pc:sldMk cId="1167250398" sldId="260"/>
            <ac:inkMk id="4" creationId="{99AADF1E-63F7-4990-A08C-3DDE0074AE08}"/>
          </ac:inkMkLst>
        </pc:inkChg>
      </pc:sldChg>
      <pc:sldChg chg="modSp mod">
        <pc:chgData name="Li Lixiang" userId="6104bbfcb56aea79" providerId="LiveId" clId="{195C821F-1926-4771-8AF3-DE34471BCA3B}" dt="2021-01-05T04:01:19.613" v="1" actId="732"/>
        <pc:sldMkLst>
          <pc:docMk/>
          <pc:sldMk cId="2998306887" sldId="266"/>
        </pc:sldMkLst>
        <pc:picChg chg="mod modCrop">
          <ac:chgData name="Li Lixiang" userId="6104bbfcb56aea79" providerId="LiveId" clId="{195C821F-1926-4771-8AF3-DE34471BCA3B}" dt="2021-01-05T04:01:19.613" v="1" actId="732"/>
          <ac:picMkLst>
            <pc:docMk/>
            <pc:sldMk cId="2998306887" sldId="266"/>
            <ac:picMk id="5" creationId="{13607EAE-1653-4C12-B8D5-0FC08194D12C}"/>
          </ac:picMkLst>
        </pc:picChg>
      </pc:sldChg>
      <pc:sldChg chg="addSp mod">
        <pc:chgData name="Li Lixiang" userId="6104bbfcb56aea79" providerId="LiveId" clId="{195C821F-1926-4771-8AF3-DE34471BCA3B}" dt="2021-02-02T13:55:29.251" v="252" actId="9405"/>
        <pc:sldMkLst>
          <pc:docMk/>
          <pc:sldMk cId="2133616112" sldId="267"/>
        </pc:sldMkLst>
        <pc:inkChg chg="add">
          <ac:chgData name="Li Lixiang" userId="6104bbfcb56aea79" providerId="LiveId" clId="{195C821F-1926-4771-8AF3-DE34471BCA3B}" dt="2021-02-02T13:55:29.251" v="252" actId="9405"/>
          <ac:inkMkLst>
            <pc:docMk/>
            <pc:sldMk cId="2133616112" sldId="267"/>
            <ac:inkMk id="5" creationId="{725CE1A2-0EAB-4903-A990-E1B99EF21BB3}"/>
          </ac:inkMkLst>
        </pc:inkChg>
      </pc:sldChg>
      <pc:sldChg chg="addSp delSp modSp add mod">
        <pc:chgData name="Li Lixiang" userId="6104bbfcb56aea79" providerId="LiveId" clId="{195C821F-1926-4771-8AF3-DE34471BCA3B}" dt="2021-02-09T08:22:32.982" v="1315" actId="9405"/>
        <pc:sldMkLst>
          <pc:docMk/>
          <pc:sldMk cId="3450450490" sldId="268"/>
        </pc:sldMkLst>
        <pc:spChg chg="mod">
          <ac:chgData name="Li Lixiang" userId="6104bbfcb56aea79" providerId="LiveId" clId="{195C821F-1926-4771-8AF3-DE34471BCA3B}" dt="2021-02-06T12:31:50.308" v="264" actId="14100"/>
          <ac:spMkLst>
            <pc:docMk/>
            <pc:sldMk cId="3450450490" sldId="268"/>
            <ac:spMk id="6" creationId="{E4DBFA76-697A-4623-9E8D-2FFA324C5F1E}"/>
          </ac:spMkLst>
        </pc:spChg>
        <pc:picChg chg="add del ord">
          <ac:chgData name="Li Lixiang" userId="6104bbfcb56aea79" providerId="LiveId" clId="{195C821F-1926-4771-8AF3-DE34471BCA3B}" dt="2021-02-06T12:31:41.670" v="261" actId="478"/>
          <ac:picMkLst>
            <pc:docMk/>
            <pc:sldMk cId="3450450490" sldId="268"/>
            <ac:picMk id="5" creationId="{70291EF7-72DF-4DD3-B564-C8EA10E727D4}"/>
          </ac:picMkLst>
        </pc:picChg>
        <pc:picChg chg="del">
          <ac:chgData name="Li Lixiang" userId="6104bbfcb56aea79" providerId="LiveId" clId="{195C821F-1926-4771-8AF3-DE34471BCA3B}" dt="2021-02-06T12:29:10.636" v="253" actId="478"/>
          <ac:picMkLst>
            <pc:docMk/>
            <pc:sldMk cId="3450450490" sldId="268"/>
            <ac:picMk id="7" creationId="{F528F419-646C-4121-9531-6A58ECF5D916}"/>
          </ac:picMkLst>
        </pc:picChg>
        <pc:picChg chg="add mod ord">
          <ac:chgData name="Li Lixiang" userId="6104bbfcb56aea79" providerId="LiveId" clId="{195C821F-1926-4771-8AF3-DE34471BCA3B}" dt="2021-02-06T12:31:46.541" v="263" actId="1076"/>
          <ac:picMkLst>
            <pc:docMk/>
            <pc:sldMk cId="3450450490" sldId="268"/>
            <ac:picMk id="9" creationId="{9EA71C3C-F5F7-4DEC-A1C8-A141A1515314}"/>
          </ac:picMkLst>
        </pc:picChg>
        <pc:picChg chg="del">
          <ac:chgData name="Li Lixiang" userId="6104bbfcb56aea79" providerId="LiveId" clId="{195C821F-1926-4771-8AF3-DE34471BCA3B}" dt="2021-01-19T02:34:03.687" v="4" actId="478"/>
          <ac:picMkLst>
            <pc:docMk/>
            <pc:sldMk cId="3450450490" sldId="268"/>
            <ac:picMk id="1026" creationId="{52F45C9F-3865-41B0-ACE6-90BA792701EF}"/>
          </ac:picMkLst>
        </pc:picChg>
        <pc:inkChg chg="add">
          <ac:chgData name="Li Lixiang" userId="6104bbfcb56aea79" providerId="LiveId" clId="{195C821F-1926-4771-8AF3-DE34471BCA3B}" dt="2021-02-09T08:22:32.982" v="1315" actId="9405"/>
          <ac:inkMkLst>
            <pc:docMk/>
            <pc:sldMk cId="3450450490" sldId="268"/>
            <ac:inkMk id="4" creationId="{2CCD9326-0229-4263-8D81-3D8917EA5A88}"/>
          </ac:inkMkLst>
        </pc:inkChg>
      </pc:sldChg>
      <pc:sldChg chg="add">
        <pc:chgData name="Li Lixiang" userId="6104bbfcb56aea79" providerId="LiveId" clId="{195C821F-1926-4771-8AF3-DE34471BCA3B}" dt="2021-01-30T04:52:06.175" v="20"/>
        <pc:sldMkLst>
          <pc:docMk/>
          <pc:sldMk cId="1777997471" sldId="269"/>
        </pc:sldMkLst>
      </pc:sldChg>
      <pc:sldChg chg="addSp delSp add mod">
        <pc:chgData name="Li Lixiang" userId="6104bbfcb56aea79" providerId="LiveId" clId="{195C821F-1926-4771-8AF3-DE34471BCA3B}" dt="2021-02-18T08:23:01.821" v="1320" actId="478"/>
        <pc:sldMkLst>
          <pc:docMk/>
          <pc:sldMk cId="237728322" sldId="270"/>
        </pc:sldMkLst>
        <pc:inkChg chg="add del">
          <ac:chgData name="Li Lixiang" userId="6104bbfcb56aea79" providerId="LiveId" clId="{195C821F-1926-4771-8AF3-DE34471BCA3B}" dt="2021-02-18T08:23:01.821" v="1320" actId="478"/>
          <ac:inkMkLst>
            <pc:docMk/>
            <pc:sldMk cId="237728322" sldId="270"/>
            <ac:inkMk id="5" creationId="{272BF278-179C-4028-9276-326ABE6978AE}"/>
          </ac:inkMkLst>
        </pc:inkChg>
      </pc:sldChg>
      <pc:sldChg chg="addSp delSp modSp add mod">
        <pc:chgData name="Li Lixiang" userId="6104bbfcb56aea79" providerId="LiveId" clId="{195C821F-1926-4771-8AF3-DE34471BCA3B}" dt="2021-02-02T10:41:00.805" v="251" actId="20577"/>
        <pc:sldMkLst>
          <pc:docMk/>
          <pc:sldMk cId="584544023" sldId="271"/>
        </pc:sldMkLst>
        <pc:spChg chg="mod">
          <ac:chgData name="Li Lixiang" userId="6104bbfcb56aea79" providerId="LiveId" clId="{195C821F-1926-4771-8AF3-DE34471BCA3B}" dt="2021-02-02T10:41:00.805" v="251" actId="20577"/>
          <ac:spMkLst>
            <pc:docMk/>
            <pc:sldMk cId="584544023" sldId="271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2-02T10:29:56.870" v="35" actId="478"/>
          <ac:picMkLst>
            <pc:docMk/>
            <pc:sldMk cId="584544023" sldId="271"/>
            <ac:picMk id="5" creationId="{1D894D49-A68F-4EBD-9C2A-4095DC4B6C25}"/>
          </ac:picMkLst>
        </pc:picChg>
        <pc:picChg chg="add mod">
          <ac:chgData name="Li Lixiang" userId="6104bbfcb56aea79" providerId="LiveId" clId="{195C821F-1926-4771-8AF3-DE34471BCA3B}" dt="2021-02-02T10:39:37.096" v="190" actId="1076"/>
          <ac:picMkLst>
            <pc:docMk/>
            <pc:sldMk cId="584544023" sldId="271"/>
            <ac:picMk id="6" creationId="{1B87C686-F99F-4BE2-B83A-C389598920D6}"/>
          </ac:picMkLst>
        </pc:picChg>
      </pc:sldChg>
      <pc:sldChg chg="addSp delSp modSp add mod ord">
        <pc:chgData name="Li Lixiang" userId="6104bbfcb56aea79" providerId="LiveId" clId="{195C821F-1926-4771-8AF3-DE34471BCA3B}" dt="2021-04-21T11:51:01.379" v="1936" actId="20577"/>
        <pc:sldMkLst>
          <pc:docMk/>
          <pc:sldMk cId="3132061225" sldId="272"/>
        </pc:sldMkLst>
        <pc:spChg chg="mod">
          <ac:chgData name="Li Lixiang" userId="6104bbfcb56aea79" providerId="LiveId" clId="{195C821F-1926-4771-8AF3-DE34471BCA3B}" dt="2021-04-21T11:36:24.966" v="1587" actId="20577"/>
          <ac:spMkLst>
            <pc:docMk/>
            <pc:sldMk cId="3132061225" sldId="272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1:01.379" v="1936" actId="20577"/>
          <ac:spMkLst>
            <pc:docMk/>
            <pc:sldMk cId="3132061225" sldId="272"/>
            <ac:spMk id="3" creationId="{7060439F-2729-478E-B95F-230482B50AA1}"/>
          </ac:spMkLst>
        </pc:spChg>
        <pc:picChg chg="add mod">
          <ac:chgData name="Li Lixiang" userId="6104bbfcb56aea79" providerId="LiveId" clId="{195C821F-1926-4771-8AF3-DE34471BCA3B}" dt="2021-02-07T14:16:18.505" v="485" actId="1076"/>
          <ac:picMkLst>
            <pc:docMk/>
            <pc:sldMk cId="3132061225" sldId="272"/>
            <ac:picMk id="5" creationId="{908D5F42-F128-41C6-901B-32741920691C}"/>
          </ac:picMkLst>
        </pc:picChg>
        <pc:picChg chg="del">
          <ac:chgData name="Li Lixiang" userId="6104bbfcb56aea79" providerId="LiveId" clId="{195C821F-1926-4771-8AF3-DE34471BCA3B}" dt="2021-02-07T13:04:47.705" v="274" actId="478"/>
          <ac:picMkLst>
            <pc:docMk/>
            <pc:sldMk cId="3132061225" sldId="272"/>
            <ac:picMk id="7" creationId="{0E87A0D6-15A7-456C-81C7-000C78E2DA00}"/>
          </ac:picMkLst>
        </pc:picChg>
      </pc:sldChg>
      <pc:sldChg chg="addSp delSp modSp add mod">
        <pc:chgData name="Li Lixiang" userId="6104bbfcb56aea79" providerId="LiveId" clId="{195C821F-1926-4771-8AF3-DE34471BCA3B}" dt="2021-03-02T08:31:32.267" v="1339" actId="20577"/>
        <pc:sldMkLst>
          <pc:docMk/>
          <pc:sldMk cId="3363691834" sldId="273"/>
        </pc:sldMkLst>
        <pc:spChg chg="mod">
          <ac:chgData name="Li Lixiang" userId="6104bbfcb56aea79" providerId="LiveId" clId="{195C821F-1926-4771-8AF3-DE34471BCA3B}" dt="2021-02-07T23:04:34.949" v="760" actId="20577"/>
          <ac:spMkLst>
            <pc:docMk/>
            <pc:sldMk cId="3363691834" sldId="273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3-02T08:31:32.267" v="1339" actId="20577"/>
          <ac:spMkLst>
            <pc:docMk/>
            <pc:sldMk cId="3363691834" sldId="273"/>
            <ac:spMk id="3" creationId="{7060439F-2729-478E-B95F-230482B50AA1}"/>
          </ac:spMkLst>
        </pc:spChg>
        <pc:grpChg chg="del mod">
          <ac:chgData name="Li Lixiang" userId="6104bbfcb56aea79" providerId="LiveId" clId="{195C821F-1926-4771-8AF3-DE34471BCA3B}" dt="2021-02-18T08:36:18.254" v="1335" actId="478"/>
          <ac:grpSpMkLst>
            <pc:docMk/>
            <pc:sldMk cId="3363691834" sldId="273"/>
            <ac:grpSpMk id="18" creationId="{811237F5-10B5-4289-86E0-F499EE247AEB}"/>
          </ac:grpSpMkLst>
        </pc:grpChg>
        <pc:picChg chg="del">
          <ac:chgData name="Li Lixiang" userId="6104bbfcb56aea79" providerId="LiveId" clId="{195C821F-1926-4771-8AF3-DE34471BCA3B}" dt="2021-02-07T16:16:52.918" v="700" actId="478"/>
          <ac:picMkLst>
            <pc:docMk/>
            <pc:sldMk cId="3363691834" sldId="273"/>
            <ac:picMk id="4" creationId="{E6E0ADD3-234C-4276-A71D-680100949D67}"/>
          </ac:picMkLst>
        </pc:picChg>
        <pc:picChg chg="del">
          <ac:chgData name="Li Lixiang" userId="6104bbfcb56aea79" providerId="LiveId" clId="{195C821F-1926-4771-8AF3-DE34471BCA3B}" dt="2021-02-07T16:16:53.642" v="701" actId="478"/>
          <ac:picMkLst>
            <pc:docMk/>
            <pc:sldMk cId="3363691834" sldId="273"/>
            <ac:picMk id="5" creationId="{13607EAE-1653-4C12-B8D5-0FC08194D12C}"/>
          </ac:picMkLst>
        </pc:picChg>
        <pc:picChg chg="add mod">
          <ac:chgData name="Li Lixiang" userId="6104bbfcb56aea79" providerId="LiveId" clId="{195C821F-1926-4771-8AF3-DE34471BCA3B}" dt="2021-02-07T23:07:39.472" v="1182" actId="1076"/>
          <ac:picMkLst>
            <pc:docMk/>
            <pc:sldMk cId="3363691834" sldId="273"/>
            <ac:picMk id="7" creationId="{1B852F2C-B36A-4A6D-8B38-9B31899B8FA6}"/>
          </ac:picMkLst>
        </pc:picChg>
        <pc:inkChg chg="add del">
          <ac:chgData name="Li Lixiang" userId="6104bbfcb56aea79" providerId="LiveId" clId="{195C821F-1926-4771-8AF3-DE34471BCA3B}" dt="2021-03-02T08:24:47.382" v="1337" actId="478"/>
          <ac:inkMkLst>
            <pc:docMk/>
            <pc:sldMk cId="3363691834" sldId="273"/>
            <ac:inkMk id="4" creationId="{363C64BF-BA4F-4528-9699-A73B96B29E62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4" creationId="{6A6E8F62-4724-45FC-B8E6-C7F3086A93B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5" creationId="{31AA2D2D-4BAB-496A-A34E-1D989B73F4E5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6" creationId="{AE63B066-B6A8-498B-9797-1F523D0C942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8" creationId="{FEA15D0C-80C7-45B4-A8BE-8D57ABDDD2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9" creationId="{BFD4C135-42A3-43A6-927D-D8DDE44D005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0" creationId="{8E8D9F76-864C-4AC2-B55A-0E67C6E8AFB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1" creationId="{B962EFA2-2C25-49B6-99EF-B1C2C62C031C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2" creationId="{6A26A69D-507C-4F73-9B26-B41034D69808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3" creationId="{19954703-C256-470B-B8BD-ABB9352F94FE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4" creationId="{62961DA8-97BB-470F-BB0C-9C8770AF49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5" creationId="{D93E9F0E-7CA4-45F8-9E19-4B8A851D8D57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6" creationId="{96281312-CD78-4FCC-A8BF-D42ED3239AAB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7" creationId="{E2A77390-FE99-4A8E-AFD5-D84350FF2696}"/>
          </ac:inkMkLst>
        </pc:inkChg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3705451296" sldId="276"/>
        </pc:sldMkLst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236255252" sldId="277"/>
        </pc:sldMkLst>
      </pc:sldChg>
      <pc:sldChg chg="addSp modSp add mod">
        <pc:chgData name="Li Lixiang" userId="6104bbfcb56aea79" providerId="LiveId" clId="{195C821F-1926-4771-8AF3-DE34471BCA3B}" dt="2021-03-09T08:24:39.294" v="1481" actId="9405"/>
        <pc:sldMkLst>
          <pc:docMk/>
          <pc:sldMk cId="3382715189" sldId="278"/>
        </pc:sldMkLst>
        <pc:spChg chg="mod">
          <ac:chgData name="Li Lixiang" userId="6104bbfcb56aea79" providerId="LiveId" clId="{195C821F-1926-4771-8AF3-DE34471BCA3B}" dt="2021-03-09T08:23:34.131" v="1479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195C821F-1926-4771-8AF3-DE34471BCA3B}" dt="2021-03-09T08:23:36.267" v="1480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195C821F-1926-4771-8AF3-DE34471BCA3B}" dt="2021-03-09T08:23:30.948" v="1478" actId="20577"/>
          <ac:spMkLst>
            <pc:docMk/>
            <pc:sldMk cId="3382715189" sldId="278"/>
            <ac:spMk id="26" creationId="{EEA3ADC2-BCDD-4416-9184-995966377ADD}"/>
          </ac:spMkLst>
        </pc:spChg>
        <pc:inkChg chg="add">
          <ac:chgData name="Li Lixiang" userId="6104bbfcb56aea79" providerId="LiveId" clId="{195C821F-1926-4771-8AF3-DE34471BCA3B}" dt="2021-03-09T08:24:39.294" v="1481" actId="9405"/>
          <ac:inkMkLst>
            <pc:docMk/>
            <pc:sldMk cId="3382715189" sldId="278"/>
            <ac:inkMk id="2" creationId="{2FBA5FE7-4846-4634-A0F9-60BA1D6CA186}"/>
          </ac:inkMkLst>
        </pc:inkChg>
      </pc:sldChg>
      <pc:sldChg chg="addSp modSp add mod">
        <pc:chgData name="Li Lixiang" userId="6104bbfcb56aea79" providerId="LiveId" clId="{195C821F-1926-4771-8AF3-DE34471BCA3B}" dt="2021-03-09T07:27:37.304" v="1374" actId="14100"/>
        <pc:sldMkLst>
          <pc:docMk/>
          <pc:sldMk cId="3644787234" sldId="279"/>
        </pc:sldMkLst>
        <pc:spChg chg="mod">
          <ac:chgData name="Li Lixiang" userId="6104bbfcb56aea79" providerId="LiveId" clId="{195C821F-1926-4771-8AF3-DE34471BCA3B}" dt="2021-03-09T07:27:14.098" v="1366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195C821F-1926-4771-8AF3-DE34471BCA3B}" dt="2021-03-09T07:26:40.071" v="1345" actId="14100"/>
          <ac:cxnSpMkLst>
            <pc:docMk/>
            <pc:sldMk cId="3644787234" sldId="279"/>
            <ac:cxnSpMk id="28" creationId="{2644271E-D836-4B39-8748-161641279B52}"/>
          </ac:cxnSpMkLst>
        </pc:cxnChg>
        <pc:cxnChg chg="mod">
          <ac:chgData name="Li Lixiang" userId="6104bbfcb56aea79" providerId="LiveId" clId="{195C821F-1926-4771-8AF3-DE34471BCA3B}" dt="2021-03-09T07:27:37.304" v="1374" actId="14100"/>
          <ac:cxnSpMkLst>
            <pc:docMk/>
            <pc:sldMk cId="3644787234" sldId="279"/>
            <ac:cxnSpMk id="31" creationId="{0B326028-8702-4326-A1A6-5FE462B6BCE1}"/>
          </ac:cxnSpMkLst>
        </pc:cxnChg>
        <pc:cxnChg chg="add mod">
          <ac:chgData name="Li Lixiang" userId="6104bbfcb56aea79" providerId="LiveId" clId="{195C821F-1926-4771-8AF3-DE34471BCA3B}" dt="2021-03-09T07:27:06.397" v="1353" actId="14100"/>
          <ac:cxnSpMkLst>
            <pc:docMk/>
            <pc:sldMk cId="3644787234" sldId="279"/>
            <ac:cxnSpMk id="32" creationId="{06AADE20-D76E-4253-9764-732C4E45C766}"/>
          </ac:cxnSpMkLst>
        </pc:cxnChg>
        <pc:cxnChg chg="add mod">
          <ac:chgData name="Li Lixiang" userId="6104bbfcb56aea79" providerId="LiveId" clId="{195C821F-1926-4771-8AF3-DE34471BCA3B}" dt="2021-03-09T07:27:03.450" v="1352" actId="14100"/>
          <ac:cxnSpMkLst>
            <pc:docMk/>
            <pc:sldMk cId="3644787234" sldId="279"/>
            <ac:cxnSpMk id="34" creationId="{0DBA160D-623D-4D3C-96F4-2892396462DB}"/>
          </ac:cxnSpMkLst>
        </pc:cxnChg>
        <pc:cxnChg chg="mod">
          <ac:chgData name="Li Lixiang" userId="6104bbfcb56aea79" providerId="LiveId" clId="{195C821F-1926-4771-8AF3-DE34471BCA3B}" dt="2021-03-09T07:26:32.613" v="1342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195C821F-1926-4771-8AF3-DE34471BCA3B}" dt="2021-03-09T07:27:35.318" v="1373" actId="1076"/>
          <ac:cxnSpMkLst>
            <pc:docMk/>
            <pc:sldMk cId="3644787234" sldId="279"/>
            <ac:cxnSpMk id="38" creationId="{6F0B6288-9D7C-465D-8C0A-AC99D68095EB}"/>
          </ac:cxnSpMkLst>
        </pc:cxnChg>
      </pc:sldChg>
      <pc:sldChg chg="addSp modSp add mod">
        <pc:chgData name="Li Lixiang" userId="6104bbfcb56aea79" providerId="LiveId" clId="{195C821F-1926-4771-8AF3-DE34471BCA3B}" dt="2021-03-09T07:28:35.151" v="1388" actId="1076"/>
        <pc:sldMkLst>
          <pc:docMk/>
          <pc:sldMk cId="2458152062" sldId="280"/>
        </pc:sldMkLst>
        <pc:spChg chg="mod">
          <ac:chgData name="Li Lixiang" userId="6104bbfcb56aea79" providerId="LiveId" clId="{195C821F-1926-4771-8AF3-DE34471BCA3B}" dt="2021-03-09T07:28:35.151" v="1388" actId="1076"/>
          <ac:spMkLst>
            <pc:docMk/>
            <pc:sldMk cId="2458152062" sldId="280"/>
            <ac:spMk id="13" creationId="{0EA72161-C1EA-40C0-8FAC-5C968E34C1C9}"/>
          </ac:spMkLst>
        </pc:spChg>
        <pc:cxnChg chg="mod">
          <ac:chgData name="Li Lixiang" userId="6104bbfcb56aea79" providerId="LiveId" clId="{195C821F-1926-4771-8AF3-DE34471BCA3B}" dt="2021-03-09T07:27:56.996" v="1375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195C821F-1926-4771-8AF3-DE34471BCA3B}" dt="2021-03-09T07:28:04.867" v="1378" actId="14100"/>
          <ac:cxnSpMkLst>
            <pc:docMk/>
            <pc:sldMk cId="2458152062" sldId="280"/>
            <ac:cxnSpMk id="28" creationId="{62707383-3601-4D0F-8D3A-295135011D27}"/>
          </ac:cxnSpMkLst>
        </pc:cxnChg>
        <pc:cxnChg chg="add mod">
          <ac:chgData name="Li Lixiang" userId="6104bbfcb56aea79" providerId="LiveId" clId="{195C821F-1926-4771-8AF3-DE34471BCA3B}" dt="2021-03-09T07:28:13.237" v="1381" actId="14100"/>
          <ac:cxnSpMkLst>
            <pc:docMk/>
            <pc:sldMk cId="2458152062" sldId="280"/>
            <ac:cxnSpMk id="29" creationId="{778E111C-279D-439B-8C20-F3FD6D8B6784}"/>
          </ac:cxnSpMkLst>
        </pc:cxnChg>
        <pc:cxnChg chg="add mod">
          <ac:chgData name="Li Lixiang" userId="6104bbfcb56aea79" providerId="LiveId" clId="{195C821F-1926-4771-8AF3-DE34471BCA3B}" dt="2021-03-09T07:28:21.235" v="1384" actId="14100"/>
          <ac:cxnSpMkLst>
            <pc:docMk/>
            <pc:sldMk cId="2458152062" sldId="280"/>
            <ac:cxnSpMk id="30" creationId="{A88D8729-0E30-4A32-9D34-CE8A509266F1}"/>
          </ac:cxnSpMkLst>
        </pc:cxnChg>
        <pc:cxnChg chg="add mod">
          <ac:chgData name="Li Lixiang" userId="6104bbfcb56aea79" providerId="LiveId" clId="{195C821F-1926-4771-8AF3-DE34471BCA3B}" dt="2021-03-09T07:28:28.361" v="1387" actId="14100"/>
          <ac:cxnSpMkLst>
            <pc:docMk/>
            <pc:sldMk cId="2458152062" sldId="280"/>
            <ac:cxnSpMk id="31" creationId="{10DDFD75-ABC1-44D7-9075-E2B336D7C793}"/>
          </ac:cxnSpMkLst>
        </pc:cxnChg>
      </pc:sldChg>
      <pc:sldChg chg="addSp delSp modSp add mod">
        <pc:chgData name="Li Lixiang" userId="6104bbfcb56aea79" providerId="LiveId" clId="{195C821F-1926-4771-8AF3-DE34471BCA3B}" dt="2021-03-09T08:57:17.039" v="1530" actId="1076"/>
        <pc:sldMkLst>
          <pc:docMk/>
          <pc:sldMk cId="285537872" sldId="281"/>
        </pc:sldMkLst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6" creationId="{FC0D0CCC-2669-4BEA-A601-191B398B36E1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7" creationId="{A746A457-C064-4608-A75D-14BEAD167399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8" creationId="{9212197E-F0EC-40DC-B152-B3FF50CD06A2}"/>
          </ac:spMkLst>
        </pc:spChg>
        <pc:spChg chg="mod">
          <ac:chgData name="Li Lixiang" userId="6104bbfcb56aea79" providerId="LiveId" clId="{195C821F-1926-4771-8AF3-DE34471BCA3B}" dt="2021-03-09T07:30:27.952" v="1428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2" creationId="{F3D6C0E8-2A0F-474F-AB5C-1591CE9F7BA4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3" creationId="{BD5B4E6B-DF6F-4677-8F67-77480FEF4F81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5" creationId="{5958AB10-02A6-4C5A-8A2B-B02B08F72D77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6" creationId="{FAC802A5-0CD8-4EF7-AE34-50E9AB57E124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25" creationId="{09B7A4DE-2355-4DD5-BCF8-A15F6CFBF7C2}"/>
          </ac:spMkLst>
        </pc:spChg>
        <pc:spChg chg="mod">
          <ac:chgData name="Li Lixiang" userId="6104bbfcb56aea79" providerId="LiveId" clId="{195C821F-1926-4771-8AF3-DE34471BCA3B}" dt="2021-03-09T08:55:52.317" v="1482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195C821F-1926-4771-8AF3-DE34471BCA3B}" dt="2021-03-09T08:56:08.008" v="148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5" creationId="{8325B56B-D1AC-4695-8640-7C03829625A6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0" creationId="{9ED289DF-696E-4540-A9FF-9E633C550570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1" creationId="{98082AB3-1EB6-4C6B-A40F-107875C4A3D6}"/>
          </ac:cxnSpMkLst>
        </pc:cxnChg>
        <pc:cxnChg chg="mod">
          <ac:chgData name="Li Lixiang" userId="6104bbfcb56aea79" providerId="LiveId" clId="{195C821F-1926-4771-8AF3-DE34471BCA3B}" dt="2021-03-09T08:56:40.624" v="1519" actId="14100"/>
          <ac:cxnSpMkLst>
            <pc:docMk/>
            <pc:sldMk cId="285537872" sldId="281"/>
            <ac:cxnSpMk id="14" creationId="{11A77050-2D33-45BB-B660-851CB91A6836}"/>
          </ac:cxnSpMkLst>
        </pc:cxnChg>
        <pc:cxnChg chg="mod">
          <ac:chgData name="Li Lixiang" userId="6104bbfcb56aea79" providerId="LiveId" clId="{195C821F-1926-4771-8AF3-DE34471BCA3B}" dt="2021-03-09T08:57:06.972" v="1527" actId="14100"/>
          <ac:cxnSpMkLst>
            <pc:docMk/>
            <pc:sldMk cId="285537872" sldId="281"/>
            <ac:cxnSpMk id="17" creationId="{04E85CB1-8137-4003-A3F8-FCF9B3009718}"/>
          </ac:cxnSpMkLst>
        </pc:cxnChg>
        <pc:cxnChg chg="mod">
          <ac:chgData name="Li Lixiang" userId="6104bbfcb56aea79" providerId="LiveId" clId="{195C821F-1926-4771-8AF3-DE34471BCA3B}" dt="2021-03-09T08:57:09.137" v="1528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195C821F-1926-4771-8AF3-DE34471BCA3B}" dt="2021-03-09T08:56:59.148" v="1525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195C821F-1926-4771-8AF3-DE34471BCA3B}" dt="2021-03-09T08:57:03.211" v="1526" actId="14100"/>
          <ac:cxnSpMkLst>
            <pc:docMk/>
            <pc:sldMk cId="285537872" sldId="281"/>
            <ac:cxnSpMk id="28" creationId="{B772D5BB-1828-4E84-96C2-22401232B89E}"/>
          </ac:cxnSpMkLst>
        </pc:cxnChg>
        <pc:cxnChg chg="mod">
          <ac:chgData name="Li Lixiang" userId="6104bbfcb56aea79" providerId="LiveId" clId="{195C821F-1926-4771-8AF3-DE34471BCA3B}" dt="2021-03-09T08:56:52.790" v="1523" actId="1076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195C821F-1926-4771-8AF3-DE34471BCA3B}" dt="2021-03-09T07:29:46.878" v="1401" actId="14100"/>
          <ac:cxnSpMkLst>
            <pc:docMk/>
            <pc:sldMk cId="285537872" sldId="281"/>
            <ac:cxnSpMk id="31" creationId="{53E443F1-F449-411D-BCD0-DD7FEDA204AD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35" creationId="{D43F7C11-7FB4-44A3-9FEF-D23988968543}"/>
          </ac:cxnSpMkLst>
        </pc:cxnChg>
        <pc:cxnChg chg="mod">
          <ac:chgData name="Li Lixiang" userId="6104bbfcb56aea79" providerId="LiveId" clId="{195C821F-1926-4771-8AF3-DE34471BCA3B}" dt="2021-03-09T08:56:36.396" v="1518" actId="14100"/>
          <ac:cxnSpMkLst>
            <pc:docMk/>
            <pc:sldMk cId="285537872" sldId="281"/>
            <ac:cxnSpMk id="37" creationId="{C57E4C2F-39B9-4760-BBF8-151F3595360B}"/>
          </ac:cxnSpMkLst>
        </pc:cxnChg>
        <pc:cxnChg chg="add mod">
          <ac:chgData name="Li Lixiang" userId="6104bbfcb56aea79" providerId="LiveId" clId="{195C821F-1926-4771-8AF3-DE34471BCA3B}" dt="2021-03-09T08:57:17.039" v="1530" actId="1076"/>
          <ac:cxnSpMkLst>
            <pc:docMk/>
            <pc:sldMk cId="285537872" sldId="281"/>
            <ac:cxnSpMk id="38" creationId="{C415907B-D1F5-4495-921A-9F0CBAC202B7}"/>
          </ac:cxnSpMkLst>
        </pc:cxnChg>
        <pc:cxnChg chg="del mod">
          <ac:chgData name="Li Lixiang" userId="6104bbfcb56aea79" providerId="LiveId" clId="{195C821F-1926-4771-8AF3-DE34471BCA3B}" dt="2021-03-09T07:29:59.876" v="1404" actId="478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195C821F-1926-4771-8AF3-DE34471BCA3B}" dt="2021-03-09T07:32:05.458" v="1476" actId="14100"/>
        <pc:sldMkLst>
          <pc:docMk/>
          <pc:sldMk cId="1892396108" sldId="282"/>
        </pc:sldMkLst>
        <pc:spChg chg="mod">
          <ac:chgData name="Li Lixiang" userId="6104bbfcb56aea79" providerId="LiveId" clId="{195C821F-1926-4771-8AF3-DE34471BCA3B}" dt="2021-03-09T07:30:38.353" v="1448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195C821F-1926-4771-8AF3-DE34471BCA3B}" dt="2021-03-09T07:31:56.684" v="1472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195C821F-1926-4771-8AF3-DE34471BCA3B}" dt="2021-03-09T07:31:59.185" v="1473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195C821F-1926-4771-8AF3-DE34471BCA3B}" dt="2021-03-09T07:31:33.020" v="1451" actId="14100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195C821F-1926-4771-8AF3-DE34471BCA3B}" dt="2021-03-09T07:31:48.086" v="1456" actId="14100"/>
          <ac:cxnSpMkLst>
            <pc:docMk/>
            <pc:sldMk cId="1892396108" sldId="282"/>
            <ac:cxnSpMk id="29" creationId="{BF356109-5CBD-45B5-B8BC-CCFBEE083AF4}"/>
          </ac:cxnSpMkLst>
        </pc:cxnChg>
        <pc:cxnChg chg="add mod">
          <ac:chgData name="Li Lixiang" userId="6104bbfcb56aea79" providerId="LiveId" clId="{195C821F-1926-4771-8AF3-DE34471BCA3B}" dt="2021-03-09T07:32:05.458" v="1476" actId="14100"/>
          <ac:cxnSpMkLst>
            <pc:docMk/>
            <pc:sldMk cId="1892396108" sldId="282"/>
            <ac:cxnSpMk id="34" creationId="{BC1BEA40-776B-4C96-A76E-DC0F971EF9E9}"/>
          </ac:cxnSpMkLst>
        </pc:cxnChg>
      </pc:sldChg>
      <pc:sldChg chg="addSp modSp new mod">
        <pc:chgData name="Li Lixiang" userId="6104bbfcb56aea79" providerId="LiveId" clId="{195C821F-1926-4771-8AF3-DE34471BCA3B}" dt="2021-04-21T11:48:17.938" v="1798" actId="20577"/>
        <pc:sldMkLst>
          <pc:docMk/>
          <pc:sldMk cId="669132949" sldId="283"/>
        </pc:sldMkLst>
        <pc:spChg chg="mod">
          <ac:chgData name="Li Lixiang" userId="6104bbfcb56aea79" providerId="LiveId" clId="{195C821F-1926-4771-8AF3-DE34471BCA3B}" dt="2021-04-21T11:36:36.373" v="1597" actId="20577"/>
          <ac:spMkLst>
            <pc:docMk/>
            <pc:sldMk cId="669132949" sldId="283"/>
            <ac:spMk id="2" creationId="{14EFA843-92B7-4487-8339-8E373E6C34B3}"/>
          </ac:spMkLst>
        </pc:spChg>
        <pc:spChg chg="mod">
          <ac:chgData name="Li Lixiang" userId="6104bbfcb56aea79" providerId="LiveId" clId="{195C821F-1926-4771-8AF3-DE34471BCA3B}" dt="2021-04-21T11:48:17.938" v="1798" actId="20577"/>
          <ac:spMkLst>
            <pc:docMk/>
            <pc:sldMk cId="669132949" sldId="283"/>
            <ac:spMk id="3" creationId="{A2885D93-780F-42B8-9741-8CE90F391413}"/>
          </ac:spMkLst>
        </pc:spChg>
        <pc:picChg chg="add mod">
          <ac:chgData name="Li Lixiang" userId="6104bbfcb56aea79" providerId="LiveId" clId="{195C821F-1926-4771-8AF3-DE34471BCA3B}" dt="2021-04-21T11:47:59.782" v="1790" actId="1076"/>
          <ac:picMkLst>
            <pc:docMk/>
            <pc:sldMk cId="669132949" sldId="283"/>
            <ac:picMk id="5" creationId="{2914B5C8-9E72-45D8-95C5-FD2BA37DF8C0}"/>
          </ac:picMkLst>
        </pc:picChg>
      </pc:sldChg>
      <pc:sldChg chg="addSp delSp modSp add mod">
        <pc:chgData name="Li Lixiang" userId="6104bbfcb56aea79" providerId="LiveId" clId="{195C821F-1926-4771-8AF3-DE34471BCA3B}" dt="2021-04-21T11:57:25.193" v="2223" actId="20577"/>
        <pc:sldMkLst>
          <pc:docMk/>
          <pc:sldMk cId="2287529749" sldId="284"/>
        </pc:sldMkLst>
        <pc:spChg chg="mod">
          <ac:chgData name="Li Lixiang" userId="6104bbfcb56aea79" providerId="LiveId" clId="{195C821F-1926-4771-8AF3-DE34471BCA3B}" dt="2021-04-21T11:49:41.970" v="1818" actId="20577"/>
          <ac:spMkLst>
            <pc:docMk/>
            <pc:sldMk cId="2287529749" sldId="284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7:25.193" v="2223" actId="20577"/>
          <ac:spMkLst>
            <pc:docMk/>
            <pc:sldMk cId="2287529749" sldId="284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4-21T11:49:46.138" v="1819" actId="478"/>
          <ac:picMkLst>
            <pc:docMk/>
            <pc:sldMk cId="2287529749" sldId="284"/>
            <ac:picMk id="5" creationId="{908D5F42-F128-41C6-901B-32741920691C}"/>
          </ac:picMkLst>
        </pc:picChg>
        <pc:picChg chg="add mod">
          <ac:chgData name="Li Lixiang" userId="6104bbfcb56aea79" providerId="LiveId" clId="{195C821F-1926-4771-8AF3-DE34471BCA3B}" dt="2021-04-21T11:55:40.654" v="1939" actId="1076"/>
          <ac:picMkLst>
            <pc:docMk/>
            <pc:sldMk cId="2287529749" sldId="284"/>
            <ac:picMk id="6" creationId="{CBC54361-79AA-4580-8754-25F061500C04}"/>
          </ac:picMkLst>
        </pc:picChg>
      </pc:sldChg>
    </pc:docChg>
  </pc:docChgLst>
  <pc:docChgLst>
    <pc:chgData name="Li Lixiang" userId="6104bbfcb56aea79" providerId="LiveId" clId="{1586F562-4063-4BC9-BBAB-BD8B389D253D}"/>
    <pc:docChg chg="addSld modSld">
      <pc:chgData name="Li Lixiang" userId="6104bbfcb56aea79" providerId="LiveId" clId="{1586F562-4063-4BC9-BBAB-BD8B389D253D}" dt="2021-05-31T08:59:38.537" v="0"/>
      <pc:docMkLst>
        <pc:docMk/>
      </pc:docMkLst>
      <pc:sldChg chg="add">
        <pc:chgData name="Li Lixiang" userId="6104bbfcb56aea79" providerId="LiveId" clId="{1586F562-4063-4BC9-BBAB-BD8B389D253D}" dt="2021-05-31T08:59:38.537" v="0"/>
        <pc:sldMkLst>
          <pc:docMk/>
          <pc:sldMk cId="3575300521" sldId="285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893043477" sldId="286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566997948" sldId="287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052484605" sldId="288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441130311" sldId="289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241975191" sldId="290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926358613" sldId="291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C944CA8C-D7FD-45E3-A950-E33B18ED6C4B}"/>
    <pc:docChg chg="undo custSel addSld delSld modSld sldOrd">
      <pc:chgData name="Li Lixiang" userId="6104bbfcb56aea79" providerId="LiveId" clId="{C944CA8C-D7FD-45E3-A950-E33B18ED6C4B}" dt="2021-10-05T13:34:13.313" v="64" actId="1076"/>
      <pc:docMkLst>
        <pc:docMk/>
      </pc:docMkLst>
      <pc:sldChg chg="modSp mod">
        <pc:chgData name="Li Lixiang" userId="6104bbfcb56aea79" providerId="LiveId" clId="{C944CA8C-D7FD-45E3-A950-E33B18ED6C4B}" dt="2021-10-05T08:13:06.622" v="29" actId="20577"/>
        <pc:sldMkLst>
          <pc:docMk/>
          <pc:sldMk cId="3650079851" sldId="256"/>
        </pc:sldMkLst>
        <pc:spChg chg="mod">
          <ac:chgData name="Li Lixiang" userId="6104bbfcb56aea79" providerId="LiveId" clId="{C944CA8C-D7FD-45E3-A950-E33B18ED6C4B}" dt="2021-10-05T08:13:06.622" v="29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C944CA8C-D7FD-45E3-A950-E33B18ED6C4B}" dt="2021-10-05T08:13:12.137" v="30" actId="47"/>
        <pc:sldMkLst>
          <pc:docMk/>
          <pc:sldMk cId="3575300521" sldId="285"/>
        </pc:sldMkLst>
      </pc:sldChg>
      <pc:sldChg chg="del">
        <pc:chgData name="Li Lixiang" userId="6104bbfcb56aea79" providerId="LiveId" clId="{C944CA8C-D7FD-45E3-A950-E33B18ED6C4B}" dt="2021-10-05T08:13:13.484" v="31" actId="47"/>
        <pc:sldMkLst>
          <pc:docMk/>
          <pc:sldMk cId="1893043477" sldId="286"/>
        </pc:sldMkLst>
      </pc:sldChg>
      <pc:sldChg chg="del">
        <pc:chgData name="Li Lixiang" userId="6104bbfcb56aea79" providerId="LiveId" clId="{C944CA8C-D7FD-45E3-A950-E33B18ED6C4B}" dt="2021-10-05T08:13:14.303" v="32" actId="47"/>
        <pc:sldMkLst>
          <pc:docMk/>
          <pc:sldMk cId="1566997948" sldId="287"/>
        </pc:sldMkLst>
      </pc:sldChg>
      <pc:sldChg chg="del">
        <pc:chgData name="Li Lixiang" userId="6104bbfcb56aea79" providerId="LiveId" clId="{C944CA8C-D7FD-45E3-A950-E33B18ED6C4B}" dt="2021-10-05T08:13:16.394" v="34" actId="47"/>
        <pc:sldMkLst>
          <pc:docMk/>
          <pc:sldMk cId="1052484605" sldId="288"/>
        </pc:sldMkLst>
      </pc:sldChg>
      <pc:sldChg chg="add del">
        <pc:chgData name="Li Lixiang" userId="6104bbfcb56aea79" providerId="LiveId" clId="{C944CA8C-D7FD-45E3-A950-E33B18ED6C4B}" dt="2021-10-05T08:13:23.855" v="37" actId="47"/>
        <pc:sldMkLst>
          <pc:docMk/>
          <pc:sldMk cId="2441130311" sldId="289"/>
        </pc:sldMkLst>
      </pc:sldChg>
      <pc:sldChg chg="del">
        <pc:chgData name="Li Lixiang" userId="6104bbfcb56aea79" providerId="LiveId" clId="{C944CA8C-D7FD-45E3-A950-E33B18ED6C4B}" dt="2021-10-05T08:13:36.045" v="38" actId="47"/>
        <pc:sldMkLst>
          <pc:docMk/>
          <pc:sldMk cId="926358613" sldId="291"/>
        </pc:sldMkLst>
      </pc:sldChg>
      <pc:sldChg chg="del">
        <pc:chgData name="Li Lixiang" userId="6104bbfcb56aea79" providerId="LiveId" clId="{C944CA8C-D7FD-45E3-A950-E33B18ED6C4B}" dt="2021-10-05T08:13:39.010" v="39" actId="47"/>
        <pc:sldMkLst>
          <pc:docMk/>
          <pc:sldMk cId="2762807510" sldId="292"/>
        </pc:sldMkLst>
      </pc:sldChg>
      <pc:sldChg chg="del">
        <pc:chgData name="Li Lixiang" userId="6104bbfcb56aea79" providerId="LiveId" clId="{C944CA8C-D7FD-45E3-A950-E33B18ED6C4B}" dt="2021-10-05T08:13:15.484" v="33" actId="47"/>
        <pc:sldMkLst>
          <pc:docMk/>
          <pc:sldMk cId="2347769449" sldId="295"/>
        </pc:sldMkLst>
      </pc:sldChg>
      <pc:sldChg chg="del">
        <pc:chgData name="Li Lixiang" userId="6104bbfcb56aea79" providerId="LiveId" clId="{C944CA8C-D7FD-45E3-A950-E33B18ED6C4B}" dt="2021-10-05T08:13:17.265" v="35" actId="47"/>
        <pc:sldMkLst>
          <pc:docMk/>
          <pc:sldMk cId="1923821541" sldId="296"/>
        </pc:sldMkLst>
      </pc:sldChg>
      <pc:sldChg chg="addSp delSp modSp new mod">
        <pc:chgData name="Li Lixiang" userId="6104bbfcb56aea79" providerId="LiveId" clId="{C944CA8C-D7FD-45E3-A950-E33B18ED6C4B}" dt="2021-10-05T09:25:14.867" v="44" actId="1076"/>
        <pc:sldMkLst>
          <pc:docMk/>
          <pc:sldMk cId="2050573411" sldId="298"/>
        </pc:sldMkLst>
        <pc:spChg chg="mod">
          <ac:chgData name="Li Lixiang" userId="6104bbfcb56aea79" providerId="LiveId" clId="{C944CA8C-D7FD-45E3-A950-E33B18ED6C4B}" dt="2021-10-05T09:22:43.273" v="41"/>
          <ac:spMkLst>
            <pc:docMk/>
            <pc:sldMk cId="2050573411" sldId="298"/>
            <ac:spMk id="2" creationId="{DCA24933-74A6-4A51-B9CC-8AA9D06DE507}"/>
          </ac:spMkLst>
        </pc:spChg>
        <pc:spChg chg="del">
          <ac:chgData name="Li Lixiang" userId="6104bbfcb56aea79" providerId="LiveId" clId="{C944CA8C-D7FD-45E3-A950-E33B18ED6C4B}" dt="2021-10-05T09:22:46.646" v="42" actId="478"/>
          <ac:spMkLst>
            <pc:docMk/>
            <pc:sldMk cId="2050573411" sldId="298"/>
            <ac:spMk id="3" creationId="{7692AD54-4D7D-4068-87A0-BEBC365B7493}"/>
          </ac:spMkLst>
        </pc:spChg>
        <pc:picChg chg="add mod">
          <ac:chgData name="Li Lixiang" userId="6104bbfcb56aea79" providerId="LiveId" clId="{C944CA8C-D7FD-45E3-A950-E33B18ED6C4B}" dt="2021-10-05T09:25:14.867" v="44" actId="1076"/>
          <ac:picMkLst>
            <pc:docMk/>
            <pc:sldMk cId="2050573411" sldId="298"/>
            <ac:picMk id="5" creationId="{14C9E1F3-DBA5-4F54-BD74-49E6665B43A5}"/>
          </ac:picMkLst>
        </pc:picChg>
      </pc:sldChg>
      <pc:sldChg chg="addSp delSp modSp new mod ord">
        <pc:chgData name="Li Lixiang" userId="6104bbfcb56aea79" providerId="LiveId" clId="{C944CA8C-D7FD-45E3-A950-E33B18ED6C4B}" dt="2021-10-05T13:28:36.653" v="51"/>
        <pc:sldMkLst>
          <pc:docMk/>
          <pc:sldMk cId="1431496112" sldId="299"/>
        </pc:sldMkLst>
        <pc:spChg chg="mod">
          <ac:chgData name="Li Lixiang" userId="6104bbfcb56aea79" providerId="LiveId" clId="{C944CA8C-D7FD-45E3-A950-E33B18ED6C4B}" dt="2021-10-05T09:25:45.671" v="46"/>
          <ac:spMkLst>
            <pc:docMk/>
            <pc:sldMk cId="1431496112" sldId="299"/>
            <ac:spMk id="2" creationId="{7023638B-A1C5-49A2-B972-EA57AF607941}"/>
          </ac:spMkLst>
        </pc:spChg>
        <pc:spChg chg="del">
          <ac:chgData name="Li Lixiang" userId="6104bbfcb56aea79" providerId="LiveId" clId="{C944CA8C-D7FD-45E3-A950-E33B18ED6C4B}" dt="2021-10-05T09:25:54.456" v="47" actId="478"/>
          <ac:spMkLst>
            <pc:docMk/>
            <pc:sldMk cId="1431496112" sldId="299"/>
            <ac:spMk id="3" creationId="{DC3C9206-7EC9-4A7A-BE5B-8B2087D6A2BC}"/>
          </ac:spMkLst>
        </pc:spChg>
        <pc:picChg chg="add mod">
          <ac:chgData name="Li Lixiang" userId="6104bbfcb56aea79" providerId="LiveId" clId="{C944CA8C-D7FD-45E3-A950-E33B18ED6C4B}" dt="2021-10-05T13:28:00.166" v="49" actId="1076"/>
          <ac:picMkLst>
            <pc:docMk/>
            <pc:sldMk cId="1431496112" sldId="299"/>
            <ac:picMk id="4" creationId="{578FF319-95E7-4A5B-B061-4D3FEFF1AED9}"/>
          </ac:picMkLst>
        </pc:picChg>
      </pc:sldChg>
      <pc:sldChg chg="addSp delSp modSp add mod ord">
        <pc:chgData name="Li Lixiang" userId="6104bbfcb56aea79" providerId="LiveId" clId="{C944CA8C-D7FD-45E3-A950-E33B18ED6C4B}" dt="2021-10-05T13:34:13.313" v="64" actId="1076"/>
        <pc:sldMkLst>
          <pc:docMk/>
          <pc:sldMk cId="1789888979" sldId="300"/>
        </pc:sldMkLst>
        <pc:picChg chg="del">
          <ac:chgData name="Li Lixiang" userId="6104bbfcb56aea79" providerId="LiveId" clId="{C944CA8C-D7FD-45E3-A950-E33B18ED6C4B}" dt="2021-10-05T13:28:48.095" v="55" actId="478"/>
          <ac:picMkLst>
            <pc:docMk/>
            <pc:sldMk cId="1789888979" sldId="300"/>
            <ac:picMk id="4" creationId="{578FF319-95E7-4A5B-B061-4D3FEFF1AED9}"/>
          </ac:picMkLst>
        </pc:picChg>
        <pc:picChg chg="add mod">
          <ac:chgData name="Li Lixiang" userId="6104bbfcb56aea79" providerId="LiveId" clId="{C944CA8C-D7FD-45E3-A950-E33B18ED6C4B}" dt="2021-10-05T13:32:37.169" v="57" actId="1076"/>
          <ac:picMkLst>
            <pc:docMk/>
            <pc:sldMk cId="1789888979" sldId="300"/>
            <ac:picMk id="5" creationId="{D805D1C1-2A11-440C-9B17-0B6913880466}"/>
          </ac:picMkLst>
        </pc:picChg>
        <pc:picChg chg="add mod">
          <ac:chgData name="Li Lixiang" userId="6104bbfcb56aea79" providerId="LiveId" clId="{C944CA8C-D7FD-45E3-A950-E33B18ED6C4B}" dt="2021-10-05T13:33:12.274" v="59" actId="1076"/>
          <ac:picMkLst>
            <pc:docMk/>
            <pc:sldMk cId="1789888979" sldId="300"/>
            <ac:picMk id="7" creationId="{19E722A4-C31D-4FA3-99F5-B9CD632A8327}"/>
          </ac:picMkLst>
        </pc:picChg>
        <pc:picChg chg="add mod">
          <ac:chgData name="Li Lixiang" userId="6104bbfcb56aea79" providerId="LiveId" clId="{C944CA8C-D7FD-45E3-A950-E33B18ED6C4B}" dt="2021-10-05T13:33:48.457" v="62" actId="1076"/>
          <ac:picMkLst>
            <pc:docMk/>
            <pc:sldMk cId="1789888979" sldId="300"/>
            <ac:picMk id="9" creationId="{1B55B977-EF09-41B8-8A17-33D4E6534017}"/>
          </ac:picMkLst>
        </pc:picChg>
        <pc:picChg chg="add mod">
          <ac:chgData name="Li Lixiang" userId="6104bbfcb56aea79" providerId="LiveId" clId="{C944CA8C-D7FD-45E3-A950-E33B18ED6C4B}" dt="2021-10-05T13:34:13.313" v="64" actId="1076"/>
          <ac:picMkLst>
            <pc:docMk/>
            <pc:sldMk cId="1789888979" sldId="300"/>
            <ac:picMk id="11" creationId="{5AE1240C-41E4-42D8-A2F3-2EC5D883B2CC}"/>
          </ac:picMkLst>
        </pc:picChg>
      </pc:sldChg>
    </pc:docChg>
  </pc:docChgLst>
  <pc:docChgLst>
    <pc:chgData name="Li Lixiang" userId="6104bbfcb56aea79" providerId="LiveId" clId="{3FDD4BF6-6783-4A39-AE51-992956F9868D}"/>
    <pc:docChg chg="custSel addSld modSld">
      <pc:chgData name="Li Lixiang" userId="6104bbfcb56aea79" providerId="LiveId" clId="{3FDD4BF6-6783-4A39-AE51-992956F9868D}" dt="2021-10-05T07:46:38.159" v="30" actId="20577"/>
      <pc:docMkLst>
        <pc:docMk/>
      </pc:docMkLst>
      <pc:sldChg chg="modSp mod">
        <pc:chgData name="Li Lixiang" userId="6104bbfcb56aea79" providerId="LiveId" clId="{3FDD4BF6-6783-4A39-AE51-992956F9868D}" dt="2021-10-05T07:46:38.159" v="30" actId="20577"/>
        <pc:sldMkLst>
          <pc:docMk/>
          <pc:sldMk cId="2441130311" sldId="289"/>
        </pc:sldMkLst>
        <pc:spChg chg="mod">
          <ac:chgData name="Li Lixiang" userId="6104bbfcb56aea79" providerId="LiveId" clId="{3FDD4BF6-6783-4A39-AE51-992956F9868D}" dt="2021-10-05T07:46:38.159" v="30" actId="20577"/>
          <ac:spMkLst>
            <pc:docMk/>
            <pc:sldMk cId="2441130311" sldId="289"/>
            <ac:spMk id="15" creationId="{F6E4BC8C-67FE-44C5-8DAE-60B51939EF5A}"/>
          </ac:spMkLst>
        </pc:spChg>
      </pc:sldChg>
      <pc:sldChg chg="addSp delSp modSp new mod">
        <pc:chgData name="Li Lixiang" userId="6104bbfcb56aea79" providerId="LiveId" clId="{3FDD4BF6-6783-4A39-AE51-992956F9868D}" dt="2021-10-05T07:25:15.880" v="6" actId="1076"/>
        <pc:sldMkLst>
          <pc:docMk/>
          <pc:sldMk cId="2347769449" sldId="295"/>
        </pc:sldMkLst>
        <pc:spChg chg="mod">
          <ac:chgData name="Li Lixiang" userId="6104bbfcb56aea79" providerId="LiveId" clId="{3FDD4BF6-6783-4A39-AE51-992956F9868D}" dt="2021-10-05T07:16:39.263" v="1"/>
          <ac:spMkLst>
            <pc:docMk/>
            <pc:sldMk cId="2347769449" sldId="295"/>
            <ac:spMk id="2" creationId="{F17A0A55-2959-41DE-9CAB-446B3A2EC23B}"/>
          </ac:spMkLst>
        </pc:spChg>
        <pc:spChg chg="del">
          <ac:chgData name="Li Lixiang" userId="6104bbfcb56aea79" providerId="LiveId" clId="{3FDD4BF6-6783-4A39-AE51-992956F9868D}" dt="2021-10-05T07:16:43.668" v="2" actId="478"/>
          <ac:spMkLst>
            <pc:docMk/>
            <pc:sldMk cId="2347769449" sldId="295"/>
            <ac:spMk id="3" creationId="{40E0DD12-507C-44C0-AB39-8FF844CF1F51}"/>
          </ac:spMkLst>
        </pc:spChg>
        <pc:picChg chg="add mod">
          <ac:chgData name="Li Lixiang" userId="6104bbfcb56aea79" providerId="LiveId" clId="{3FDD4BF6-6783-4A39-AE51-992956F9868D}" dt="2021-10-05T07:20:50.412" v="4" actId="1076"/>
          <ac:picMkLst>
            <pc:docMk/>
            <pc:sldMk cId="2347769449" sldId="295"/>
            <ac:picMk id="5" creationId="{CD38E992-6167-4E21-B765-3F713CA59162}"/>
          </ac:picMkLst>
        </pc:picChg>
        <pc:picChg chg="add mod">
          <ac:chgData name="Li Lixiang" userId="6104bbfcb56aea79" providerId="LiveId" clId="{3FDD4BF6-6783-4A39-AE51-992956F9868D}" dt="2021-10-05T07:25:15.880" v="6" actId="1076"/>
          <ac:picMkLst>
            <pc:docMk/>
            <pc:sldMk cId="2347769449" sldId="295"/>
            <ac:picMk id="7" creationId="{D2EE539B-4AE0-4099-8D7B-93A00A62A8A9}"/>
          </ac:picMkLst>
        </pc:picChg>
      </pc:sldChg>
      <pc:sldChg chg="addSp delSp modSp new mod">
        <pc:chgData name="Li Lixiang" userId="6104bbfcb56aea79" providerId="LiveId" clId="{3FDD4BF6-6783-4A39-AE51-992956F9868D}" dt="2021-10-05T07:36:05.186" v="15" actId="1076"/>
        <pc:sldMkLst>
          <pc:docMk/>
          <pc:sldMk cId="1923821541" sldId="296"/>
        </pc:sldMkLst>
        <pc:spChg chg="mod">
          <ac:chgData name="Li Lixiang" userId="6104bbfcb56aea79" providerId="LiveId" clId="{3FDD4BF6-6783-4A39-AE51-992956F9868D}" dt="2021-10-05T07:26:03.194" v="8"/>
          <ac:spMkLst>
            <pc:docMk/>
            <pc:sldMk cId="1923821541" sldId="296"/>
            <ac:spMk id="2" creationId="{B28439DF-47E4-4D15-96D2-F93590BCB049}"/>
          </ac:spMkLst>
        </pc:spChg>
        <pc:spChg chg="del">
          <ac:chgData name="Li Lixiang" userId="6104bbfcb56aea79" providerId="LiveId" clId="{3FDD4BF6-6783-4A39-AE51-992956F9868D}" dt="2021-10-05T07:26:36.480" v="9" actId="478"/>
          <ac:spMkLst>
            <pc:docMk/>
            <pc:sldMk cId="1923821541" sldId="296"/>
            <ac:spMk id="3" creationId="{460A4771-2FEB-46B7-B32F-143A5D80848D}"/>
          </ac:spMkLst>
        </pc:spChg>
        <pc:picChg chg="add del mod">
          <ac:chgData name="Li Lixiang" userId="6104bbfcb56aea79" providerId="LiveId" clId="{3FDD4BF6-6783-4A39-AE51-992956F9868D}" dt="2021-10-05T07:36:02.363" v="13" actId="478"/>
          <ac:picMkLst>
            <pc:docMk/>
            <pc:sldMk cId="1923821541" sldId="296"/>
            <ac:picMk id="5" creationId="{A8D7360B-E8E3-4513-9093-CFE8F1AE9253}"/>
          </ac:picMkLst>
        </pc:picChg>
        <pc:picChg chg="add mod">
          <ac:chgData name="Li Lixiang" userId="6104bbfcb56aea79" providerId="LiveId" clId="{3FDD4BF6-6783-4A39-AE51-992956F9868D}" dt="2021-10-05T07:36:05.186" v="15" actId="1076"/>
          <ac:picMkLst>
            <pc:docMk/>
            <pc:sldMk cId="1923821541" sldId="296"/>
            <ac:picMk id="7" creationId="{626104B8-E2D1-4686-99E2-77764F53281B}"/>
          </ac:picMkLst>
        </pc:picChg>
      </pc:sldChg>
      <pc:sldChg chg="addSp delSp modSp new mod">
        <pc:chgData name="Li Lixiang" userId="6104bbfcb56aea79" providerId="LiveId" clId="{3FDD4BF6-6783-4A39-AE51-992956F9868D}" dt="2021-10-05T07:41:52.129" v="21" actId="1076"/>
        <pc:sldMkLst>
          <pc:docMk/>
          <pc:sldMk cId="1337673820" sldId="297"/>
        </pc:sldMkLst>
        <pc:spChg chg="mod">
          <ac:chgData name="Li Lixiang" userId="6104bbfcb56aea79" providerId="LiveId" clId="{3FDD4BF6-6783-4A39-AE51-992956F9868D}" dt="2021-10-05T07:37:48.179" v="17"/>
          <ac:spMkLst>
            <pc:docMk/>
            <pc:sldMk cId="1337673820" sldId="297"/>
            <ac:spMk id="2" creationId="{87B31375-DBB1-4A0D-B4DA-BA248AB3DCC6}"/>
          </ac:spMkLst>
        </pc:spChg>
        <pc:spChg chg="del">
          <ac:chgData name="Li Lixiang" userId="6104bbfcb56aea79" providerId="LiveId" clId="{3FDD4BF6-6783-4A39-AE51-992956F9868D}" dt="2021-10-05T07:37:51.291" v="18" actId="478"/>
          <ac:spMkLst>
            <pc:docMk/>
            <pc:sldMk cId="1337673820" sldId="297"/>
            <ac:spMk id="3" creationId="{EF934426-4268-4EA5-8722-50F1C2B27AC2}"/>
          </ac:spMkLst>
        </pc:spChg>
        <pc:picChg chg="add mod">
          <ac:chgData name="Li Lixiang" userId="6104bbfcb56aea79" providerId="LiveId" clId="{3FDD4BF6-6783-4A39-AE51-992956F9868D}" dt="2021-10-05T07:41:52.129" v="21" actId="1076"/>
          <ac:picMkLst>
            <pc:docMk/>
            <pc:sldMk cId="1337673820" sldId="297"/>
            <ac:picMk id="5" creationId="{6F732DC5-CD3C-4C21-86A2-98BF8477C70C}"/>
          </ac:picMkLst>
        </pc:picChg>
      </pc:sldChg>
    </pc:docChg>
  </pc:docChgLst>
  <pc:docChgLst>
    <pc:chgData name="Li Lixiang" userId="6104bbfcb56aea79" providerId="LiveId" clId="{CA1745B2-F4B4-4436-9202-E80D06F6668A}"/>
    <pc:docChg chg="custSel addSld modSld">
      <pc:chgData name="Li Lixiang" userId="6104bbfcb56aea79" providerId="LiveId" clId="{CA1745B2-F4B4-4436-9202-E80D06F6668A}" dt="2021-09-08T06:22:02.971" v="633" actId="1076"/>
      <pc:docMkLst>
        <pc:docMk/>
      </pc:docMkLst>
      <pc:sldChg chg="modSp mod">
        <pc:chgData name="Li Lixiang" userId="6104bbfcb56aea79" providerId="LiveId" clId="{CA1745B2-F4B4-4436-9202-E80D06F6668A}" dt="2021-09-08T06:14:13.409" v="60" actId="20577"/>
        <pc:sldMkLst>
          <pc:docMk/>
          <pc:sldMk cId="2441130311" sldId="289"/>
        </pc:sldMkLst>
        <pc:spChg chg="mod">
          <ac:chgData name="Li Lixiang" userId="6104bbfcb56aea79" providerId="LiveId" clId="{CA1745B2-F4B4-4436-9202-E80D06F6668A}" dt="2021-09-08T04:35:14.512" v="12" actId="20577"/>
          <ac:spMkLst>
            <pc:docMk/>
            <pc:sldMk cId="2441130311" sldId="289"/>
            <ac:spMk id="2" creationId="{D947D2DF-FCBF-47C3-9EC9-872096C568C7}"/>
          </ac:spMkLst>
        </pc:spChg>
        <pc:spChg chg="mod">
          <ac:chgData name="Li Lixiang" userId="6104bbfcb56aea79" providerId="LiveId" clId="{CA1745B2-F4B4-4436-9202-E80D06F6668A}" dt="2021-09-08T06:14:13.409" v="60" actId="20577"/>
          <ac:spMkLst>
            <pc:docMk/>
            <pc:sldMk cId="2441130311" sldId="289"/>
            <ac:spMk id="15" creationId="{F6E4BC8C-67FE-44C5-8DAE-60B51939EF5A}"/>
          </ac:spMkLst>
        </pc:spChg>
      </pc:sldChg>
      <pc:sldChg chg="modSp mod">
        <pc:chgData name="Li Lixiang" userId="6104bbfcb56aea79" providerId="LiveId" clId="{CA1745B2-F4B4-4436-9202-E80D06F6668A}" dt="2021-09-08T04:37:46.047" v="55" actId="6549"/>
        <pc:sldMkLst>
          <pc:docMk/>
          <pc:sldMk cId="1241975191" sldId="290"/>
        </pc:sldMkLst>
        <pc:spChg chg="mod">
          <ac:chgData name="Li Lixiang" userId="6104bbfcb56aea79" providerId="LiveId" clId="{CA1745B2-F4B4-4436-9202-E80D06F6668A}" dt="2021-09-08T04:36:44.181" v="48" actId="6549"/>
          <ac:spMkLst>
            <pc:docMk/>
            <pc:sldMk cId="1241975191" sldId="290"/>
            <ac:spMk id="2" creationId="{D947D2DF-FCBF-47C3-9EC9-872096C568C7}"/>
          </ac:spMkLst>
        </pc:spChg>
        <pc:spChg chg="mod">
          <ac:chgData name="Li Lixiang" userId="6104bbfcb56aea79" providerId="LiveId" clId="{CA1745B2-F4B4-4436-9202-E80D06F6668A}" dt="2021-09-08T04:37:46.047" v="55" actId="6549"/>
          <ac:spMkLst>
            <pc:docMk/>
            <pc:sldMk cId="1241975191" sldId="290"/>
            <ac:spMk id="15" creationId="{F6E4BC8C-67FE-44C5-8DAE-60B51939EF5A}"/>
          </ac:spMkLst>
        </pc:spChg>
      </pc:sldChg>
      <pc:sldChg chg="add">
        <pc:chgData name="Li Lixiang" userId="6104bbfcb56aea79" providerId="LiveId" clId="{CA1745B2-F4B4-4436-9202-E80D06F6668A}" dt="2021-08-12T07:36:50.914" v="0"/>
        <pc:sldMkLst>
          <pc:docMk/>
          <pc:sldMk cId="1466285209" sldId="293"/>
        </pc:sldMkLst>
      </pc:sldChg>
      <pc:sldChg chg="addSp delSp modSp new mod">
        <pc:chgData name="Li Lixiang" userId="6104bbfcb56aea79" providerId="LiveId" clId="{CA1745B2-F4B4-4436-9202-E80D06F6668A}" dt="2021-09-08T06:22:02.971" v="633" actId="1076"/>
        <pc:sldMkLst>
          <pc:docMk/>
          <pc:sldMk cId="692569666" sldId="294"/>
        </pc:sldMkLst>
        <pc:spChg chg="mod">
          <ac:chgData name="Li Lixiang" userId="6104bbfcb56aea79" providerId="LiveId" clId="{CA1745B2-F4B4-4436-9202-E80D06F6668A}" dt="2021-09-08T06:15:05.631" v="87" actId="20577"/>
          <ac:spMkLst>
            <pc:docMk/>
            <pc:sldMk cId="692569666" sldId="294"/>
            <ac:spMk id="2" creationId="{AD009BA9-B9BE-4248-8426-7DC6E216874D}"/>
          </ac:spMkLst>
        </pc:spChg>
        <pc:spChg chg="del">
          <ac:chgData name="Li Lixiang" userId="6104bbfcb56aea79" providerId="LiveId" clId="{CA1745B2-F4B4-4436-9202-E80D06F6668A}" dt="2021-09-08T06:16:59.426" v="88" actId="478"/>
          <ac:spMkLst>
            <pc:docMk/>
            <pc:sldMk cId="692569666" sldId="294"/>
            <ac:spMk id="3" creationId="{66047D4B-869C-402C-921D-D3C4A2E74EC3}"/>
          </ac:spMkLst>
        </pc:spChg>
        <pc:spChg chg="add mod">
          <ac:chgData name="Li Lixiang" userId="6104bbfcb56aea79" providerId="LiveId" clId="{CA1745B2-F4B4-4436-9202-E80D06F6668A}" dt="2021-09-08T06:18:29.125" v="626" actId="14100"/>
          <ac:spMkLst>
            <pc:docMk/>
            <pc:sldMk cId="692569666" sldId="294"/>
            <ac:spMk id="4" creationId="{79CAE4BD-3931-4E57-A03E-1DB1A5FFC6B3}"/>
          </ac:spMkLst>
        </pc:spChg>
        <pc:picChg chg="add mod">
          <ac:chgData name="Li Lixiang" userId="6104bbfcb56aea79" providerId="LiveId" clId="{CA1745B2-F4B4-4436-9202-E80D06F6668A}" dt="2021-09-08T06:21:52.128" v="631" actId="1076"/>
          <ac:picMkLst>
            <pc:docMk/>
            <pc:sldMk cId="692569666" sldId="294"/>
            <ac:picMk id="6" creationId="{0D8D8A97-82EF-4B33-8B3D-B72CB3DFFF24}"/>
          </ac:picMkLst>
        </pc:picChg>
        <pc:picChg chg="add mod">
          <ac:chgData name="Li Lixiang" userId="6104bbfcb56aea79" providerId="LiveId" clId="{CA1745B2-F4B4-4436-9202-E80D06F6668A}" dt="2021-09-08T06:22:02.971" v="633" actId="1076"/>
          <ac:picMkLst>
            <pc:docMk/>
            <pc:sldMk cId="692569666" sldId="294"/>
            <ac:picMk id="8" creationId="{E862C698-F704-421B-B667-0082BAA41C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3a – function with variable arguments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9148"/>
            <a:ext cx="10131425" cy="1456267"/>
          </a:xfrm>
        </p:spPr>
        <p:txBody>
          <a:bodyPr/>
          <a:lstStyle/>
          <a:p>
            <a:r>
              <a:rPr lang="en-US" dirty="0"/>
              <a:t>Variable number of arguments</a:t>
            </a:r>
            <a:endParaRPr lang="en-MY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F6E4BC8C-67FE-44C5-8DAE-60B51939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89" y="3276825"/>
            <a:ext cx="8575479" cy="1456267"/>
          </a:xfrm>
        </p:spPr>
        <p:txBody>
          <a:bodyPr anchor="t">
            <a:normAutofit/>
          </a:bodyPr>
          <a:lstStyle/>
          <a:p>
            <a:r>
              <a:rPr lang="en-US" dirty="0"/>
              <a:t>When call the function, all values are packed together (tuple)</a:t>
            </a:r>
            <a:r>
              <a:rPr lang="en-MY" dirty="0"/>
              <a:t>.</a:t>
            </a:r>
          </a:p>
          <a:p>
            <a:r>
              <a:rPr lang="en-MY" dirty="0"/>
              <a:t>Inside function can take all items and use the value.</a:t>
            </a:r>
          </a:p>
          <a:p>
            <a:r>
              <a:rPr lang="en-MY" dirty="0"/>
              <a:t>Variable number arguments must be the last in position.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F630E-68CB-4A46-8E79-60F9E5A5F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179" y="1463879"/>
            <a:ext cx="2989156" cy="1526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A7886-3913-42EE-9E87-DF561EA2A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764" y="1463879"/>
            <a:ext cx="3277057" cy="140037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0ED21A4-4D06-4279-BD4C-C7C32BA82745}"/>
              </a:ext>
            </a:extLst>
          </p:cNvPr>
          <p:cNvSpPr/>
          <p:nvPr/>
        </p:nvSpPr>
        <p:spPr>
          <a:xfrm>
            <a:off x="4013835" y="2709877"/>
            <a:ext cx="822960" cy="3057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9603A3-F1BA-4B98-9A81-6B19DE61CC7F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4324350" y="1685925"/>
            <a:ext cx="100965" cy="102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CD62F3-1C48-4A92-AA9B-2A2B8CF913C0}"/>
              </a:ext>
            </a:extLst>
          </p:cNvPr>
          <p:cNvCxnSpPr/>
          <p:nvPr/>
        </p:nvCxnSpPr>
        <p:spPr>
          <a:xfrm flipV="1">
            <a:off x="8435340" y="1685925"/>
            <a:ext cx="0" cy="95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8E1D102-76F9-4119-8A5D-5DB15E78094B}"/>
              </a:ext>
            </a:extLst>
          </p:cNvPr>
          <p:cNvSpPr/>
          <p:nvPr/>
        </p:nvSpPr>
        <p:spPr>
          <a:xfrm>
            <a:off x="8608695" y="2602501"/>
            <a:ext cx="558162" cy="3057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2C2795-BDD3-4CB5-AF8E-E25E6F302584}"/>
              </a:ext>
            </a:extLst>
          </p:cNvPr>
          <p:cNvCxnSpPr>
            <a:cxnSpLocks/>
          </p:cNvCxnSpPr>
          <p:nvPr/>
        </p:nvCxnSpPr>
        <p:spPr>
          <a:xfrm flipV="1">
            <a:off x="8923020" y="1685925"/>
            <a:ext cx="422148" cy="91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13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1375-DBB1-4A0D-B4DA-BA248AB3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32DC5-CD3C-4C21-86A2-98BF8477C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43" y="2709743"/>
            <a:ext cx="261021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7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9148"/>
            <a:ext cx="10131425" cy="1456267"/>
          </a:xfrm>
        </p:spPr>
        <p:txBody>
          <a:bodyPr/>
          <a:lstStyle/>
          <a:p>
            <a:r>
              <a:rPr lang="en-US" dirty="0"/>
              <a:t>Variable number of named arguments</a:t>
            </a:r>
            <a:endParaRPr lang="en-MY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F6E4BC8C-67FE-44C5-8DAE-60B51939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89" y="3276825"/>
            <a:ext cx="8575479" cy="1984248"/>
          </a:xfrm>
        </p:spPr>
        <p:txBody>
          <a:bodyPr anchor="t">
            <a:normAutofit/>
          </a:bodyPr>
          <a:lstStyle/>
          <a:p>
            <a:r>
              <a:rPr lang="en-US" dirty="0"/>
              <a:t>When call the function, all values are packed together like a </a:t>
            </a:r>
            <a:r>
              <a:rPr lang="en-US" dirty="0" err="1"/>
              <a:t>dict</a:t>
            </a:r>
            <a:r>
              <a:rPr lang="en-MY" dirty="0"/>
              <a:t>. Keywords are packed as keys, values are packed as values</a:t>
            </a:r>
          </a:p>
          <a:p>
            <a:r>
              <a:rPr lang="en-MY" dirty="0"/>
              <a:t>Inside function can take all items from the </a:t>
            </a:r>
            <a:r>
              <a:rPr lang="en-MY" dirty="0" err="1"/>
              <a:t>dict</a:t>
            </a:r>
            <a:r>
              <a:rPr lang="en-MY" dirty="0"/>
              <a:t> and use the key: value pairs.</a:t>
            </a:r>
          </a:p>
          <a:p>
            <a:r>
              <a:rPr lang="en-MY" dirty="0"/>
              <a:t>Variable number arguments must be the last in position.</a:t>
            </a:r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1A119-EEF6-4A03-A0E1-9E3623E1F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26" y="1596927"/>
            <a:ext cx="7868748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7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4933-74A6-4A51-B9CC-8AA9D06D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9E1F3-DBA5-4F54-BD74-49E6665B4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75" y="2718040"/>
            <a:ext cx="3258005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7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9BA9-B9BE-4248-8426-7DC6E216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And ** in function call</a:t>
            </a:r>
            <a:endParaRPr lang="en-MY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9CAE4BD-3931-4E57-A03E-1DB1A5FFC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856" y="2572151"/>
            <a:ext cx="6260285" cy="1984248"/>
          </a:xfrm>
        </p:spPr>
        <p:txBody>
          <a:bodyPr anchor="t">
            <a:normAutofit/>
          </a:bodyPr>
          <a:lstStyle/>
          <a:p>
            <a:r>
              <a:rPr lang="en-US" dirty="0"/>
              <a:t>* can be used with list or other </a:t>
            </a:r>
            <a:r>
              <a:rPr lang="en-US" dirty="0" err="1"/>
              <a:t>iterables</a:t>
            </a:r>
            <a:r>
              <a:rPr lang="en-US" dirty="0"/>
              <a:t>, to give parameter to variable arguments to a function when doing a function call.</a:t>
            </a:r>
          </a:p>
          <a:p>
            <a:r>
              <a:rPr lang="en-US" dirty="0"/>
              <a:t>** can be used with </a:t>
            </a:r>
            <a:r>
              <a:rPr lang="en-US" dirty="0" err="1"/>
              <a:t>dict</a:t>
            </a:r>
            <a:r>
              <a:rPr lang="en-US" dirty="0"/>
              <a:t>, to give parameter to keyword variable arguments when doing a function call.</a:t>
            </a:r>
          </a:p>
          <a:p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8D8A97-82EF-4B33-8B3D-B72CB3DFF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217" y="1931643"/>
            <a:ext cx="3410426" cy="2391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62C698-F704-421B-B667-0082BAA41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217" y="4710345"/>
            <a:ext cx="238158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6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638B-A1C5-49A2-B972-EA57AF60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FF319-95E7-4A5B-B061-4D3FEFF1A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783" y="2501776"/>
            <a:ext cx="3267531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9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E268-ED58-459E-9A77-F9480181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value passed in function call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CF12-98B7-4059-8206-23321D32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925311" cy="3649133"/>
          </a:xfrm>
        </p:spPr>
        <p:txBody>
          <a:bodyPr anchor="t"/>
          <a:lstStyle/>
          <a:p>
            <a:r>
              <a:rPr lang="en-US" dirty="0"/>
              <a:t>Pass by ref:</a:t>
            </a:r>
          </a:p>
          <a:p>
            <a:r>
              <a:rPr lang="en-US" dirty="0"/>
              <a:t>In python parameter passed like assignment, one more name associated with the data value which is the argument name inside the function.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02629-8430-4591-90E9-F5F6DBED5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42" y="923575"/>
            <a:ext cx="2762636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8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638B-A1C5-49A2-B972-EA57AF60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5D1C1-2A11-440C-9B17-0B691388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18" y="2436956"/>
            <a:ext cx="1562318" cy="120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E722A4-C31D-4FA3-99F5-B9CD632A8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68" y="2436956"/>
            <a:ext cx="1505160" cy="1124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55B977-EF09-41B8-8A17-33D4E6534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926" y="2436956"/>
            <a:ext cx="1467055" cy="1514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E1240C-41E4-42D8-A2F3-2EC5D883B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3964" y="2436956"/>
            <a:ext cx="2057687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88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</TotalTime>
  <Words>238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天体</vt:lpstr>
      <vt:lpstr>Python programming</vt:lpstr>
      <vt:lpstr>Variable number of arguments</vt:lpstr>
      <vt:lpstr>In class practice: what is the result for those code?</vt:lpstr>
      <vt:lpstr>Variable number of named arguments</vt:lpstr>
      <vt:lpstr>In class practice: what is the result for those code?</vt:lpstr>
      <vt:lpstr>* And ** in function call</vt:lpstr>
      <vt:lpstr>In class practice: what is the result for those code?</vt:lpstr>
      <vt:lpstr>How value passed in function call</vt:lpstr>
      <vt:lpstr>In class practice: what is the result for those code?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36</cp:revision>
  <dcterms:created xsi:type="dcterms:W3CDTF">2020-12-04T05:07:57Z</dcterms:created>
  <dcterms:modified xsi:type="dcterms:W3CDTF">2021-10-05T13:34:19Z</dcterms:modified>
</cp:coreProperties>
</file>