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69770-D63A-48A8-902B-B8466ACE9F25}" v="12" dt="2021-08-12T07:57:19.593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– recursion, stdin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142838" cy="2513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call loop</a:t>
            </a:r>
          </a:p>
          <a:p>
            <a:r>
              <a:rPr lang="en-US" dirty="0"/>
              <a:t>When a function call itself</a:t>
            </a:r>
          </a:p>
          <a:p>
            <a:r>
              <a:rPr lang="en-US" dirty="0"/>
              <a:t>When a function call other function, but other function finally calls back to this function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infinite and never return if the loop cannot 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96F0E-66EF-4C03-92BD-9F4C886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80" y="1902781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11494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Function call loop</a:t>
            </a:r>
          </a:p>
          <a:p>
            <a:r>
              <a:rPr lang="en-US" dirty="0"/>
              <a:t>Each time the conidiation should have slight difference</a:t>
            </a:r>
          </a:p>
          <a:p>
            <a:r>
              <a:rPr lang="en-US" dirty="0"/>
              <a:t>When the condition reaches certain value, then it does not need continue to call, can find the result and 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33654-7407-409D-B3F9-2C7A9963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1" y="2056722"/>
            <a:ext cx="4477375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CCF36-8E04-4DBB-BE49-9E6FB58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1" y="4508871"/>
            <a:ext cx="328658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stdin and how to use it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2972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Stdin is one input device, for human to send information into computer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input()</a:t>
            </a:r>
            <a:r>
              <a:rPr lang="en-US" dirty="0"/>
              <a:t> function in python. (a build-in function, no need import anything)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FFFF00"/>
                </a:solidFill>
              </a:rPr>
              <a:t>sys.stdin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device. (need import sys)</a:t>
            </a:r>
          </a:p>
          <a:p>
            <a:r>
              <a:rPr lang="en-US" dirty="0"/>
              <a:t>User </a:t>
            </a:r>
            <a:r>
              <a:rPr lang="en-US" b="1" dirty="0" err="1">
                <a:solidFill>
                  <a:srgbClr val="FFFF00"/>
                </a:solidFill>
              </a:rPr>
              <a:t>fileinput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module. (need import </a:t>
            </a:r>
            <a:r>
              <a:rPr lang="en-US" dirty="0" err="1"/>
              <a:t>fileinput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fileinput.input</a:t>
            </a:r>
            <a:r>
              <a:rPr lang="en-US" dirty="0"/>
              <a:t>(), </a:t>
            </a:r>
            <a:r>
              <a:rPr lang="en-US" dirty="0" err="1"/>
              <a:t>fileinput.close</a:t>
            </a:r>
            <a:r>
              <a:rPr lang="en-US" dirty="0"/>
              <a:t>(), and for loop to read line by line.</a:t>
            </a:r>
          </a:p>
        </p:txBody>
      </p:sp>
    </p:spTree>
    <p:extLst>
      <p:ext uri="{BB962C8B-B14F-4D97-AF65-F5344CB8AC3E}">
        <p14:creationId xmlns:p14="http://schemas.microsoft.com/office/powerpoint/2010/main" val="90797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redirection of input/output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2972" cy="2749973"/>
          </a:xfrm>
        </p:spPr>
        <p:txBody>
          <a:bodyPr anchor="t">
            <a:normAutofit/>
          </a:bodyPr>
          <a:lstStyle/>
          <a:p>
            <a:r>
              <a:rPr lang="en-US" dirty="0"/>
              <a:t>Command line ‘&gt;’ redirect </a:t>
            </a:r>
            <a:r>
              <a:rPr lang="en-US" dirty="0" err="1"/>
              <a:t>stdout</a:t>
            </a:r>
            <a:r>
              <a:rPr lang="en-US" dirty="0"/>
              <a:t> to a file</a:t>
            </a:r>
          </a:p>
          <a:p>
            <a:r>
              <a:rPr lang="en-US" dirty="0"/>
              <a:t>Command line ‘&lt;‘ redirect stdin from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D3FD-0510-4045-BA2A-CA4A2485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67" y="3595223"/>
            <a:ext cx="849748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133C-2D11-4AD1-B0B5-30549934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C3F3-5065-4C0B-9C49-52715849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0725"/>
            <a:ext cx="10131425" cy="2543530"/>
          </a:xfrm>
        </p:spPr>
        <p:txBody>
          <a:bodyPr anchor="t"/>
          <a:lstStyle/>
          <a:p>
            <a:r>
              <a:rPr lang="en-US" dirty="0"/>
              <a:t>The </a:t>
            </a:r>
            <a:r>
              <a:rPr lang="en-US" dirty="0" err="1"/>
              <a:t>fileinput</a:t>
            </a:r>
            <a:r>
              <a:rPr lang="en-US" dirty="0"/>
              <a:t>: can read from a list of files, file name specified by </a:t>
            </a:r>
            <a:r>
              <a:rPr lang="en-US" dirty="0" err="1"/>
              <a:t>args</a:t>
            </a:r>
            <a:r>
              <a:rPr lang="en-US" dirty="0"/>
              <a:t>[1:]</a:t>
            </a:r>
          </a:p>
          <a:p>
            <a:r>
              <a:rPr lang="en-US" dirty="0"/>
              <a:t>If have ‘-’, this will be stdin</a:t>
            </a:r>
          </a:p>
          <a:p>
            <a:r>
              <a:rPr lang="en-US" dirty="0"/>
              <a:t>If have no </a:t>
            </a:r>
            <a:r>
              <a:rPr lang="en-US" dirty="0" err="1"/>
              <a:t>args</a:t>
            </a:r>
            <a:r>
              <a:rPr lang="en-US" dirty="0"/>
              <a:t>[1] and after, default will read from stdin.</a:t>
            </a:r>
          </a:p>
          <a:p>
            <a:r>
              <a:rPr lang="en-MY" dirty="0" err="1"/>
              <a:t>Ctrl+z</a:t>
            </a:r>
            <a:r>
              <a:rPr lang="en-MY" dirty="0"/>
              <a:t> then enter, as EOF from stdin.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var(--ff-mono)"/>
              </a:rPr>
              <a:t>ctrl+D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will give you EOF through stdin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unix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.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var(--ff-mono)"/>
              </a:rPr>
              <a:t>ctrl+Z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on windows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MY" dirty="0"/>
              <a:t>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06AA65-3C39-469B-9A64-8C9D2DD6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1" y="4133555"/>
            <a:ext cx="845938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257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天体</vt:lpstr>
      <vt:lpstr>Python programming</vt:lpstr>
      <vt:lpstr>What is recursion</vt:lpstr>
      <vt:lpstr>What is recursion</vt:lpstr>
      <vt:lpstr>What is stdin and how to use it</vt:lpstr>
      <vt:lpstr>Command line redirection of input/output</vt:lpstr>
      <vt:lpstr>fileinput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2021-08-12T08:06:28Z</dcterms:modified>
</cp:coreProperties>
</file>