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71" r:id="rId4"/>
    <p:sldId id="273" r:id="rId5"/>
    <p:sldId id="277" r:id="rId6"/>
    <p:sldId id="278" r:id="rId7"/>
    <p:sldId id="272" r:id="rId8"/>
    <p:sldId id="274" r:id="rId9"/>
    <p:sldId id="276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5CE64BD8-664E-494B-A2CB-3189DD4245E9}"/>
    <pc:docChg chg="undo custSel addSld modSld">
      <pc:chgData name="Li Lixiang" userId="6104bbfcb56aea79" providerId="LiveId" clId="{5CE64BD8-664E-494B-A2CB-3189DD4245E9}" dt="2021-03-04T04:18:52.496" v="3580" actId="20577"/>
      <pc:docMkLst>
        <pc:docMk/>
      </pc:docMkLst>
      <pc:sldChg chg="modSp mod">
        <pc:chgData name="Li Lixiang" userId="6104bbfcb56aea79" providerId="LiveId" clId="{5CE64BD8-664E-494B-A2CB-3189DD4245E9}" dt="2021-03-04T04:18:52.496" v="3580" actId="20577"/>
        <pc:sldMkLst>
          <pc:docMk/>
          <pc:sldMk cId="3650079851" sldId="256"/>
        </pc:sldMkLst>
        <pc:spChg chg="mod">
          <ac:chgData name="Li Lixiang" userId="6104bbfcb56aea79" providerId="LiveId" clId="{5CE64BD8-664E-494B-A2CB-3189DD4245E9}" dt="2021-03-04T04:18:52.496" v="35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5CE64BD8-664E-494B-A2CB-3189DD4245E9}" dt="2021-02-27T04:11:33.214" v="990" actId="14100"/>
        <pc:sldMkLst>
          <pc:docMk/>
          <pc:sldMk cId="1732110910" sldId="271"/>
        </pc:sldMkLst>
        <pc:spChg chg="mod">
          <ac:chgData name="Li Lixiang" userId="6104bbfcb56aea79" providerId="LiveId" clId="{5CE64BD8-664E-494B-A2CB-3189DD4245E9}" dt="2021-02-27T03:35:07.270" v="10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7T04:11:33.214" v="990" actId="14100"/>
          <ac:spMkLst>
            <pc:docMk/>
            <pc:sldMk cId="1732110910" sldId="271"/>
            <ac:spMk id="9" creationId="{B3A91969-9FC0-40D6-97FB-CB169B0FD70D}"/>
          </ac:spMkLst>
        </pc:spChg>
      </pc:sldChg>
      <pc:sldChg chg="modSp add mod">
        <pc:chgData name="Li Lixiang" userId="6104bbfcb56aea79" providerId="LiveId" clId="{5CE64BD8-664E-494B-A2CB-3189DD4245E9}" dt="2021-02-27T15:09:12.529" v="2637" actId="6549"/>
        <pc:sldMkLst>
          <pc:docMk/>
          <pc:sldMk cId="2828961167" sldId="272"/>
        </pc:sldMkLst>
        <pc:spChg chg="mod">
          <ac:chgData name="Li Lixiang" userId="6104bbfcb56aea79" providerId="LiveId" clId="{5CE64BD8-664E-494B-A2CB-3189DD4245E9}" dt="2021-02-27T13:14:13.601" v="1903" actId="20577"/>
          <ac:spMkLst>
            <pc:docMk/>
            <pc:sldMk cId="2828961167" sldId="272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7T15:09:12.529" v="2637" actId="6549"/>
          <ac:spMkLst>
            <pc:docMk/>
            <pc:sldMk cId="2828961167" sldId="272"/>
            <ac:spMk id="9" creationId="{B3A91969-9FC0-40D6-97FB-CB169B0FD70D}"/>
          </ac:spMkLst>
        </pc:spChg>
      </pc:sldChg>
      <pc:sldChg chg="add">
        <pc:chgData name="Li Lixiang" userId="6104bbfcb56aea79" providerId="LiveId" clId="{5CE64BD8-664E-494B-A2CB-3189DD4245E9}" dt="2021-02-27T13:14:05.640" v="1892"/>
        <pc:sldMkLst>
          <pc:docMk/>
          <pc:sldMk cId="2389731973" sldId="273"/>
        </pc:sldMkLst>
      </pc:sldChg>
      <pc:sldChg chg="modSp add mod">
        <pc:chgData name="Li Lixiang" userId="6104bbfcb56aea79" providerId="LiveId" clId="{5CE64BD8-664E-494B-A2CB-3189DD4245E9}" dt="2021-02-27T15:17:00.843" v="2916" actId="20577"/>
        <pc:sldMkLst>
          <pc:docMk/>
          <pc:sldMk cId="3109546512" sldId="274"/>
        </pc:sldMkLst>
        <pc:spChg chg="mod">
          <ac:chgData name="Li Lixiang" userId="6104bbfcb56aea79" providerId="LiveId" clId="{5CE64BD8-664E-494B-A2CB-3189DD4245E9}" dt="2021-02-27T15:14:41.686" v="2647" actId="20577"/>
          <ac:spMkLst>
            <pc:docMk/>
            <pc:sldMk cId="3109546512" sldId="274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7T15:17:00.843" v="2916" actId="20577"/>
          <ac:spMkLst>
            <pc:docMk/>
            <pc:sldMk cId="3109546512" sldId="274"/>
            <ac:spMk id="9" creationId="{B3A91969-9FC0-40D6-97FB-CB169B0FD70D}"/>
          </ac:spMkLst>
        </pc:spChg>
      </pc:sldChg>
      <pc:sldChg chg="modSp add mod">
        <pc:chgData name="Li Lixiang" userId="6104bbfcb56aea79" providerId="LiveId" clId="{5CE64BD8-664E-494B-A2CB-3189DD4245E9}" dt="2021-02-28T05:33:09.839" v="3553" actId="20577"/>
        <pc:sldMkLst>
          <pc:docMk/>
          <pc:sldMk cId="368533723" sldId="275"/>
        </pc:sldMkLst>
        <pc:spChg chg="mod">
          <ac:chgData name="Li Lixiang" userId="6104bbfcb56aea79" providerId="LiveId" clId="{5CE64BD8-664E-494B-A2CB-3189DD4245E9}" dt="2021-02-27T15:16:26.635" v="2893" actId="20577"/>
          <ac:spMkLst>
            <pc:docMk/>
            <pc:sldMk cId="368533723" sldId="275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8T05:33:09.839" v="3553" actId="20577"/>
          <ac:spMkLst>
            <pc:docMk/>
            <pc:sldMk cId="368533723" sldId="275"/>
            <ac:spMk id="9" creationId="{B3A91969-9FC0-40D6-97FB-CB169B0FD70D}"/>
          </ac:spMkLst>
        </pc:spChg>
      </pc:sldChg>
      <pc:sldChg chg="modSp add mod">
        <pc:chgData name="Li Lixiang" userId="6104bbfcb56aea79" providerId="LiveId" clId="{5CE64BD8-664E-494B-A2CB-3189DD4245E9}" dt="2021-02-28T04:57:41.301" v="3144" actId="20577"/>
        <pc:sldMkLst>
          <pc:docMk/>
          <pc:sldMk cId="1878374054" sldId="276"/>
        </pc:sldMkLst>
        <pc:spChg chg="mod">
          <ac:chgData name="Li Lixiang" userId="6104bbfcb56aea79" providerId="LiveId" clId="{5CE64BD8-664E-494B-A2CB-3189DD4245E9}" dt="2021-02-27T15:16:46.832" v="2904" actId="20577"/>
          <ac:spMkLst>
            <pc:docMk/>
            <pc:sldMk cId="1878374054" sldId="276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8T04:57:41.301" v="3144" actId="20577"/>
          <ac:spMkLst>
            <pc:docMk/>
            <pc:sldMk cId="1878374054" sldId="276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B9446184-0E51-4ADC-8B7C-57AD638D7E44}"/>
    <pc:docChg chg="custSel addSld delSld modSld sldOrd">
      <pc:chgData name="Li Lixiang" userId="6104bbfcb56aea79" providerId="LiveId" clId="{B9446184-0E51-4ADC-8B7C-57AD638D7E44}" dt="2021-02-17T04:29:41.965" v="3123" actId="47"/>
      <pc:docMkLst>
        <pc:docMk/>
      </pc:docMkLst>
      <pc:sldChg chg="addSp modSp del mod">
        <pc:chgData name="Li Lixiang" userId="6104bbfcb56aea79" providerId="LiveId" clId="{B9446184-0E51-4ADC-8B7C-57AD638D7E44}" dt="2021-02-17T03:43:12.258" v="2902" actId="47"/>
        <pc:sldMkLst>
          <pc:docMk/>
          <pc:sldMk cId="647322237" sldId="259"/>
        </pc:sldMkLst>
        <pc:spChg chg="mod">
          <ac:chgData name="Li Lixiang" userId="6104bbfcb56aea79" providerId="LiveId" clId="{B9446184-0E51-4ADC-8B7C-57AD638D7E44}" dt="2021-02-13T10:01:05.233" v="5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0:05:05.379" v="415" actId="27636"/>
          <ac:spMkLst>
            <pc:docMk/>
            <pc:sldMk cId="647322237" sldId="259"/>
            <ac:spMk id="5" creationId="{24C6C14A-404A-46CC-BBB2-888A7B4B7C1A}"/>
          </ac:spMkLst>
        </pc:spChg>
        <pc:picChg chg="add mod">
          <ac:chgData name="Li Lixiang" userId="6104bbfcb56aea79" providerId="LiveId" clId="{B9446184-0E51-4ADC-8B7C-57AD638D7E44}" dt="2021-02-13T10:04:30.503" v="332" actId="1076"/>
          <ac:picMkLst>
            <pc:docMk/>
            <pc:sldMk cId="647322237" sldId="259"/>
            <ac:picMk id="4" creationId="{46A59891-6D14-4C16-9F9C-EA95FDCEEFC4}"/>
          </ac:picMkLst>
        </pc:picChg>
      </pc:sldChg>
      <pc:sldChg chg="addSp delSp modSp del mod">
        <pc:chgData name="Li Lixiang" userId="6104bbfcb56aea79" providerId="LiveId" clId="{B9446184-0E51-4ADC-8B7C-57AD638D7E44}" dt="2021-02-17T03:43:13.881" v="2903" actId="47"/>
        <pc:sldMkLst>
          <pc:docMk/>
          <pc:sldMk cId="3957381771" sldId="263"/>
        </pc:sldMkLst>
        <pc:spChg chg="mod">
          <ac:chgData name="Li Lixiang" userId="6104bbfcb56aea79" providerId="LiveId" clId="{B9446184-0E51-4ADC-8B7C-57AD638D7E44}" dt="2021-02-13T10:05:29.270" v="447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 Lixiang" userId="6104bbfcb56aea79" providerId="LiveId" clId="{B9446184-0E51-4ADC-8B7C-57AD638D7E44}" dt="2021-02-13T10:05:13.627" v="416" actId="478"/>
          <ac:spMkLst>
            <pc:docMk/>
            <pc:sldMk cId="3957381771" sldId="263"/>
            <ac:spMk id="8" creationId="{2591EF92-2BC2-453C-AE10-E7EA1FBB0758}"/>
          </ac:spMkLst>
        </pc:spChg>
        <pc:spChg chg="mod">
          <ac:chgData name="Li Lixiang" userId="6104bbfcb56aea79" providerId="LiveId" clId="{B9446184-0E51-4ADC-8B7C-57AD638D7E44}" dt="2021-02-13T10:06:50.768" v="573" actId="20577"/>
          <ac:spMkLst>
            <pc:docMk/>
            <pc:sldMk cId="3957381771" sldId="263"/>
            <ac:spMk id="9" creationId="{B3A91969-9FC0-40D6-97FB-CB169B0FD70D}"/>
          </ac:spMkLst>
        </pc:spChg>
        <pc:picChg chg="add mod">
          <ac:chgData name="Li Lixiang" userId="6104bbfcb56aea79" providerId="LiveId" clId="{B9446184-0E51-4ADC-8B7C-57AD638D7E44}" dt="2021-02-13T10:06:08.608" v="449" actId="1076"/>
          <ac:picMkLst>
            <pc:docMk/>
            <pc:sldMk cId="3957381771" sldId="263"/>
            <ac:picMk id="4" creationId="{707C2BDF-1151-4028-B04D-83827CF173DE}"/>
          </ac:picMkLst>
        </pc:picChg>
      </pc:sldChg>
      <pc:sldChg chg="addSp delSp modSp add del mod setBg">
        <pc:chgData name="Li Lixiang" userId="6104bbfcb56aea79" providerId="LiveId" clId="{B9446184-0E51-4ADC-8B7C-57AD638D7E44}" dt="2021-02-17T04:29:41.965" v="3123" actId="47"/>
        <pc:sldMkLst>
          <pc:docMk/>
          <pc:sldMk cId="2891839758" sldId="264"/>
        </pc:sldMkLst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9" creationId="{B3A91969-9FC0-40D6-97FB-CB169B0FD70D}"/>
          </ac:spMkLst>
        </pc:spChg>
        <pc:picChg chg="del">
          <ac:chgData name="Li Lixiang" userId="6104bbfcb56aea79" providerId="LiveId" clId="{B9446184-0E51-4ADC-8B7C-57AD638D7E44}" dt="2021-02-13T10:06:59.166" v="575" actId="478"/>
          <ac:picMkLst>
            <pc:docMk/>
            <pc:sldMk cId="2891839758" sldId="264"/>
            <ac:picMk id="4" creationId="{707C2BDF-1151-4028-B04D-83827CF173DE}"/>
          </ac:picMkLst>
        </pc:picChg>
        <pc:picChg chg="add del mod">
          <ac:chgData name="Li Lixiang" userId="6104bbfcb56aea79" providerId="LiveId" clId="{B9446184-0E51-4ADC-8B7C-57AD638D7E44}" dt="2021-02-13T13:21:30.474" v="887" actId="478"/>
          <ac:picMkLst>
            <pc:docMk/>
            <pc:sldMk cId="2891839758" sldId="264"/>
            <ac:picMk id="5" creationId="{E655F772-94E9-40A8-A00E-42625C761EF8}"/>
          </ac:picMkLst>
        </pc:picChg>
        <pc:picChg chg="add mod">
          <ac:chgData name="Li Lixiang" userId="6104bbfcb56aea79" providerId="LiveId" clId="{B9446184-0E51-4ADC-8B7C-57AD638D7E44}" dt="2021-02-13T13:23:50.155" v="892" actId="14100"/>
          <ac:picMkLst>
            <pc:docMk/>
            <pc:sldMk cId="2891839758" sldId="264"/>
            <ac:picMk id="7" creationId="{2DA901EC-B9ED-445F-8796-2A298A631CA2}"/>
          </ac:picMkLst>
        </pc:picChg>
      </pc:sldChg>
      <pc:sldChg chg="modSp add del mod">
        <pc:chgData name="Li Lixiang" userId="6104bbfcb56aea79" providerId="LiveId" clId="{B9446184-0E51-4ADC-8B7C-57AD638D7E44}" dt="2021-02-17T03:49:32.306" v="2905" actId="47"/>
        <pc:sldMkLst>
          <pc:docMk/>
          <pc:sldMk cId="3556983529" sldId="265"/>
        </pc:sldMkLst>
        <pc:spChg chg="mod">
          <ac:chgData name="Li Lixiang" userId="6104bbfcb56aea79" providerId="LiveId" clId="{B9446184-0E51-4ADC-8B7C-57AD638D7E44}" dt="2021-02-13T10:27:42.777" v="776" actId="20577"/>
          <ac:spMkLst>
            <pc:docMk/>
            <pc:sldMk cId="3556983529" sldId="265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0:37.005" v="1730" actId="20577"/>
          <ac:spMkLst>
            <pc:docMk/>
            <pc:sldMk cId="3556983529" sldId="265"/>
            <ac:spMk id="9" creationId="{B3A91969-9FC0-40D6-97FB-CB169B0FD70D}"/>
          </ac:spMkLst>
        </pc:spChg>
      </pc:sldChg>
      <pc:sldChg chg="addSp delSp modSp add del mod setBg">
        <pc:chgData name="Li Lixiang" userId="6104bbfcb56aea79" providerId="LiveId" clId="{B9446184-0E51-4ADC-8B7C-57AD638D7E44}" dt="2021-02-17T03:48:35.937" v="2904" actId="47"/>
        <pc:sldMkLst>
          <pc:docMk/>
          <pc:sldMk cId="2510953356" sldId="266"/>
        </pc:sldMkLst>
        <pc:spChg chg="mod">
          <ac:chgData name="Li Lixiang" userId="6104bbfcb56aea79" providerId="LiveId" clId="{B9446184-0E51-4ADC-8B7C-57AD638D7E44}" dt="2021-02-13T13:24:39.222" v="912" actId="20577"/>
          <ac:spMkLst>
            <pc:docMk/>
            <pc:sldMk cId="2510953356" sldId="266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15:10.839" v="1582" actId="27636"/>
          <ac:spMkLst>
            <pc:docMk/>
            <pc:sldMk cId="2510953356" sldId="266"/>
            <ac:spMk id="9" creationId="{B3A91969-9FC0-40D6-97FB-CB169B0FD70D}"/>
          </ac:spMkLst>
        </pc:spChg>
        <pc:graphicFrameChg chg="add mod modGraphic">
          <ac:chgData name="Li Lixiang" userId="6104bbfcb56aea79" providerId="LiveId" clId="{B9446184-0E51-4ADC-8B7C-57AD638D7E44}" dt="2021-02-13T13:45:29.151" v="1294" actId="1076"/>
          <ac:graphicFrameMkLst>
            <pc:docMk/>
            <pc:sldMk cId="2510953356" sldId="266"/>
            <ac:graphicFrameMk id="5" creationId="{485E8036-9BD6-4845-88C1-A13EE7B17B61}"/>
          </ac:graphicFrameMkLst>
        </pc:graphicFrameChg>
        <pc:picChg chg="add mod">
          <ac:chgData name="Li Lixiang" userId="6104bbfcb56aea79" providerId="LiveId" clId="{B9446184-0E51-4ADC-8B7C-57AD638D7E44}" dt="2021-02-13T13:45:24.342" v="1293" actId="1076"/>
          <ac:picMkLst>
            <pc:docMk/>
            <pc:sldMk cId="2510953356" sldId="266"/>
            <ac:picMk id="4" creationId="{5ED14188-1386-43D0-9190-649C1BFE0895}"/>
          </ac:picMkLst>
        </pc:picChg>
        <pc:picChg chg="del">
          <ac:chgData name="Li Lixiang" userId="6104bbfcb56aea79" providerId="LiveId" clId="{B9446184-0E51-4ADC-8B7C-57AD638D7E44}" dt="2021-02-13T13:24:30.822" v="894" actId="478"/>
          <ac:picMkLst>
            <pc:docMk/>
            <pc:sldMk cId="2510953356" sldId="266"/>
            <ac:picMk id="7" creationId="{2DA901EC-B9ED-445F-8796-2A298A631CA2}"/>
          </ac:picMkLst>
        </pc:picChg>
      </pc:sldChg>
      <pc:sldChg chg="addSp delSp modSp add del mod ord">
        <pc:chgData name="Li Lixiang" userId="6104bbfcb56aea79" providerId="LiveId" clId="{B9446184-0E51-4ADC-8B7C-57AD638D7E44}" dt="2021-02-17T04:25:49.901" v="2912" actId="47"/>
        <pc:sldMkLst>
          <pc:docMk/>
          <pc:sldMk cId="2292985044" sldId="267"/>
        </pc:sldMkLst>
        <pc:spChg chg="mod">
          <ac:chgData name="Li Lixiang" userId="6104bbfcb56aea79" providerId="LiveId" clId="{B9446184-0E51-4ADC-8B7C-57AD638D7E44}" dt="2021-02-13T15:24:45.578" v="2269" actId="14100"/>
          <ac:spMkLst>
            <pc:docMk/>
            <pc:sldMk cId="2292985044" sldId="267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4:48.843" v="2270" actId="14100"/>
          <ac:spMkLst>
            <pc:docMk/>
            <pc:sldMk cId="2292985044" sldId="267"/>
            <ac:spMk id="9" creationId="{B3A91969-9FC0-40D6-97FB-CB169B0FD70D}"/>
          </ac:spMkLst>
        </pc:spChg>
        <pc:graphicFrameChg chg="add del mod modGraphic">
          <ac:chgData name="Li Lixiang" userId="6104bbfcb56aea79" providerId="LiveId" clId="{B9446184-0E51-4ADC-8B7C-57AD638D7E44}" dt="2021-02-17T04:22:47.138" v="2908" actId="478"/>
          <ac:graphicFrameMkLst>
            <pc:docMk/>
            <pc:sldMk cId="2292985044" sldId="267"/>
            <ac:graphicFrameMk id="3" creationId="{D84780B3-319D-492D-A007-9A07BDBD415B}"/>
          </ac:graphicFrameMkLst>
        </pc:graphicFrameChg>
        <pc:graphicFrameChg chg="del">
          <ac:chgData name="Li Lixiang" userId="6104bbfcb56aea79" providerId="LiveId" clId="{B9446184-0E51-4ADC-8B7C-57AD638D7E44}" dt="2021-02-13T14:26:53.922" v="1584" actId="478"/>
          <ac:graphicFrameMkLst>
            <pc:docMk/>
            <pc:sldMk cId="2292985044" sldId="267"/>
            <ac:graphicFrameMk id="5" creationId="{485E8036-9BD6-4845-88C1-A13EE7B17B61}"/>
          </ac:graphicFrameMkLst>
        </pc:graphicFrameChg>
        <pc:picChg chg="del">
          <ac:chgData name="Li Lixiang" userId="6104bbfcb56aea79" providerId="LiveId" clId="{B9446184-0E51-4ADC-8B7C-57AD638D7E44}" dt="2021-02-13T14:26:54.789" v="1585" actId="478"/>
          <ac:picMkLst>
            <pc:docMk/>
            <pc:sldMk cId="2292985044" sldId="267"/>
            <ac:picMk id="4" creationId="{5ED14188-1386-43D0-9190-649C1BFE0895}"/>
          </ac:picMkLst>
        </pc:picChg>
        <pc:picChg chg="add mod">
          <ac:chgData name="Li Lixiang" userId="6104bbfcb56aea79" providerId="LiveId" clId="{B9446184-0E51-4ADC-8B7C-57AD638D7E44}" dt="2021-02-17T04:24:15.909" v="2911" actId="1076"/>
          <ac:picMkLst>
            <pc:docMk/>
            <pc:sldMk cId="2292985044" sldId="267"/>
            <ac:picMk id="5" creationId="{631E7553-A011-4B43-A638-C8BB45BD456D}"/>
          </ac:picMkLst>
        </pc:picChg>
        <pc:picChg chg="add del mod">
          <ac:chgData name="Li Lixiang" userId="6104bbfcb56aea79" providerId="LiveId" clId="{B9446184-0E51-4ADC-8B7C-57AD638D7E44}" dt="2021-02-17T04:22:47.138" v="2908" actId="478"/>
          <ac:picMkLst>
            <pc:docMk/>
            <pc:sldMk cId="2292985044" sldId="267"/>
            <ac:picMk id="7" creationId="{D684A5AE-6CD5-441A-8FA2-6E81CC81E54E}"/>
          </ac:picMkLst>
        </pc:picChg>
      </pc:sldChg>
      <pc:sldChg chg="modSp add del mod">
        <pc:chgData name="Li Lixiang" userId="6104bbfcb56aea79" providerId="LiveId" clId="{B9446184-0E51-4ADC-8B7C-57AD638D7E44}" dt="2021-02-17T03:49:37.036" v="2906" actId="47"/>
        <pc:sldMkLst>
          <pc:docMk/>
          <pc:sldMk cId="2280381234" sldId="268"/>
        </pc:sldMkLst>
        <pc:spChg chg="mod">
          <ac:chgData name="Li Lixiang" userId="6104bbfcb56aea79" providerId="LiveId" clId="{B9446184-0E51-4ADC-8B7C-57AD638D7E44}" dt="2021-02-13T14:41:35.703" v="1740" actId="20577"/>
          <ac:spMkLst>
            <pc:docMk/>
            <pc:sldMk cId="2280381234" sldId="268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2:35.210" v="1892" actId="20577"/>
          <ac:spMkLst>
            <pc:docMk/>
            <pc:sldMk cId="2280381234" sldId="268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B9446184-0E51-4ADC-8B7C-57AD638D7E44}" dt="2021-02-17T03:49:43.502" v="2907" actId="47"/>
        <pc:sldMkLst>
          <pc:docMk/>
          <pc:sldMk cId="2033969740" sldId="269"/>
        </pc:sldMkLst>
        <pc:spChg chg="mod">
          <ac:chgData name="Li Lixiang" userId="6104bbfcb56aea79" providerId="LiveId" clId="{B9446184-0E51-4ADC-8B7C-57AD638D7E44}" dt="2021-02-13T14:48:05.593" v="2150" actId="20577"/>
          <ac:spMkLst>
            <pc:docMk/>
            <pc:sldMk cId="2033969740" sldId="26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7:47.391" v="2137" actId="20577"/>
          <ac:spMkLst>
            <pc:docMk/>
            <pc:sldMk cId="2033969740" sldId="269"/>
            <ac:spMk id="9" creationId="{B3A91969-9FC0-40D6-97FB-CB169B0FD70D}"/>
          </ac:spMkLst>
        </pc:spChg>
      </pc:sldChg>
      <pc:sldChg chg="modSp add del mod ord">
        <pc:chgData name="Li Lixiang" userId="6104bbfcb56aea79" providerId="LiveId" clId="{B9446184-0E51-4ADC-8B7C-57AD638D7E44}" dt="2021-02-17T04:29:28.935" v="3118" actId="47"/>
        <pc:sldMkLst>
          <pc:docMk/>
          <pc:sldMk cId="1819763317" sldId="270"/>
        </pc:sldMkLst>
        <pc:spChg chg="mod">
          <ac:chgData name="Li Lixiang" userId="6104bbfcb56aea79" providerId="LiveId" clId="{B9446184-0E51-4ADC-8B7C-57AD638D7E44}" dt="2021-02-17T04:26:30.696" v="2945" actId="20577"/>
          <ac:spMkLst>
            <pc:docMk/>
            <pc:sldMk cId="1819763317" sldId="270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7T04:27:48.927" v="3117" actId="20577"/>
          <ac:spMkLst>
            <pc:docMk/>
            <pc:sldMk cId="1819763317" sldId="270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B9446184-0E51-4ADC-8B7C-57AD638D7E44}" dt="2021-02-17T04:29:40.598" v="3122"/>
        <pc:sldMkLst>
          <pc:docMk/>
          <pc:sldMk cId="1732110910" sldId="271"/>
        </pc:sldMkLst>
        <pc:spChg chg="mod">
          <ac:chgData name="Li Lixiang" userId="6104bbfcb56aea79" providerId="LiveId" clId="{B9446184-0E51-4ADC-8B7C-57AD638D7E44}" dt="2021-02-13T15:28:01.081" v="2716" actId="5793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9:21.921" v="2901" actId="14100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FECF4F7C-DF95-421A-A1E7-C94248E73D75}"/>
    <pc:docChg chg="modSld">
      <pc:chgData name="Li Lixiang" userId="6104bbfcb56aea79" providerId="LiveId" clId="{FECF4F7C-DF95-421A-A1E7-C94248E73D75}" dt="2021-06-28T11:42:53.192" v="1" actId="20577"/>
      <pc:docMkLst>
        <pc:docMk/>
      </pc:docMkLst>
      <pc:sldChg chg="modSp mod">
        <pc:chgData name="Li Lixiang" userId="6104bbfcb56aea79" providerId="LiveId" clId="{FECF4F7C-DF95-421A-A1E7-C94248E73D75}" dt="2021-06-28T11:42:53.192" v="1" actId="20577"/>
        <pc:sldMkLst>
          <pc:docMk/>
          <pc:sldMk cId="3650079851" sldId="256"/>
        </pc:sldMkLst>
        <pc:spChg chg="mod">
          <ac:chgData name="Li Lixiang" userId="6104bbfcb56aea79" providerId="LiveId" clId="{FECF4F7C-DF95-421A-A1E7-C94248E73D75}" dt="2021-06-28T11:42:53.192" v="1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3D3ACAA3-0668-4630-B75C-0D115881036C}"/>
    <pc:docChg chg="modSld">
      <pc:chgData name="Li Lixiang" userId="6104bbfcb56aea79" providerId="LiveId" clId="{3D3ACAA3-0668-4630-B75C-0D115881036C}" dt="2021-09-02T03:34:28.158" v="39" actId="20577"/>
      <pc:docMkLst>
        <pc:docMk/>
      </pc:docMkLst>
      <pc:sldChg chg="modSp mod">
        <pc:chgData name="Li Lixiang" userId="6104bbfcb56aea79" providerId="LiveId" clId="{3D3ACAA3-0668-4630-B75C-0D115881036C}" dt="2021-08-28T02:38:56.089" v="0" actId="20577"/>
        <pc:sldMkLst>
          <pc:docMk/>
          <pc:sldMk cId="3650079851" sldId="256"/>
        </pc:sldMkLst>
        <pc:spChg chg="mod">
          <ac:chgData name="Li Lixiang" userId="6104bbfcb56aea79" providerId="LiveId" clId="{3D3ACAA3-0668-4630-B75C-0D115881036C}" dt="2021-08-28T02:38:56.089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3D3ACAA3-0668-4630-B75C-0D115881036C}" dt="2021-09-02T03:34:28.158" v="39" actId="20577"/>
        <pc:sldMkLst>
          <pc:docMk/>
          <pc:sldMk cId="2828961167" sldId="272"/>
        </pc:sldMkLst>
        <pc:spChg chg="mod">
          <ac:chgData name="Li Lixiang" userId="6104bbfcb56aea79" providerId="LiveId" clId="{3D3ACAA3-0668-4630-B75C-0D115881036C}" dt="2021-09-02T03:34:28.158" v="39" actId="20577"/>
          <ac:spMkLst>
            <pc:docMk/>
            <pc:sldMk cId="2828961167" sldId="272"/>
            <ac:spMk id="9" creationId="{B3A91969-9FC0-40D6-97FB-CB169B0FD70D}"/>
          </ac:spMkLst>
        </pc:spChg>
      </pc:sldChg>
      <pc:sldChg chg="modSp mod">
        <pc:chgData name="Li Lixiang" userId="6104bbfcb56aea79" providerId="LiveId" clId="{3D3ACAA3-0668-4630-B75C-0D115881036C}" dt="2021-09-02T03:33:14.845" v="8" actId="20577"/>
        <pc:sldMkLst>
          <pc:docMk/>
          <pc:sldMk cId="2389731973" sldId="273"/>
        </pc:sldMkLst>
        <pc:spChg chg="mod">
          <ac:chgData name="Li Lixiang" userId="6104bbfcb56aea79" providerId="LiveId" clId="{3D3ACAA3-0668-4630-B75C-0D115881036C}" dt="2021-09-02T03:33:14.845" v="8" actId="20577"/>
          <ac:spMkLst>
            <pc:docMk/>
            <pc:sldMk cId="2389731973" sldId="273"/>
            <ac:spMk id="9" creationId="{B3A91969-9FC0-40D6-97FB-CB169B0FD70D}"/>
          </ac:spMkLst>
        </pc:spChg>
      </pc:sldChg>
      <pc:sldChg chg="modSp mod">
        <pc:chgData name="Li Lixiang" userId="6104bbfcb56aea79" providerId="LiveId" clId="{3D3ACAA3-0668-4630-B75C-0D115881036C}" dt="2021-09-02T03:30:47.518" v="6" actId="20577"/>
        <pc:sldMkLst>
          <pc:docMk/>
          <pc:sldMk cId="796817006" sldId="279"/>
        </pc:sldMkLst>
        <pc:spChg chg="mod">
          <ac:chgData name="Li Lixiang" userId="6104bbfcb56aea79" providerId="LiveId" clId="{3D3ACAA3-0668-4630-B75C-0D115881036C}" dt="2021-09-02T03:30:47.518" v="6" actId="20577"/>
          <ac:spMkLst>
            <pc:docMk/>
            <pc:sldMk cId="796817006" sldId="279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6BC0D5EB-607F-4DB9-99E5-A13ABFAD001D}"/>
    <pc:docChg chg="custSel delSld modSld">
      <pc:chgData name="Lixiang Li" userId="6104bbfcb56aea79" providerId="LiveId" clId="{6BC0D5EB-607F-4DB9-99E5-A13ABFAD001D}" dt="2020-12-15T00:13:58.669" v="180" actId="20577"/>
      <pc:docMkLst>
        <pc:docMk/>
      </pc:docMkLst>
      <pc:sldChg chg="modSp">
        <pc:chgData name="Lixiang Li" userId="6104bbfcb56aea79" providerId="LiveId" clId="{6BC0D5EB-607F-4DB9-99E5-A13ABFAD001D}" dt="2020-12-15T00:13:58.669" v="180" actId="20577"/>
        <pc:sldMkLst>
          <pc:docMk/>
          <pc:sldMk cId="3650079851" sldId="256"/>
        </pc:sldMkLst>
        <pc:spChg chg="mod">
          <ac:chgData name="Lixiang Li" userId="6104bbfcb56aea79" providerId="LiveId" clId="{6BC0D5EB-607F-4DB9-99E5-A13ABFAD001D}" dt="2020-12-15T00:13:58.669" v="1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">
        <pc:chgData name="Lixiang Li" userId="6104bbfcb56aea79" providerId="LiveId" clId="{6BC0D5EB-607F-4DB9-99E5-A13ABFAD001D}" dt="2020-12-14T22:52:23.937" v="169" actId="14100"/>
        <pc:sldMkLst>
          <pc:docMk/>
          <pc:sldMk cId="647322237" sldId="259"/>
        </pc:sldMkLst>
        <pc:spChg chg="mod">
          <ac:chgData name="Lixiang Li" userId="6104bbfcb56aea79" providerId="LiveId" clId="{6BC0D5EB-607F-4DB9-99E5-A13ABFAD001D}" dt="2020-12-14T22:50:24.631" v="3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xiang Li" userId="6104bbfcb56aea79" providerId="LiveId" clId="{6BC0D5EB-607F-4DB9-99E5-A13ABFAD001D}" dt="2020-12-14T22:52:23.937" v="169" actId="14100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xiang Li" userId="6104bbfcb56aea79" providerId="LiveId" clId="{6BC0D5EB-607F-4DB9-99E5-A13ABFAD001D}" dt="2020-12-14T22:51:14.759" v="43" actId="478"/>
          <ac:spMkLst>
            <pc:docMk/>
            <pc:sldMk cId="647322237" sldId="259"/>
            <ac:spMk id="6" creationId="{D0C5FDE8-A0A7-4F4A-B6D3-DE90CACE1D87}"/>
          </ac:spMkLst>
        </pc:spChg>
        <pc:spChg chg="del">
          <ac:chgData name="Lixiang Li" userId="6104bbfcb56aea79" providerId="LiveId" clId="{6BC0D5EB-607F-4DB9-99E5-A13ABFAD001D}" dt="2020-12-14T22:51:16.966" v="44" actId="478"/>
          <ac:spMkLst>
            <pc:docMk/>
            <pc:sldMk cId="647322237" sldId="259"/>
            <ac:spMk id="7" creationId="{7BE76294-9726-4502-BC30-0173654453C6}"/>
          </ac:spMkLst>
        </pc:spChg>
      </pc:sldChg>
      <pc:sldChg chg="del">
        <pc:chgData name="Lixiang Li" userId="6104bbfcb56aea79" providerId="LiveId" clId="{6BC0D5EB-607F-4DB9-99E5-A13ABFAD001D}" dt="2020-12-14T23:06:58.542" v="170" actId="2696"/>
        <pc:sldMkLst>
          <pc:docMk/>
          <pc:sldMk cId="216162942" sldId="261"/>
        </pc:sldMkLst>
      </pc:sldChg>
      <pc:sldChg chg="del">
        <pc:chgData name="Lixiang Li" userId="6104bbfcb56aea79" providerId="LiveId" clId="{6BC0D5EB-607F-4DB9-99E5-A13ABFAD001D}" dt="2020-12-14T23:06:59.215" v="171" actId="2696"/>
        <pc:sldMkLst>
          <pc:docMk/>
          <pc:sldMk cId="2222432816" sldId="262"/>
        </pc:sldMkLst>
      </pc:sldChg>
      <pc:sldChg chg="addSp delSp modSp">
        <pc:chgData name="Lixiang Li" userId="6104bbfcb56aea79" providerId="LiveId" clId="{6BC0D5EB-607F-4DB9-99E5-A13ABFAD001D}" dt="2020-12-14T23:07:18.240" v="179" actId="20577"/>
        <pc:sldMkLst>
          <pc:docMk/>
          <pc:sldMk cId="3957381771" sldId="263"/>
        </pc:sldMkLst>
        <pc:spChg chg="mod">
          <ac:chgData name="Lixiang Li" userId="6104bbfcb56aea79" providerId="LiveId" clId="{6BC0D5EB-607F-4DB9-99E5-A13ABFAD001D}" dt="2020-12-14T23:07:18.240" v="179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4" creationId="{42B4B2D1-5C3D-4C3D-9D41-ADE902E53137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9" creationId="{B3A91969-9FC0-40D6-97FB-CB169B0FD70D}"/>
          </ac:spMkLst>
        </pc:spChg>
        <pc:graphicFrameChg chg="del">
          <ac:chgData name="Lixiang Li" userId="6104bbfcb56aea79" providerId="LiveId" clId="{6BC0D5EB-607F-4DB9-99E5-A13ABFAD001D}" dt="2020-12-14T23:07:06.576" v="173" actId="478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del">
        <pc:chgData name="Lixiang Li" userId="6104bbfcb56aea79" providerId="LiveId" clId="{6BC0D5EB-607F-4DB9-99E5-A13ABFAD001D}" dt="2020-12-14T23:07:09.289" v="174" actId="2696"/>
        <pc:sldMkLst>
          <pc:docMk/>
          <pc:sldMk cId="753221471" sldId="264"/>
        </pc:sldMkLst>
      </pc:sldChg>
    </pc:docChg>
  </pc:docChgLst>
  <pc:docChgLst>
    <pc:chgData name="Li Lixiang" userId="6104bbfcb56aea79" providerId="LiveId" clId="{071FCB63-C3B8-4D0E-9D77-42FB0FCF0B6E}"/>
    <pc:docChg chg="custSel modSld">
      <pc:chgData name="Li Lixiang" userId="6104bbfcb56aea79" providerId="LiveId" clId="{071FCB63-C3B8-4D0E-9D77-42FB0FCF0B6E}" dt="2021-02-27T03:05:10.520" v="311" actId="27636"/>
      <pc:docMkLst>
        <pc:docMk/>
      </pc:docMkLst>
      <pc:sldChg chg="modSp mod">
        <pc:chgData name="Li Lixiang" userId="6104bbfcb56aea79" providerId="LiveId" clId="{071FCB63-C3B8-4D0E-9D77-42FB0FCF0B6E}" dt="2021-02-27T02:59:22.364" v="1" actId="20577"/>
        <pc:sldMkLst>
          <pc:docMk/>
          <pc:sldMk cId="3650079851" sldId="256"/>
        </pc:sldMkLst>
        <pc:spChg chg="mod">
          <ac:chgData name="Li Lixiang" userId="6104bbfcb56aea79" providerId="LiveId" clId="{071FCB63-C3B8-4D0E-9D77-42FB0FCF0B6E}" dt="2021-02-27T02:59:22.364" v="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071FCB63-C3B8-4D0E-9D77-42FB0FCF0B6E}" dt="2021-02-27T03:05:10.520" v="311" actId="27636"/>
        <pc:sldMkLst>
          <pc:docMk/>
          <pc:sldMk cId="1732110910" sldId="271"/>
        </pc:sldMkLst>
        <pc:spChg chg="mod">
          <ac:chgData name="Li Lixiang" userId="6104bbfcb56aea79" providerId="LiveId" clId="{071FCB63-C3B8-4D0E-9D77-42FB0FCF0B6E}" dt="2021-02-27T03:01:43.777" v="27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071FCB63-C3B8-4D0E-9D77-42FB0FCF0B6E}" dt="2021-02-27T03:05:10.520" v="311" actId="27636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2CE6F3B1-AFEC-403E-A251-D5A89A7872DA}"/>
    <pc:docChg chg="custSel addSld delSld modSld sldOrd modMainMaster">
      <pc:chgData name="Lixiang Li" userId="6104bbfcb56aea79" providerId="LiveId" clId="{2CE6F3B1-AFEC-403E-A251-D5A89A7872DA}" dt="2020-12-13T20:17:13.728" v="2551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">
        <pc:chgData name="Lixiang Li" userId="6104bbfcb56aea79" providerId="LiveId" clId="{2CE6F3B1-AFEC-403E-A251-D5A89A7872DA}" dt="2020-12-13T20:17:13.728" v="2551" actId="20577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13T20:17:13.728" v="2551" actId="20577"/>
          <ac:spMkLst>
            <pc:docMk/>
            <pc:sldMk cId="753221471" sldId="264"/>
            <ac:spMk id="3" creationId="{565849A6-BD79-4075-97FF-2729875645FE}"/>
          </ac:spMkLst>
        </pc:sp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C264A2B5-62E8-41A3-AC8C-3290B0C302EA}"/>
    <pc:docChg chg="undo redo custSel addSld modSld sldOrd">
      <pc:chgData name="Li Lixiang" userId="6104bbfcb56aea79" providerId="LiveId" clId="{C264A2B5-62E8-41A3-AC8C-3290B0C302EA}" dt="2021-05-17T10:37:42.894" v="953"/>
      <pc:docMkLst>
        <pc:docMk/>
      </pc:docMkLst>
      <pc:sldChg chg="modSp mod">
        <pc:chgData name="Li Lixiang" userId="6104bbfcb56aea79" providerId="LiveId" clId="{C264A2B5-62E8-41A3-AC8C-3290B0C302EA}" dt="2021-05-17T08:27:19.182" v="10" actId="20577"/>
        <pc:sldMkLst>
          <pc:docMk/>
          <pc:sldMk cId="3650079851" sldId="256"/>
        </pc:sldMkLst>
        <pc:spChg chg="mod">
          <ac:chgData name="Li Lixiang" userId="6104bbfcb56aea79" providerId="LiveId" clId="{C264A2B5-62E8-41A3-AC8C-3290B0C302EA}" dt="2021-05-17T08:27:19.182" v="1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ord">
        <pc:chgData name="Li Lixiang" userId="6104bbfcb56aea79" providerId="LiveId" clId="{C264A2B5-62E8-41A3-AC8C-3290B0C302EA}" dt="2021-05-17T10:37:17.707" v="945"/>
        <pc:sldMkLst>
          <pc:docMk/>
          <pc:sldMk cId="2389731973" sldId="273"/>
        </pc:sldMkLst>
      </pc:sldChg>
      <pc:sldChg chg="modSp add mod ord">
        <pc:chgData name="Li Lixiang" userId="6104bbfcb56aea79" providerId="LiveId" clId="{C264A2B5-62E8-41A3-AC8C-3290B0C302EA}" dt="2021-05-17T10:37:40.462" v="951"/>
        <pc:sldMkLst>
          <pc:docMk/>
          <pc:sldMk cId="386236625" sldId="277"/>
        </pc:sldMkLst>
        <pc:spChg chg="mod">
          <ac:chgData name="Li Lixiang" userId="6104bbfcb56aea79" providerId="LiveId" clId="{C264A2B5-62E8-41A3-AC8C-3290B0C302EA}" dt="2021-05-17T08:33:20.416" v="15" actId="20577"/>
          <ac:spMkLst>
            <pc:docMk/>
            <pc:sldMk cId="386236625" sldId="277"/>
            <ac:spMk id="2" creationId="{5EC01E2D-9CFE-4D5D-8863-3BA90731F07B}"/>
          </ac:spMkLst>
        </pc:spChg>
        <pc:spChg chg="mod">
          <ac:chgData name="Li Lixiang" userId="6104bbfcb56aea79" providerId="LiveId" clId="{C264A2B5-62E8-41A3-AC8C-3290B0C302EA}" dt="2021-05-17T09:06:35.265" v="632" actId="20577"/>
          <ac:spMkLst>
            <pc:docMk/>
            <pc:sldMk cId="386236625" sldId="277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C264A2B5-62E8-41A3-AC8C-3290B0C302EA}" dt="2021-05-17T10:37:42.894" v="953"/>
        <pc:sldMkLst>
          <pc:docMk/>
          <pc:sldMk cId="1470482827" sldId="278"/>
        </pc:sldMkLst>
        <pc:spChg chg="mod">
          <ac:chgData name="Li Lixiang" userId="6104bbfcb56aea79" providerId="LiveId" clId="{C264A2B5-62E8-41A3-AC8C-3290B0C302EA}" dt="2021-05-17T09:11:08.893" v="640" actId="20577"/>
          <ac:spMkLst>
            <pc:docMk/>
            <pc:sldMk cId="1470482827" sldId="278"/>
            <ac:spMk id="2" creationId="{5EC01E2D-9CFE-4D5D-8863-3BA90731F07B}"/>
          </ac:spMkLst>
        </pc:spChg>
        <pc:spChg chg="mod">
          <ac:chgData name="Li Lixiang" userId="6104bbfcb56aea79" providerId="LiveId" clId="{C264A2B5-62E8-41A3-AC8C-3290B0C302EA}" dt="2021-05-17T10:36:42.844" v="943" actId="20577"/>
          <ac:spMkLst>
            <pc:docMk/>
            <pc:sldMk cId="1470482827" sldId="278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A099C6D8-1B0D-49ED-A352-7F394CFD410C}"/>
    <pc:docChg chg="custSel addSld modSld sldOrd">
      <pc:chgData name="Li Lixiang" userId="6104bbfcb56aea79" providerId="LiveId" clId="{A099C6D8-1B0D-49ED-A352-7F394CFD410C}" dt="2021-08-12T07:28:18.412" v="374" actId="20577"/>
      <pc:docMkLst>
        <pc:docMk/>
      </pc:docMkLst>
      <pc:sldChg chg="modSp mod">
        <pc:chgData name="Li Lixiang" userId="6104bbfcb56aea79" providerId="LiveId" clId="{A099C6D8-1B0D-49ED-A352-7F394CFD410C}" dt="2021-08-12T07:28:18.412" v="374" actId="20577"/>
        <pc:sldMkLst>
          <pc:docMk/>
          <pc:sldMk cId="3650079851" sldId="256"/>
        </pc:sldMkLst>
        <pc:spChg chg="mod">
          <ac:chgData name="Li Lixiang" userId="6104bbfcb56aea79" providerId="LiveId" clId="{A099C6D8-1B0D-49ED-A352-7F394CFD410C}" dt="2021-08-12T07:28:18.412" v="374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 ord">
        <pc:chgData name="Li Lixiang" userId="6104bbfcb56aea79" providerId="LiveId" clId="{A099C6D8-1B0D-49ED-A352-7F394CFD410C}" dt="2021-08-11T13:13:46.487" v="372"/>
        <pc:sldMkLst>
          <pc:docMk/>
          <pc:sldMk cId="1732110910" sldId="271"/>
        </pc:sldMkLst>
        <pc:spChg chg="mod">
          <ac:chgData name="Li Lixiang" userId="6104bbfcb56aea79" providerId="LiveId" clId="{A099C6D8-1B0D-49ED-A352-7F394CFD410C}" dt="2021-08-11T11:47:34.317" v="11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A099C6D8-1B0D-49ED-A352-7F394CFD410C}" dt="2021-08-11T13:13:30.513" v="370" actId="20577"/>
          <ac:spMkLst>
            <pc:docMk/>
            <pc:sldMk cId="1732110910" sldId="271"/>
            <ac:spMk id="9" creationId="{B3A91969-9FC0-40D6-97FB-CB169B0FD70D}"/>
          </ac:spMkLst>
        </pc:spChg>
      </pc:sldChg>
      <pc:sldChg chg="add">
        <pc:chgData name="Li Lixiang" userId="6104bbfcb56aea79" providerId="LiveId" clId="{A099C6D8-1B0D-49ED-A352-7F394CFD410C}" dt="2021-08-11T11:47:28.291" v="0"/>
        <pc:sldMkLst>
          <pc:docMk/>
          <pc:sldMk cId="796817006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unit 3B </a:t>
            </a:r>
            <a:r>
              <a:rPr lang="en-MY" dirty="0"/>
              <a:t>– file </a:t>
            </a:r>
            <a:r>
              <a:rPr lang="en-MY" dirty="0" err="1"/>
              <a:t>i</a:t>
            </a:r>
            <a:r>
              <a:rPr lang="en-MY" dirty="0"/>
              <a:t>/o, CSV file, JSON file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 data analysis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2650067"/>
          </a:xfrm>
        </p:spPr>
        <p:txBody>
          <a:bodyPr>
            <a:normAutofit/>
          </a:bodyPr>
          <a:lstStyle/>
          <a:p>
            <a:r>
              <a:rPr lang="en-US" dirty="0"/>
              <a:t>Use csv reader to read all csv file and get need column data for process (use list to store the data)</a:t>
            </a:r>
          </a:p>
          <a:p>
            <a:r>
              <a:rPr lang="en-US" dirty="0"/>
              <a:t>Process the data, find top sales movie and show the result in bar graph.</a:t>
            </a:r>
          </a:p>
          <a:p>
            <a:r>
              <a:rPr lang="en-US" dirty="0"/>
              <a:t>Process the data and get yearly total movie sales, use plot to show the yearly </a:t>
            </a:r>
            <a:r>
              <a:rPr lang="en-US"/>
              <a:t>sales trend.</a:t>
            </a:r>
            <a:endParaRPr lang="en-US" dirty="0"/>
          </a:p>
          <a:p>
            <a:r>
              <a:rPr lang="en-US" dirty="0"/>
              <a:t>Process the IMDB movie review score, and use histogram to show the distribution.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</a:t>
            </a:r>
            <a:r>
              <a:rPr lang="en-US" altLang="zh-CN" dirty="0" err="1"/>
              <a:t>i</a:t>
            </a:r>
            <a:r>
              <a:rPr lang="en-US" altLang="zh-CN" dirty="0"/>
              <a:t>/o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1245786" cy="4240978"/>
          </a:xfrm>
        </p:spPr>
        <p:txBody>
          <a:bodyPr>
            <a:normAutofit/>
          </a:bodyPr>
          <a:lstStyle/>
          <a:p>
            <a:r>
              <a:rPr lang="en-US" dirty="0"/>
              <a:t>Python file function: (file opened with ‘r’, or ‘r+’ )</a:t>
            </a:r>
          </a:p>
          <a:p>
            <a:pPr lvl="1"/>
            <a:r>
              <a:rPr lang="en-US" dirty="0"/>
              <a:t>open(), close()</a:t>
            </a:r>
          </a:p>
          <a:p>
            <a:r>
              <a:rPr lang="en-US" dirty="0"/>
              <a:t>To get the content of the file: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each_line</a:t>
            </a:r>
            <a:r>
              <a:rPr lang="en-US" dirty="0"/>
              <a:t> in file:      # get </a:t>
            </a:r>
            <a:r>
              <a:rPr lang="en-US" dirty="0" err="1"/>
              <a:t>each_line</a:t>
            </a:r>
            <a:r>
              <a:rPr lang="en-US" dirty="0"/>
              <a:t> of the file object. </a:t>
            </a:r>
            <a:r>
              <a:rPr lang="en-US" dirty="0" err="1"/>
              <a:t>each_line</a:t>
            </a:r>
            <a:r>
              <a:rPr lang="en-US" dirty="0"/>
              <a:t> is str.</a:t>
            </a:r>
          </a:p>
          <a:p>
            <a:pPr lvl="1"/>
            <a:r>
              <a:rPr lang="en-US" dirty="0" err="1"/>
              <a:t>file.read</a:t>
            </a:r>
            <a:r>
              <a:rPr lang="en-US" dirty="0"/>
              <a:t>()                        # get the whole content of the file, return str. Or can specify how many characters to read.</a:t>
            </a:r>
          </a:p>
          <a:p>
            <a:pPr lvl="1"/>
            <a:r>
              <a:rPr lang="en-US" dirty="0" err="1"/>
              <a:t>file.readline</a:t>
            </a:r>
            <a:r>
              <a:rPr lang="en-US" dirty="0"/>
              <a:t>()                 # get one line of the file, return str. When file end, return empty str</a:t>
            </a:r>
          </a:p>
          <a:p>
            <a:pPr lvl="1"/>
            <a:r>
              <a:rPr lang="en-US" dirty="0" err="1"/>
              <a:t>File.readlines</a:t>
            </a:r>
            <a:r>
              <a:rPr lang="en-US" dirty="0"/>
              <a:t>()               # get whole content and return a list contain all lines</a:t>
            </a:r>
          </a:p>
          <a:p>
            <a:r>
              <a:rPr lang="en-US" dirty="0"/>
              <a:t>To write to the file: (file opened with ‘w’, or ‘r+’)</a:t>
            </a:r>
          </a:p>
          <a:p>
            <a:pPr lvl="1"/>
            <a:r>
              <a:rPr lang="en-US" dirty="0" err="1"/>
              <a:t>file.write</a:t>
            </a:r>
            <a:r>
              <a:rPr lang="en-US" dirty="0"/>
              <a:t>()                      # write a str content into the file. (new line must use ‘\n’. python will write the exact content of str)</a:t>
            </a:r>
          </a:p>
          <a:p>
            <a:pPr lvl="1"/>
            <a:r>
              <a:rPr lang="en-US" dirty="0" err="1"/>
              <a:t>file.close</a:t>
            </a:r>
            <a:r>
              <a:rPr lang="en-US" dirty="0"/>
              <a:t>()                      # close the file object, terminate all resources in use.</a:t>
            </a:r>
          </a:p>
        </p:txBody>
      </p:sp>
    </p:spTree>
    <p:extLst>
      <p:ext uri="{BB962C8B-B14F-4D97-AF65-F5344CB8AC3E}">
        <p14:creationId xmlns:p14="http://schemas.microsoft.com/office/powerpoint/2010/main" val="79681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pathlib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1245786" cy="4240978"/>
          </a:xfrm>
        </p:spPr>
        <p:txBody>
          <a:bodyPr>
            <a:normAutofit/>
          </a:bodyPr>
          <a:lstStyle/>
          <a:p>
            <a:r>
              <a:rPr lang="en-US" dirty="0"/>
              <a:t>A new package in python which gives easy way specify the path and file name.</a:t>
            </a:r>
          </a:p>
          <a:p>
            <a:endParaRPr lang="en-US" dirty="0"/>
          </a:p>
          <a:p>
            <a:r>
              <a:rPr lang="en-US" dirty="0"/>
              <a:t>Support ‘/’ to be used for specifying path.</a:t>
            </a:r>
          </a:p>
          <a:p>
            <a:endParaRPr lang="en-US" dirty="0"/>
          </a:p>
          <a:p>
            <a:r>
              <a:rPr lang="en-US" dirty="0"/>
              <a:t>Has various </a:t>
            </a:r>
            <a:r>
              <a:rPr lang="en-US" dirty="0" err="1"/>
              <a:t>mathods</a:t>
            </a:r>
            <a:r>
              <a:rPr lang="en-US" dirty="0"/>
              <a:t> to help make file search, open, and process</a:t>
            </a:r>
          </a:p>
          <a:p>
            <a:pPr lvl="1"/>
            <a:r>
              <a:rPr lang="en-US" dirty="0" err="1"/>
              <a:t>iterdir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open()</a:t>
            </a:r>
          </a:p>
          <a:p>
            <a:pPr lvl="1"/>
            <a:r>
              <a:rPr lang="en-US" dirty="0"/>
              <a:t>exists()</a:t>
            </a:r>
          </a:p>
        </p:txBody>
      </p:sp>
    </p:spTree>
    <p:extLst>
      <p:ext uri="{BB962C8B-B14F-4D97-AF65-F5344CB8AC3E}">
        <p14:creationId xmlns:p14="http://schemas.microsoft.com/office/powerpoint/2010/main" val="173211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analysis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2650067"/>
          </a:xfrm>
        </p:spPr>
        <p:txBody>
          <a:bodyPr>
            <a:normAutofit/>
          </a:bodyPr>
          <a:lstStyle/>
          <a:p>
            <a:r>
              <a:rPr lang="en-US" dirty="0"/>
              <a:t>Open file to read the text</a:t>
            </a:r>
          </a:p>
          <a:p>
            <a:r>
              <a:rPr lang="en-US" dirty="0"/>
              <a:t>Count each word how many times appeared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3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 module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12022"/>
            <a:ext cx="10505112" cy="4530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.json files.</a:t>
            </a:r>
          </a:p>
          <a:p>
            <a:pPr lvl="1"/>
            <a:r>
              <a:rPr lang="en-US" dirty="0"/>
              <a:t>JavaScript Object Notation.</a:t>
            </a:r>
          </a:p>
          <a:p>
            <a:pPr lvl="1"/>
            <a:r>
              <a:rPr lang="en-MY" dirty="0"/>
              <a:t>a syntax for storing and exchanging data. Is text, written with JavaScript object notation</a:t>
            </a:r>
            <a:endParaRPr lang="en-US" dirty="0"/>
          </a:p>
          <a:p>
            <a:r>
              <a:rPr lang="en-MY" dirty="0"/>
              <a:t>JSON Syntax Rules</a:t>
            </a:r>
          </a:p>
          <a:p>
            <a:pPr lvl="1"/>
            <a:r>
              <a:rPr lang="en-MY" dirty="0"/>
              <a:t>Data is in name/value pairs. Using double quotes for name. if value is string also use double quotes</a:t>
            </a:r>
          </a:p>
          <a:p>
            <a:pPr lvl="1"/>
            <a:r>
              <a:rPr lang="en-MY" dirty="0"/>
              <a:t>Data is separated by commas</a:t>
            </a:r>
          </a:p>
          <a:p>
            <a:pPr lvl="1"/>
            <a:r>
              <a:rPr lang="en-MY" dirty="0"/>
              <a:t>Curly braces hold objects</a:t>
            </a:r>
          </a:p>
          <a:p>
            <a:pPr lvl="1"/>
            <a:r>
              <a:rPr lang="en-MY" dirty="0"/>
              <a:t>Square brackets hold arrays</a:t>
            </a:r>
            <a:endParaRPr lang="en-US" dirty="0"/>
          </a:p>
          <a:p>
            <a:r>
              <a:rPr lang="en-US" dirty="0"/>
              <a:t>Python module json for support json file processing.</a:t>
            </a:r>
          </a:p>
          <a:p>
            <a:r>
              <a:rPr lang="en-US" dirty="0"/>
              <a:t>import json</a:t>
            </a:r>
          </a:p>
          <a:p>
            <a:pPr lvl="1"/>
            <a:r>
              <a:rPr lang="en-US" dirty="0" err="1"/>
              <a:t>json.loads</a:t>
            </a:r>
            <a:r>
              <a:rPr lang="en-US" dirty="0"/>
              <a:t>(), will parse the json string text data and give python </a:t>
            </a:r>
            <a:r>
              <a:rPr lang="en-US" dirty="0" err="1"/>
              <a:t>dict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json.dumps</a:t>
            </a:r>
            <a:r>
              <a:rPr lang="en-US" dirty="0"/>
              <a:t>(), take a python dictionary obj, and return a string of json syntax. Can send to other server, or write it to file for storage.</a:t>
            </a:r>
          </a:p>
        </p:txBody>
      </p:sp>
    </p:spTree>
    <p:extLst>
      <p:ext uri="{BB962C8B-B14F-4D97-AF65-F5344CB8AC3E}">
        <p14:creationId xmlns:p14="http://schemas.microsoft.com/office/powerpoint/2010/main" val="38623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anagram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2650067"/>
          </a:xfrm>
        </p:spPr>
        <p:txBody>
          <a:bodyPr>
            <a:normAutofit/>
          </a:bodyPr>
          <a:lstStyle/>
          <a:p>
            <a:r>
              <a:rPr lang="en-US" dirty="0"/>
              <a:t>Anagram is a word/phrase game by rearranging the letters.</a:t>
            </a:r>
          </a:p>
          <a:p>
            <a:endParaRPr lang="en-US" dirty="0"/>
          </a:p>
          <a:p>
            <a:r>
              <a:rPr lang="en-US" dirty="0"/>
              <a:t>The game plays like this:</a:t>
            </a:r>
          </a:p>
          <a:p>
            <a:pPr lvl="1"/>
            <a:r>
              <a:rPr lang="en-US" dirty="0"/>
              <a:t>Prompt to the player with the rearranged word, and give a hint: the meaning of the word</a:t>
            </a:r>
          </a:p>
          <a:p>
            <a:pPr lvl="1"/>
            <a:r>
              <a:rPr lang="en-US" dirty="0"/>
              <a:t>Let the player to guest what is the original word.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8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 module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3424232"/>
          </a:xfrm>
        </p:spPr>
        <p:txBody>
          <a:bodyPr>
            <a:normAutofit/>
          </a:bodyPr>
          <a:lstStyle/>
          <a:p>
            <a:r>
              <a:rPr lang="en-US" dirty="0"/>
              <a:t>.csv files, are comma-separated values. Is a text file, each line is a row record, and each column in one record, records are separated by comma. </a:t>
            </a:r>
            <a:r>
              <a:rPr lang="en-US"/>
              <a:t>(Tabular data)</a:t>
            </a:r>
            <a:endParaRPr lang="en-US" dirty="0"/>
          </a:p>
          <a:p>
            <a:r>
              <a:rPr lang="en-US" dirty="0"/>
              <a:t>.csv is an import format to exchange data, since many program/software can deal with it. Microsoft excel support this file format.</a:t>
            </a:r>
          </a:p>
          <a:p>
            <a:r>
              <a:rPr lang="en-US" dirty="0"/>
              <a:t>Python module csv for support csv file processing.</a:t>
            </a:r>
          </a:p>
          <a:p>
            <a:r>
              <a:rPr lang="en-US" dirty="0"/>
              <a:t>import csv</a:t>
            </a:r>
          </a:p>
          <a:p>
            <a:pPr lvl="1"/>
            <a:r>
              <a:rPr lang="en-US" dirty="0" err="1"/>
              <a:t>csv.reader</a:t>
            </a:r>
            <a:r>
              <a:rPr lang="en-US" dirty="0"/>
              <a:t>(), create a reader, which is </a:t>
            </a:r>
            <a:r>
              <a:rPr lang="en-US" dirty="0" err="1"/>
              <a:t>iterable</a:t>
            </a:r>
            <a:r>
              <a:rPr lang="en-US" dirty="0"/>
              <a:t>, gives one row each iteration</a:t>
            </a:r>
          </a:p>
          <a:p>
            <a:pPr lvl="1"/>
            <a:r>
              <a:rPr lang="en-US" dirty="0" err="1"/>
              <a:t>csv.writer</a:t>
            </a:r>
            <a:r>
              <a:rPr lang="en-US" dirty="0"/>
              <a:t>(), create a writer. </a:t>
            </a:r>
            <a:r>
              <a:rPr lang="en-US" dirty="0" err="1"/>
              <a:t>writerow</a:t>
            </a:r>
            <a:r>
              <a:rPr lang="en-US" dirty="0"/>
              <a:t>() function will write a row of data into file. File should using newline=‘’</a:t>
            </a:r>
          </a:p>
        </p:txBody>
      </p:sp>
    </p:spTree>
    <p:extLst>
      <p:ext uri="{BB962C8B-B14F-4D97-AF65-F5344CB8AC3E}">
        <p14:creationId xmlns:p14="http://schemas.microsoft.com/office/powerpoint/2010/main" val="282896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itertools</a:t>
            </a:r>
            <a:r>
              <a:rPr lang="en-US" altLang="zh-CN" dirty="0"/>
              <a:t> module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3424232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itertools</a:t>
            </a:r>
            <a:endParaRPr lang="en-US" dirty="0"/>
          </a:p>
          <a:p>
            <a:pPr lvl="1"/>
            <a:r>
              <a:rPr lang="en-US" dirty="0"/>
              <a:t>Lots of helper function to do more efficient iteration over </a:t>
            </a:r>
            <a:r>
              <a:rPr lang="en-US" dirty="0" err="1"/>
              <a:t>iterables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islice</a:t>
            </a:r>
            <a:r>
              <a:rPr lang="en-US" dirty="0"/>
              <a:t>() can efficiently iterate over part of the list.</a:t>
            </a:r>
          </a:p>
        </p:txBody>
      </p:sp>
    </p:spTree>
    <p:extLst>
      <p:ext uri="{BB962C8B-B14F-4D97-AF65-F5344CB8AC3E}">
        <p14:creationId xmlns:p14="http://schemas.microsoft.com/office/powerpoint/2010/main" val="310954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 module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3424232"/>
          </a:xfrm>
        </p:spPr>
        <p:txBody>
          <a:bodyPr>
            <a:normAutofit/>
          </a:bodyPr>
          <a:lstStyle/>
          <a:p>
            <a:r>
              <a:rPr lang="en-US" dirty="0"/>
              <a:t>pip install matplotlib</a:t>
            </a:r>
          </a:p>
          <a:p>
            <a:r>
              <a:rPr lang="en-US" dirty="0"/>
              <a:t>import matplotlib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endParaRPr lang="en-US" dirty="0"/>
          </a:p>
          <a:p>
            <a:pPr lvl="1"/>
            <a:r>
              <a:rPr lang="en-US" dirty="0"/>
              <a:t>Create figure object.</a:t>
            </a:r>
          </a:p>
          <a:p>
            <a:pPr lvl="1"/>
            <a:r>
              <a:rPr lang="en-US" dirty="0"/>
              <a:t>Add axis object.</a:t>
            </a:r>
          </a:p>
          <a:p>
            <a:pPr lvl="1"/>
            <a:r>
              <a:rPr lang="en-US" dirty="0"/>
              <a:t>Plot graph, set other attributes (title, axis labels, tick labels, legend, etc.)</a:t>
            </a:r>
          </a:p>
        </p:txBody>
      </p:sp>
    </p:spTree>
    <p:extLst>
      <p:ext uri="{BB962C8B-B14F-4D97-AF65-F5344CB8AC3E}">
        <p14:creationId xmlns:p14="http://schemas.microsoft.com/office/powerpoint/2010/main" val="1878374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686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天体</vt:lpstr>
      <vt:lpstr>Python programming</vt:lpstr>
      <vt:lpstr>File i/o</vt:lpstr>
      <vt:lpstr>pathlib</vt:lpstr>
      <vt:lpstr>Word analysis</vt:lpstr>
      <vt:lpstr>json module</vt:lpstr>
      <vt:lpstr>anagram</vt:lpstr>
      <vt:lpstr>Csv module</vt:lpstr>
      <vt:lpstr>itertools module</vt:lpstr>
      <vt:lpstr>matplotlib module</vt:lpstr>
      <vt:lpstr>CSV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2021-09-02T03:34:33Z</dcterms:modified>
</cp:coreProperties>
</file>