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1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5F1CB-D06D-4FE9-B2C8-0693A312A42E}" v="3" dt="2021-09-19T06:24:18.942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F7A2E412-08E6-4C6D-BFDD-5AB1368103CC}"/>
    <pc:docChg chg="custSel delSld modSld">
      <pc:chgData name="Li Lixiang" userId="6104bbfcb56aea79" providerId="LiveId" clId="{F7A2E412-08E6-4C6D-BFDD-5AB1368103CC}" dt="2021-06-01T04:12:58.003" v="1473" actId="6549"/>
      <pc:docMkLst>
        <pc:docMk/>
      </pc:docMkLst>
      <pc:sldChg chg="modSp mod">
        <pc:chgData name="Li Lixiang" userId="6104bbfcb56aea79" providerId="LiveId" clId="{F7A2E412-08E6-4C6D-BFDD-5AB1368103CC}" dt="2021-06-01T03:04:13.801" v="19" actId="20577"/>
        <pc:sldMkLst>
          <pc:docMk/>
          <pc:sldMk cId="3650079851" sldId="256"/>
        </pc:sldMkLst>
        <pc:spChg chg="mod">
          <ac:chgData name="Li Lixiang" userId="6104bbfcb56aea79" providerId="LiveId" clId="{F7A2E412-08E6-4C6D-BFDD-5AB1368103CC}" dt="2021-06-01T03:04:13.801" v="1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F7A2E412-08E6-4C6D-BFDD-5AB1368103CC}" dt="2021-06-01T04:12:58.003" v="1473" actId="6549"/>
        <pc:sldMkLst>
          <pc:docMk/>
          <pc:sldMk cId="647322237" sldId="259"/>
        </pc:sldMkLst>
        <pc:spChg chg="mod">
          <ac:chgData name="Li Lixiang" userId="6104bbfcb56aea79" providerId="LiveId" clId="{F7A2E412-08E6-4C6D-BFDD-5AB1368103CC}" dt="2021-06-01T03:11:40.910" v="448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F7A2E412-08E6-4C6D-BFDD-5AB1368103CC}" dt="2021-06-01T04:12:58.003" v="1473" actId="6549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 Lixiang" userId="6104bbfcb56aea79" providerId="LiveId" clId="{F7A2E412-08E6-4C6D-BFDD-5AB1368103CC}" dt="2021-06-01T03:11:15.504" v="400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 Lixiang" userId="6104bbfcb56aea79" providerId="LiveId" clId="{F7A2E412-08E6-4C6D-BFDD-5AB1368103CC}" dt="2021-06-01T03:11:17.903" v="401" actId="478"/>
          <ac:spMkLst>
            <pc:docMk/>
            <pc:sldMk cId="647322237" sldId="259"/>
            <ac:spMk id="7" creationId="{7BE76294-9726-4502-BC30-0173654453C6}"/>
          </ac:spMkLst>
        </pc:spChg>
        <pc:spChg chg="add mod">
          <ac:chgData name="Li Lixiang" userId="6104bbfcb56aea79" providerId="LiveId" clId="{F7A2E412-08E6-4C6D-BFDD-5AB1368103CC}" dt="2021-06-01T04:10:17.895" v="1275" actId="20577"/>
          <ac:spMkLst>
            <pc:docMk/>
            <pc:sldMk cId="647322237" sldId="259"/>
            <ac:spMk id="8" creationId="{3BBD8F94-5A26-42D5-8914-418822715081}"/>
          </ac:spMkLst>
        </pc:spChg>
        <pc:spChg chg="add mod">
          <ac:chgData name="Li Lixiang" userId="6104bbfcb56aea79" providerId="LiveId" clId="{F7A2E412-08E6-4C6D-BFDD-5AB1368103CC}" dt="2021-06-01T03:17:43.855" v="817" actId="20577"/>
          <ac:spMkLst>
            <pc:docMk/>
            <pc:sldMk cId="647322237" sldId="259"/>
            <ac:spMk id="13" creationId="{3DB273E2-3F1F-41C1-A601-5823AA4293CF}"/>
          </ac:spMkLst>
        </pc:spChg>
        <pc:picChg chg="add mod">
          <ac:chgData name="Li Lixiang" userId="6104bbfcb56aea79" providerId="LiveId" clId="{F7A2E412-08E6-4C6D-BFDD-5AB1368103CC}" dt="2021-06-01T03:13:43.943" v="534" actId="1076"/>
          <ac:picMkLst>
            <pc:docMk/>
            <pc:sldMk cId="647322237" sldId="259"/>
            <ac:picMk id="4" creationId="{0697B489-2105-464C-A546-9F94653B6E21}"/>
          </ac:picMkLst>
        </pc:picChg>
        <pc:picChg chg="add mod">
          <ac:chgData name="Li Lixiang" userId="6104bbfcb56aea79" providerId="LiveId" clId="{F7A2E412-08E6-4C6D-BFDD-5AB1368103CC}" dt="2021-06-01T03:16:27.605" v="650" actId="1076"/>
          <ac:picMkLst>
            <pc:docMk/>
            <pc:sldMk cId="647322237" sldId="259"/>
            <ac:picMk id="12" creationId="{28326C3E-1F8F-4C40-B372-773CE93B23A9}"/>
          </ac:picMkLst>
        </pc:picChg>
        <pc:cxnChg chg="add mod">
          <ac:chgData name="Li Lixiang" userId="6104bbfcb56aea79" providerId="LiveId" clId="{F7A2E412-08E6-4C6D-BFDD-5AB1368103CC}" dt="2021-06-01T03:13:57.392" v="537" actId="14100"/>
          <ac:cxnSpMkLst>
            <pc:docMk/>
            <pc:sldMk cId="647322237" sldId="259"/>
            <ac:cxnSpMk id="9" creationId="{3FCDB800-1F08-469A-ABF2-476BA8D9603B}"/>
          </ac:cxnSpMkLst>
        </pc:cxnChg>
        <pc:cxnChg chg="add mod">
          <ac:chgData name="Li Lixiang" userId="6104bbfcb56aea79" providerId="LiveId" clId="{F7A2E412-08E6-4C6D-BFDD-5AB1368103CC}" dt="2021-06-01T03:16:47.007" v="655" actId="14100"/>
          <ac:cxnSpMkLst>
            <pc:docMk/>
            <pc:sldMk cId="647322237" sldId="259"/>
            <ac:cxnSpMk id="14" creationId="{142BB4E3-BD97-46D1-8FF6-FF4AD2649A96}"/>
          </ac:cxnSpMkLst>
        </pc:cxnChg>
      </pc:sldChg>
      <pc:sldChg chg="addSp delSp modSp mod">
        <pc:chgData name="Li Lixiang" userId="6104bbfcb56aea79" providerId="LiveId" clId="{F7A2E412-08E6-4C6D-BFDD-5AB1368103CC}" dt="2021-06-01T03:44:09.683" v="1249" actId="1076"/>
        <pc:sldMkLst>
          <pc:docMk/>
          <pc:sldMk cId="216162942" sldId="261"/>
        </pc:sldMkLst>
        <pc:spChg chg="mod">
          <ac:chgData name="Li Lixiang" userId="6104bbfcb56aea79" providerId="LiveId" clId="{F7A2E412-08E6-4C6D-BFDD-5AB1368103CC}" dt="2021-06-01T03:18:08.373" v="823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 Lixiang" userId="6104bbfcb56aea79" providerId="LiveId" clId="{F7A2E412-08E6-4C6D-BFDD-5AB1368103CC}" dt="2021-06-01T03:21:57.028" v="1064" actId="14100"/>
          <ac:spMkLst>
            <pc:docMk/>
            <pc:sldMk cId="216162942" sldId="261"/>
            <ac:spMk id="5" creationId="{24C6C14A-404A-46CC-BBB2-888A7B4B7C1A}"/>
          </ac:spMkLst>
        </pc:spChg>
        <pc:spChg chg="add mod">
          <ac:chgData name="Li Lixiang" userId="6104bbfcb56aea79" providerId="LiveId" clId="{F7A2E412-08E6-4C6D-BFDD-5AB1368103CC}" dt="2021-06-01T03:21:49.231" v="1063" actId="20577"/>
          <ac:spMkLst>
            <pc:docMk/>
            <pc:sldMk cId="216162942" sldId="261"/>
            <ac:spMk id="8" creationId="{B3804937-EBB0-45B9-911E-2EF6B7F5804E}"/>
          </ac:spMkLst>
        </pc:spChg>
        <pc:spChg chg="add mod">
          <ac:chgData name="Li Lixiang" userId="6104bbfcb56aea79" providerId="LiveId" clId="{F7A2E412-08E6-4C6D-BFDD-5AB1368103CC}" dt="2021-06-01T03:38:43.641" v="1245" actId="6549"/>
          <ac:spMkLst>
            <pc:docMk/>
            <pc:sldMk cId="216162942" sldId="261"/>
            <ac:spMk id="12" creationId="{205F48E1-861A-4BDD-9710-50E13B572B22}"/>
          </ac:spMkLst>
        </pc:spChg>
        <pc:picChg chg="add del mod">
          <ac:chgData name="Li Lixiang" userId="6104bbfcb56aea79" providerId="LiveId" clId="{F7A2E412-08E6-4C6D-BFDD-5AB1368103CC}" dt="2021-06-01T03:20:24.973" v="941" actId="478"/>
          <ac:picMkLst>
            <pc:docMk/>
            <pc:sldMk cId="216162942" sldId="261"/>
            <ac:picMk id="4" creationId="{F0FA3212-E16A-4044-B805-42C57F0FA8CE}"/>
          </ac:picMkLst>
        </pc:picChg>
        <pc:picChg chg="add mod">
          <ac:chgData name="Li Lixiang" userId="6104bbfcb56aea79" providerId="LiveId" clId="{F7A2E412-08E6-4C6D-BFDD-5AB1368103CC}" dt="2021-06-01T03:20:52.778" v="943" actId="1076"/>
          <ac:picMkLst>
            <pc:docMk/>
            <pc:sldMk cId="216162942" sldId="261"/>
            <ac:picMk id="7" creationId="{0997AB98-39D1-4961-AD8F-434FE4544691}"/>
          </ac:picMkLst>
        </pc:picChg>
        <pc:picChg chg="add mod">
          <ac:chgData name="Li Lixiang" userId="6104bbfcb56aea79" providerId="LiveId" clId="{F7A2E412-08E6-4C6D-BFDD-5AB1368103CC}" dt="2021-06-01T03:37:57.835" v="1066" actId="1076"/>
          <ac:picMkLst>
            <pc:docMk/>
            <pc:sldMk cId="216162942" sldId="261"/>
            <ac:picMk id="11" creationId="{076061C0-7C5D-4587-B48C-A9F52FAD161D}"/>
          </ac:picMkLst>
        </pc:picChg>
        <pc:picChg chg="add mod">
          <ac:chgData name="Li Lixiang" userId="6104bbfcb56aea79" providerId="LiveId" clId="{F7A2E412-08E6-4C6D-BFDD-5AB1368103CC}" dt="2021-06-01T03:43:22.841" v="1247" actId="1076"/>
          <ac:picMkLst>
            <pc:docMk/>
            <pc:sldMk cId="216162942" sldId="261"/>
            <ac:picMk id="15" creationId="{6C018D12-5F27-4493-B46F-39149C2B54EA}"/>
          </ac:picMkLst>
        </pc:picChg>
        <pc:picChg chg="add mod">
          <ac:chgData name="Li Lixiang" userId="6104bbfcb56aea79" providerId="LiveId" clId="{F7A2E412-08E6-4C6D-BFDD-5AB1368103CC}" dt="2021-06-01T03:44:09.683" v="1249" actId="1076"/>
          <ac:picMkLst>
            <pc:docMk/>
            <pc:sldMk cId="216162942" sldId="261"/>
            <ac:picMk id="17" creationId="{E3FC1AA5-03B8-4391-AA90-3C276D13B5E7}"/>
          </ac:picMkLst>
        </pc:picChg>
        <pc:cxnChg chg="add mod">
          <ac:chgData name="Li Lixiang" userId="6104bbfcb56aea79" providerId="LiveId" clId="{F7A2E412-08E6-4C6D-BFDD-5AB1368103CC}" dt="2021-06-01T03:21:05.356" v="945" actId="1076"/>
          <ac:cxnSpMkLst>
            <pc:docMk/>
            <pc:sldMk cId="216162942" sldId="261"/>
            <ac:cxnSpMk id="9" creationId="{4442E6EE-091C-4070-8F43-6236408E08A7}"/>
          </ac:cxnSpMkLst>
        </pc:cxnChg>
        <pc:cxnChg chg="add mod">
          <ac:chgData name="Li Lixiang" userId="6104bbfcb56aea79" providerId="LiveId" clId="{F7A2E412-08E6-4C6D-BFDD-5AB1368103CC}" dt="2021-06-01T03:38:06.290" v="1068" actId="1076"/>
          <ac:cxnSpMkLst>
            <pc:docMk/>
            <pc:sldMk cId="216162942" sldId="261"/>
            <ac:cxnSpMk id="13" creationId="{6280FF29-C002-4D68-B4BF-C287D18CD0F2}"/>
          </ac:cxnSpMkLst>
        </pc:cxnChg>
      </pc:sldChg>
      <pc:sldChg chg="del">
        <pc:chgData name="Li Lixiang" userId="6104bbfcb56aea79" providerId="LiveId" clId="{F7A2E412-08E6-4C6D-BFDD-5AB1368103CC}" dt="2021-06-01T03:18:22.135" v="827" actId="47"/>
        <pc:sldMkLst>
          <pc:docMk/>
          <pc:sldMk cId="2222432816" sldId="262"/>
        </pc:sldMkLst>
      </pc:sldChg>
      <pc:sldChg chg="del">
        <pc:chgData name="Li Lixiang" userId="6104bbfcb56aea79" providerId="LiveId" clId="{F7A2E412-08E6-4C6D-BFDD-5AB1368103CC}" dt="2021-06-01T03:18:23.290" v="829" actId="47"/>
        <pc:sldMkLst>
          <pc:docMk/>
          <pc:sldMk cId="3957381771" sldId="263"/>
        </pc:sldMkLst>
      </pc:sldChg>
      <pc:sldChg chg="addSp modSp mod">
        <pc:chgData name="Li Lixiang" userId="6104bbfcb56aea79" providerId="LiveId" clId="{F7A2E412-08E6-4C6D-BFDD-5AB1368103CC}" dt="2021-06-01T03:10:33.614" v="383" actId="20577"/>
        <pc:sldMkLst>
          <pc:docMk/>
          <pc:sldMk cId="753221471" sldId="264"/>
        </pc:sldMkLst>
        <pc:spChg chg="mod">
          <ac:chgData name="Li Lixiang" userId="6104bbfcb56aea79" providerId="LiveId" clId="{F7A2E412-08E6-4C6D-BFDD-5AB1368103CC}" dt="2021-06-01T03:04:21.186" v="25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 Lixiang" userId="6104bbfcb56aea79" providerId="LiveId" clId="{F7A2E412-08E6-4C6D-BFDD-5AB1368103CC}" dt="2021-06-01T03:05:23.135" v="97" actId="14100"/>
          <ac:spMkLst>
            <pc:docMk/>
            <pc:sldMk cId="753221471" sldId="264"/>
            <ac:spMk id="3" creationId="{565849A6-BD79-4075-97FF-2729875645FE}"/>
          </ac:spMkLst>
        </pc:spChg>
        <pc:spChg chg="add mod">
          <ac:chgData name="Li Lixiang" userId="6104bbfcb56aea79" providerId="LiveId" clId="{F7A2E412-08E6-4C6D-BFDD-5AB1368103CC}" dt="2021-06-01T03:09:24.049" v="248" actId="1038"/>
          <ac:spMkLst>
            <pc:docMk/>
            <pc:sldMk cId="753221471" sldId="264"/>
            <ac:spMk id="8" creationId="{F961C955-F115-4C26-9000-4F0F02A77CE0}"/>
          </ac:spMkLst>
        </pc:spChg>
        <pc:spChg chg="add mod">
          <ac:chgData name="Li Lixiang" userId="6104bbfcb56aea79" providerId="LiveId" clId="{F7A2E412-08E6-4C6D-BFDD-5AB1368103CC}" dt="2021-06-01T03:10:33.614" v="383" actId="20577"/>
          <ac:spMkLst>
            <pc:docMk/>
            <pc:sldMk cId="753221471" sldId="264"/>
            <ac:spMk id="9" creationId="{7ACE61C4-D035-41C6-BA1E-BF73C1BF2C69}"/>
          </ac:spMkLst>
        </pc:spChg>
        <pc:picChg chg="add mod">
          <ac:chgData name="Li Lixiang" userId="6104bbfcb56aea79" providerId="LiveId" clId="{F7A2E412-08E6-4C6D-BFDD-5AB1368103CC}" dt="2021-06-01T03:07:39.449" v="104" actId="1076"/>
          <ac:picMkLst>
            <pc:docMk/>
            <pc:sldMk cId="753221471" sldId="264"/>
            <ac:picMk id="5" creationId="{BB888EF9-9928-49E8-83F1-E26EDB8DFC20}"/>
          </ac:picMkLst>
        </pc:picChg>
        <pc:picChg chg="add mod modCrop">
          <ac:chgData name="Li Lixiang" userId="6104bbfcb56aea79" providerId="LiveId" clId="{F7A2E412-08E6-4C6D-BFDD-5AB1368103CC}" dt="2021-06-01T03:08:48.651" v="229" actId="1076"/>
          <ac:picMkLst>
            <pc:docMk/>
            <pc:sldMk cId="753221471" sldId="264"/>
            <ac:picMk id="7" creationId="{71E3C299-3713-4E97-A01C-C948790C6DCA}"/>
          </ac:picMkLst>
        </pc:picChg>
        <pc:cxnChg chg="add mod">
          <ac:chgData name="Li Lixiang" userId="6104bbfcb56aea79" providerId="LiveId" clId="{F7A2E412-08E6-4C6D-BFDD-5AB1368103CC}" dt="2021-06-01T03:09:30.341" v="252" actId="14100"/>
          <ac:cxnSpMkLst>
            <pc:docMk/>
            <pc:sldMk cId="753221471" sldId="264"/>
            <ac:cxnSpMk id="11" creationId="{687FA74A-04B9-4B5B-BEDC-46E45C36A703}"/>
          </ac:cxnSpMkLst>
        </pc:cxnChg>
        <pc:cxnChg chg="add mod">
          <ac:chgData name="Li Lixiang" userId="6104bbfcb56aea79" providerId="LiveId" clId="{F7A2E412-08E6-4C6D-BFDD-5AB1368103CC}" dt="2021-06-01T03:09:26.666" v="251" actId="1038"/>
          <ac:cxnSpMkLst>
            <pc:docMk/>
            <pc:sldMk cId="753221471" sldId="264"/>
            <ac:cxnSpMk id="13" creationId="{978B98C9-D46E-42F3-AD8B-290FB63060FB}"/>
          </ac:cxnSpMkLst>
        </pc:cxnChg>
      </pc:sldChg>
      <pc:sldChg chg="del">
        <pc:chgData name="Li Lixiang" userId="6104bbfcb56aea79" providerId="LiveId" clId="{F7A2E412-08E6-4C6D-BFDD-5AB1368103CC}" dt="2021-06-01T03:11:03.837" v="384" actId="47"/>
        <pc:sldMkLst>
          <pc:docMk/>
          <pc:sldMk cId="451125618" sldId="265"/>
        </pc:sldMkLst>
      </pc:sldChg>
      <pc:sldChg chg="del">
        <pc:chgData name="Li Lixiang" userId="6104bbfcb56aea79" providerId="LiveId" clId="{F7A2E412-08E6-4C6D-BFDD-5AB1368103CC}" dt="2021-06-01T03:18:24.904" v="832" actId="47"/>
        <pc:sldMkLst>
          <pc:docMk/>
          <pc:sldMk cId="516298179" sldId="266"/>
        </pc:sldMkLst>
      </pc:sldChg>
      <pc:sldChg chg="del">
        <pc:chgData name="Li Lixiang" userId="6104bbfcb56aea79" providerId="LiveId" clId="{F7A2E412-08E6-4C6D-BFDD-5AB1368103CC}" dt="2021-06-01T03:18:25.416" v="833" actId="47"/>
        <pc:sldMkLst>
          <pc:docMk/>
          <pc:sldMk cId="2659675936" sldId="267"/>
        </pc:sldMkLst>
      </pc:sldChg>
      <pc:sldChg chg="del">
        <pc:chgData name="Li Lixiang" userId="6104bbfcb56aea79" providerId="LiveId" clId="{F7A2E412-08E6-4C6D-BFDD-5AB1368103CC}" dt="2021-06-01T03:18:25.919" v="834" actId="47"/>
        <pc:sldMkLst>
          <pc:docMk/>
          <pc:sldMk cId="943280736" sldId="268"/>
        </pc:sldMkLst>
      </pc:sldChg>
      <pc:sldChg chg="del">
        <pc:chgData name="Li Lixiang" userId="6104bbfcb56aea79" providerId="LiveId" clId="{F7A2E412-08E6-4C6D-BFDD-5AB1368103CC}" dt="2021-06-01T03:18:26.407" v="835" actId="47"/>
        <pc:sldMkLst>
          <pc:docMk/>
          <pc:sldMk cId="1822006750" sldId="269"/>
        </pc:sldMkLst>
      </pc:sldChg>
      <pc:sldChg chg="del">
        <pc:chgData name="Li Lixiang" userId="6104bbfcb56aea79" providerId="LiveId" clId="{F7A2E412-08E6-4C6D-BFDD-5AB1368103CC}" dt="2021-06-01T03:18:26.996" v="836" actId="47"/>
        <pc:sldMkLst>
          <pc:docMk/>
          <pc:sldMk cId="4040303943" sldId="270"/>
        </pc:sldMkLst>
      </pc:sldChg>
      <pc:sldChg chg="del">
        <pc:chgData name="Li Lixiang" userId="6104bbfcb56aea79" providerId="LiveId" clId="{F7A2E412-08E6-4C6D-BFDD-5AB1368103CC}" dt="2021-06-01T03:18:23.838" v="830" actId="47"/>
        <pc:sldMkLst>
          <pc:docMk/>
          <pc:sldMk cId="783728514" sldId="271"/>
        </pc:sldMkLst>
      </pc:sldChg>
      <pc:sldChg chg="del">
        <pc:chgData name="Li Lixiang" userId="6104bbfcb56aea79" providerId="LiveId" clId="{F7A2E412-08E6-4C6D-BFDD-5AB1368103CC}" dt="2021-06-01T03:18:24.388" v="831" actId="47"/>
        <pc:sldMkLst>
          <pc:docMk/>
          <pc:sldMk cId="99124880" sldId="272"/>
        </pc:sldMkLst>
      </pc:sldChg>
      <pc:sldChg chg="del">
        <pc:chgData name="Li Lixiang" userId="6104bbfcb56aea79" providerId="LiveId" clId="{F7A2E412-08E6-4C6D-BFDD-5AB1368103CC}" dt="2021-06-01T03:18:22.783" v="828" actId="47"/>
        <pc:sldMkLst>
          <pc:docMk/>
          <pc:sldMk cId="178439782" sldId="273"/>
        </pc:sldMkLst>
      </pc:sldChg>
    </pc:docChg>
  </pc:docChgLst>
  <pc:docChgLst>
    <pc:chgData name="Li Lixiang" userId="6104bbfcb56aea79" providerId="LiveId" clId="{D988E7C8-2473-4EC0-9139-A6015BA1CE75}"/>
    <pc:docChg chg="modSld">
      <pc:chgData name="Li Lixiang" userId="6104bbfcb56aea79" providerId="LiveId" clId="{D988E7C8-2473-4EC0-9139-A6015BA1CE75}" dt="2021-08-28T02:38:46.088" v="1" actId="20577"/>
      <pc:docMkLst>
        <pc:docMk/>
      </pc:docMkLst>
      <pc:sldChg chg="modSp mod">
        <pc:chgData name="Li Lixiang" userId="6104bbfcb56aea79" providerId="LiveId" clId="{D988E7C8-2473-4EC0-9139-A6015BA1CE75}" dt="2021-08-28T02:38:46.088" v="1" actId="20577"/>
        <pc:sldMkLst>
          <pc:docMk/>
          <pc:sldMk cId="3650079851" sldId="256"/>
        </pc:sldMkLst>
        <pc:spChg chg="mod">
          <ac:chgData name="Li Lixiang" userId="6104bbfcb56aea79" providerId="LiveId" clId="{D988E7C8-2473-4EC0-9139-A6015BA1CE75}" dt="2021-08-28T02:38:46.088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 Lixiang" userId="6104bbfcb56aea79" providerId="LiveId" clId="{CB077EF5-F716-4C8B-987F-12974F17F8A2}"/>
    <pc:docChg chg="custSel addSld modSld">
      <pc:chgData name="Li Lixiang" userId="6104bbfcb56aea79" providerId="LiveId" clId="{CB077EF5-F716-4C8B-987F-12974F17F8A2}" dt="2021-07-07T08:43:00.391" v="28" actId="1076"/>
      <pc:docMkLst>
        <pc:docMk/>
      </pc:docMkLst>
      <pc:sldChg chg="modSp mod">
        <pc:chgData name="Li Lixiang" userId="6104bbfcb56aea79" providerId="LiveId" clId="{CB077EF5-F716-4C8B-987F-12974F17F8A2}" dt="2021-07-07T08:27:11.814" v="9" actId="20577"/>
        <pc:sldMkLst>
          <pc:docMk/>
          <pc:sldMk cId="3650079851" sldId="256"/>
        </pc:sldMkLst>
        <pc:spChg chg="mod">
          <ac:chgData name="Li Lixiang" userId="6104bbfcb56aea79" providerId="LiveId" clId="{CB077EF5-F716-4C8B-987F-12974F17F8A2}" dt="2021-07-07T08:27:11.814" v="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new mod">
        <pc:chgData name="Li Lixiang" userId="6104bbfcb56aea79" providerId="LiveId" clId="{CB077EF5-F716-4C8B-987F-12974F17F8A2}" dt="2021-07-07T08:43:00.391" v="28" actId="1076"/>
        <pc:sldMkLst>
          <pc:docMk/>
          <pc:sldMk cId="490893613" sldId="268"/>
        </pc:sldMkLst>
        <pc:spChg chg="mod">
          <ac:chgData name="Li Lixiang" userId="6104bbfcb56aea79" providerId="LiveId" clId="{CB077EF5-F716-4C8B-987F-12974F17F8A2}" dt="2021-07-07T08:27:25.552" v="16" actId="20577"/>
          <ac:spMkLst>
            <pc:docMk/>
            <pc:sldMk cId="490893613" sldId="268"/>
            <ac:spMk id="2" creationId="{99C012E7-00FC-4F1D-8318-AB4EEEA88D17}"/>
          </ac:spMkLst>
        </pc:spChg>
        <pc:spChg chg="mod">
          <ac:chgData name="Li Lixiang" userId="6104bbfcb56aea79" providerId="LiveId" clId="{CB077EF5-F716-4C8B-987F-12974F17F8A2}" dt="2021-07-07T08:31:42.538" v="23" actId="27636"/>
          <ac:spMkLst>
            <pc:docMk/>
            <pc:sldMk cId="490893613" sldId="268"/>
            <ac:spMk id="3" creationId="{4432EC55-5B5C-4E6B-B439-E7EA8B589AE6}"/>
          </ac:spMkLst>
        </pc:spChg>
        <pc:picChg chg="add mod">
          <ac:chgData name="Li Lixiang" userId="6104bbfcb56aea79" providerId="LiveId" clId="{CB077EF5-F716-4C8B-987F-12974F17F8A2}" dt="2021-07-07T08:37:07.487" v="26" actId="1076"/>
          <ac:picMkLst>
            <pc:docMk/>
            <pc:sldMk cId="490893613" sldId="268"/>
            <ac:picMk id="5" creationId="{2283B05B-9524-4BF7-B80A-1F741ABE83B2}"/>
          </ac:picMkLst>
        </pc:picChg>
        <pc:picChg chg="add mod">
          <ac:chgData name="Li Lixiang" userId="6104bbfcb56aea79" providerId="LiveId" clId="{CB077EF5-F716-4C8B-987F-12974F17F8A2}" dt="2021-07-07T08:43:00.391" v="28" actId="1076"/>
          <ac:picMkLst>
            <pc:docMk/>
            <pc:sldMk cId="490893613" sldId="268"/>
            <ac:picMk id="7" creationId="{D9BD833E-F5D1-4F50-93A3-72B1AE26A0CD}"/>
          </ac:picMkLst>
        </pc:pic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5-31T21:30:00.199" v="1148" actId="20577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C64684CA-F107-4982-9517-2D6EB22DD031}"/>
    <pc:docChg chg="custSel addSld delSld modSld">
      <pc:chgData name="Li Lixiang" userId="6104bbfcb56aea79" providerId="LiveId" clId="{C64684CA-F107-4982-9517-2D6EB22DD031}" dt="2021-06-29T07:19:40.439" v="1051" actId="14100"/>
      <pc:docMkLst>
        <pc:docMk/>
      </pc:docMkLst>
      <pc:sldChg chg="modSp mod">
        <pc:chgData name="Li Lixiang" userId="6104bbfcb56aea79" providerId="LiveId" clId="{C64684CA-F107-4982-9517-2D6EB22DD031}" dt="2021-06-29T06:07:23.015" v="90" actId="20577"/>
        <pc:sldMkLst>
          <pc:docMk/>
          <pc:sldMk cId="3650079851" sldId="256"/>
        </pc:sldMkLst>
        <pc:spChg chg="mod">
          <ac:chgData name="Li Lixiang" userId="6104bbfcb56aea79" providerId="LiveId" clId="{C64684CA-F107-4982-9517-2D6EB22DD031}" dt="2021-06-29T06:07:23.015" v="9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 del">
        <pc:chgData name="Li Lixiang" userId="6104bbfcb56aea79" providerId="LiveId" clId="{C64684CA-F107-4982-9517-2D6EB22DD031}" dt="2021-06-29T06:07:30.963" v="92"/>
        <pc:sldMkLst>
          <pc:docMk/>
          <pc:sldMk cId="827660528" sldId="265"/>
        </pc:sldMkLst>
      </pc:sldChg>
      <pc:sldChg chg="modSp new mod">
        <pc:chgData name="Li Lixiang" userId="6104bbfcb56aea79" providerId="LiveId" clId="{C64684CA-F107-4982-9517-2D6EB22DD031}" dt="2021-06-29T06:37:40.837" v="598" actId="14100"/>
        <pc:sldMkLst>
          <pc:docMk/>
          <pc:sldMk cId="2599618133" sldId="265"/>
        </pc:sldMkLst>
        <pc:spChg chg="mod">
          <ac:chgData name="Li Lixiang" userId="6104bbfcb56aea79" providerId="LiveId" clId="{C64684CA-F107-4982-9517-2D6EB22DD031}" dt="2021-06-29T06:36:13.910" v="318" actId="20577"/>
          <ac:spMkLst>
            <pc:docMk/>
            <pc:sldMk cId="2599618133" sldId="265"/>
            <ac:spMk id="2" creationId="{4E164F25-521F-41D0-907D-33816AE35462}"/>
          </ac:spMkLst>
        </pc:spChg>
        <pc:spChg chg="mod">
          <ac:chgData name="Li Lixiang" userId="6104bbfcb56aea79" providerId="LiveId" clId="{C64684CA-F107-4982-9517-2D6EB22DD031}" dt="2021-06-29T06:37:40.837" v="598" actId="14100"/>
          <ac:spMkLst>
            <pc:docMk/>
            <pc:sldMk cId="2599618133" sldId="265"/>
            <ac:spMk id="3" creationId="{BA553737-5230-4773-8CC2-F1CB5D7C5179}"/>
          </ac:spMkLst>
        </pc:spChg>
      </pc:sldChg>
      <pc:sldChg chg="modSp new del mod">
        <pc:chgData name="Li Lixiang" userId="6104bbfcb56aea79" providerId="LiveId" clId="{C64684CA-F107-4982-9517-2D6EB22DD031}" dt="2021-06-28T15:58:09.426" v="79" actId="47"/>
        <pc:sldMkLst>
          <pc:docMk/>
          <pc:sldMk cId="4177983176" sldId="265"/>
        </pc:sldMkLst>
        <pc:spChg chg="mod">
          <ac:chgData name="Li Lixiang" userId="6104bbfcb56aea79" providerId="LiveId" clId="{C64684CA-F107-4982-9517-2D6EB22DD031}" dt="2021-06-28T14:53:59.122" v="10" actId="20577"/>
          <ac:spMkLst>
            <pc:docMk/>
            <pc:sldMk cId="4177983176" sldId="265"/>
            <ac:spMk id="2" creationId="{EBD83A97-7AAC-4BEC-BA28-ED866D2FE954}"/>
          </ac:spMkLst>
        </pc:spChg>
        <pc:spChg chg="mod">
          <ac:chgData name="Li Lixiang" userId="6104bbfcb56aea79" providerId="LiveId" clId="{C64684CA-F107-4982-9517-2D6EB22DD031}" dt="2021-06-28T15:15:49.376" v="78" actId="14100"/>
          <ac:spMkLst>
            <pc:docMk/>
            <pc:sldMk cId="4177983176" sldId="265"/>
            <ac:spMk id="3" creationId="{63AA78DE-C399-4267-AD19-625CE52CC9B7}"/>
          </ac:spMkLst>
        </pc:spChg>
      </pc:sldChg>
      <pc:sldChg chg="addSp delSp modSp add mod">
        <pc:chgData name="Li Lixiang" userId="6104bbfcb56aea79" providerId="LiveId" clId="{C64684CA-F107-4982-9517-2D6EB22DD031}" dt="2021-06-29T07:13:41.290" v="734" actId="14100"/>
        <pc:sldMkLst>
          <pc:docMk/>
          <pc:sldMk cId="3564078281" sldId="266"/>
        </pc:sldMkLst>
        <pc:spChg chg="mod">
          <ac:chgData name="Li Lixiang" userId="6104bbfcb56aea79" providerId="LiveId" clId="{C64684CA-F107-4982-9517-2D6EB22DD031}" dt="2021-06-29T07:01:09.527" v="601" actId="14100"/>
          <ac:spMkLst>
            <pc:docMk/>
            <pc:sldMk cId="3564078281" sldId="266"/>
            <ac:spMk id="3" creationId="{BA553737-5230-4773-8CC2-F1CB5D7C5179}"/>
          </ac:spMkLst>
        </pc:spChg>
        <pc:spChg chg="add mod">
          <ac:chgData name="Li Lixiang" userId="6104bbfcb56aea79" providerId="LiveId" clId="{C64684CA-F107-4982-9517-2D6EB22DD031}" dt="2021-06-29T07:12:53.110" v="643" actId="1076"/>
          <ac:spMkLst>
            <pc:docMk/>
            <pc:sldMk cId="3564078281" sldId="266"/>
            <ac:spMk id="10" creationId="{60ACA1FF-0D64-4E0B-9821-61F6797F4E0E}"/>
          </ac:spMkLst>
        </pc:spChg>
        <pc:spChg chg="add mod">
          <ac:chgData name="Li Lixiang" userId="6104bbfcb56aea79" providerId="LiveId" clId="{C64684CA-F107-4982-9517-2D6EB22DD031}" dt="2021-06-29T07:13:41.290" v="734" actId="14100"/>
          <ac:spMkLst>
            <pc:docMk/>
            <pc:sldMk cId="3564078281" sldId="266"/>
            <ac:spMk id="13" creationId="{BB5DD0E5-E4C8-4C42-AF74-F5D135C066CB}"/>
          </ac:spMkLst>
        </pc:spChg>
        <pc:picChg chg="add del mod">
          <ac:chgData name="Li Lixiang" userId="6104bbfcb56aea79" providerId="LiveId" clId="{C64684CA-F107-4982-9517-2D6EB22DD031}" dt="2021-06-29T07:04:49.199" v="606" actId="478"/>
          <ac:picMkLst>
            <pc:docMk/>
            <pc:sldMk cId="3564078281" sldId="266"/>
            <ac:picMk id="5" creationId="{98D8CFFC-8F29-4021-9154-E7D21D9C98A3}"/>
          </ac:picMkLst>
        </pc:picChg>
        <pc:picChg chg="add mod">
          <ac:chgData name="Li Lixiang" userId="6104bbfcb56aea79" providerId="LiveId" clId="{C64684CA-F107-4982-9517-2D6EB22DD031}" dt="2021-06-29T07:04:51.986" v="608" actId="1076"/>
          <ac:picMkLst>
            <pc:docMk/>
            <pc:sldMk cId="3564078281" sldId="266"/>
            <ac:picMk id="7" creationId="{C0C6B0D1-5F79-47EB-90CF-55579C4AC159}"/>
          </ac:picMkLst>
        </pc:picChg>
        <pc:cxnChg chg="add">
          <ac:chgData name="Li Lixiang" userId="6104bbfcb56aea79" providerId="LiveId" clId="{C64684CA-F107-4982-9517-2D6EB22DD031}" dt="2021-06-29T07:12:25.874" v="609" actId="11529"/>
          <ac:cxnSpMkLst>
            <pc:docMk/>
            <pc:sldMk cId="3564078281" sldId="266"/>
            <ac:cxnSpMk id="9" creationId="{EBE85A63-5DAA-48F6-8C2B-6BE6B54EFB65}"/>
          </ac:cxnSpMkLst>
        </pc:cxnChg>
        <pc:cxnChg chg="add mod">
          <ac:chgData name="Li Lixiang" userId="6104bbfcb56aea79" providerId="LiveId" clId="{C64684CA-F107-4982-9517-2D6EB22DD031}" dt="2021-06-29T07:13:05.127" v="646" actId="14100"/>
          <ac:cxnSpMkLst>
            <pc:docMk/>
            <pc:sldMk cId="3564078281" sldId="266"/>
            <ac:cxnSpMk id="11" creationId="{CB81A15A-61D8-4EF9-88F6-4D2D0601777E}"/>
          </ac:cxnSpMkLst>
        </pc:cxnChg>
      </pc:sldChg>
      <pc:sldChg chg="addSp delSp modSp add mod">
        <pc:chgData name="Li Lixiang" userId="6104bbfcb56aea79" providerId="LiveId" clId="{C64684CA-F107-4982-9517-2D6EB22DD031}" dt="2021-06-29T07:19:40.439" v="1051" actId="14100"/>
        <pc:sldMkLst>
          <pc:docMk/>
          <pc:sldMk cId="2671603309" sldId="267"/>
        </pc:sldMkLst>
        <pc:spChg chg="mod">
          <ac:chgData name="Li Lixiang" userId="6104bbfcb56aea79" providerId="LiveId" clId="{C64684CA-F107-4982-9517-2D6EB22DD031}" dt="2021-06-29T07:14:49.212" v="755" actId="20577"/>
          <ac:spMkLst>
            <pc:docMk/>
            <pc:sldMk cId="2671603309" sldId="267"/>
            <ac:spMk id="2" creationId="{4E164F25-521F-41D0-907D-33816AE35462}"/>
          </ac:spMkLst>
        </pc:spChg>
        <pc:spChg chg="mod">
          <ac:chgData name="Li Lixiang" userId="6104bbfcb56aea79" providerId="LiveId" clId="{C64684CA-F107-4982-9517-2D6EB22DD031}" dt="2021-06-29T07:16:29.411" v="1032" actId="20577"/>
          <ac:spMkLst>
            <pc:docMk/>
            <pc:sldMk cId="2671603309" sldId="267"/>
            <ac:spMk id="3" creationId="{BA553737-5230-4773-8CC2-F1CB5D7C5179}"/>
          </ac:spMkLst>
        </pc:spChg>
        <pc:spChg chg="del">
          <ac:chgData name="Li Lixiang" userId="6104bbfcb56aea79" providerId="LiveId" clId="{C64684CA-F107-4982-9517-2D6EB22DD031}" dt="2021-06-29T07:18:41.459" v="1036" actId="478"/>
          <ac:spMkLst>
            <pc:docMk/>
            <pc:sldMk cId="2671603309" sldId="267"/>
            <ac:spMk id="10" creationId="{60ACA1FF-0D64-4E0B-9821-61F6797F4E0E}"/>
          </ac:spMkLst>
        </pc:spChg>
        <pc:spChg chg="add mod">
          <ac:chgData name="Li Lixiang" userId="6104bbfcb56aea79" providerId="LiveId" clId="{C64684CA-F107-4982-9517-2D6EB22DD031}" dt="2021-06-29T07:19:40.439" v="1051" actId="14100"/>
          <ac:spMkLst>
            <pc:docMk/>
            <pc:sldMk cId="2671603309" sldId="267"/>
            <ac:spMk id="12" creationId="{1B4EB736-DDE2-485F-8215-C0E9859301B6}"/>
          </ac:spMkLst>
        </pc:spChg>
        <pc:spChg chg="del">
          <ac:chgData name="Li Lixiang" userId="6104bbfcb56aea79" providerId="LiveId" clId="{C64684CA-F107-4982-9517-2D6EB22DD031}" dt="2021-06-29T07:18:39.436" v="1035" actId="478"/>
          <ac:spMkLst>
            <pc:docMk/>
            <pc:sldMk cId="2671603309" sldId="267"/>
            <ac:spMk id="13" creationId="{BB5DD0E5-E4C8-4C42-AF74-F5D135C066CB}"/>
          </ac:spMkLst>
        </pc:spChg>
        <pc:spChg chg="add mod">
          <ac:chgData name="Li Lixiang" userId="6104bbfcb56aea79" providerId="LiveId" clId="{C64684CA-F107-4982-9517-2D6EB22DD031}" dt="2021-06-29T07:19:31.787" v="1049" actId="14100"/>
          <ac:spMkLst>
            <pc:docMk/>
            <pc:sldMk cId="2671603309" sldId="267"/>
            <ac:spMk id="14" creationId="{31B34ECE-3E25-4C0B-B561-EAD7DEB120AF}"/>
          </ac:spMkLst>
        </pc:spChg>
        <pc:picChg chg="add mod ord">
          <ac:chgData name="Li Lixiang" userId="6104bbfcb56aea79" providerId="LiveId" clId="{C64684CA-F107-4982-9517-2D6EB22DD031}" dt="2021-06-29T07:18:49.111" v="1037" actId="167"/>
          <ac:picMkLst>
            <pc:docMk/>
            <pc:sldMk cId="2671603309" sldId="267"/>
            <ac:picMk id="5" creationId="{83D55639-22DF-456D-9A59-81B2EF9BB58B}"/>
          </ac:picMkLst>
        </pc:picChg>
        <pc:picChg chg="del">
          <ac:chgData name="Li Lixiang" userId="6104bbfcb56aea79" providerId="LiveId" clId="{C64684CA-F107-4982-9517-2D6EB22DD031}" dt="2021-06-29T07:16:13.737" v="1000" actId="478"/>
          <ac:picMkLst>
            <pc:docMk/>
            <pc:sldMk cId="2671603309" sldId="267"/>
            <ac:picMk id="7" creationId="{C0C6B0D1-5F79-47EB-90CF-55579C4AC159}"/>
          </ac:picMkLst>
        </pc:picChg>
        <pc:cxnChg chg="del mod">
          <ac:chgData name="Li Lixiang" userId="6104bbfcb56aea79" providerId="LiveId" clId="{C64684CA-F107-4982-9517-2D6EB22DD031}" dt="2021-06-29T07:18:58.928" v="1040" actId="478"/>
          <ac:cxnSpMkLst>
            <pc:docMk/>
            <pc:sldMk cId="2671603309" sldId="267"/>
            <ac:cxnSpMk id="9" creationId="{EBE85A63-5DAA-48F6-8C2B-6BE6B54EFB65}"/>
          </ac:cxnSpMkLst>
        </pc:cxnChg>
        <pc:cxnChg chg="del">
          <ac:chgData name="Li Lixiang" userId="6104bbfcb56aea79" providerId="LiveId" clId="{C64684CA-F107-4982-9517-2D6EB22DD031}" dt="2021-06-29T07:19:00.476" v="1041" actId="478"/>
          <ac:cxnSpMkLst>
            <pc:docMk/>
            <pc:sldMk cId="2671603309" sldId="267"/>
            <ac:cxnSpMk id="11" creationId="{CB81A15A-61D8-4EF9-88F6-4D2D0601777E}"/>
          </ac:cxnSpMkLst>
        </pc:cxnChg>
      </pc:sldChg>
    </pc:docChg>
  </pc:docChgLst>
  <pc:docChgLst>
    <pc:chgData name="Li Lixiang" userId="6104bbfcb56aea79" providerId="LiveId" clId="{AE65F1CB-D06D-4FE9-B2C8-0693A312A42E}"/>
    <pc:docChg chg="custSel delSld modSld">
      <pc:chgData name="Li Lixiang" userId="6104bbfcb56aea79" providerId="LiveId" clId="{AE65F1CB-D06D-4FE9-B2C8-0693A312A42E}" dt="2021-09-19T06:29:56.902" v="941" actId="47"/>
      <pc:docMkLst>
        <pc:docMk/>
      </pc:docMkLst>
      <pc:sldChg chg="modSp mod">
        <pc:chgData name="Li Lixiang" userId="6104bbfcb56aea79" providerId="LiveId" clId="{AE65F1CB-D06D-4FE9-B2C8-0693A312A42E}" dt="2021-09-19T05:53:04.080" v="48" actId="6549"/>
        <pc:sldMkLst>
          <pc:docMk/>
          <pc:sldMk cId="3650079851" sldId="256"/>
        </pc:sldMkLst>
        <pc:spChg chg="mod">
          <ac:chgData name="Li Lixiang" userId="6104bbfcb56aea79" providerId="LiveId" clId="{AE65F1CB-D06D-4FE9-B2C8-0693A312A42E}" dt="2021-09-19T05:53:04.080" v="48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AE65F1CB-D06D-4FE9-B2C8-0693A312A42E}" dt="2021-09-19T06:08:21.706" v="452" actId="14100"/>
        <pc:sldMkLst>
          <pc:docMk/>
          <pc:sldMk cId="647322237" sldId="259"/>
        </pc:sldMkLst>
        <pc:spChg chg="mod">
          <ac:chgData name="Li Lixiang" userId="6104bbfcb56aea79" providerId="LiveId" clId="{AE65F1CB-D06D-4FE9-B2C8-0693A312A42E}" dt="2021-09-19T06:05:59.723" v="272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AE65F1CB-D06D-4FE9-B2C8-0693A312A42E}" dt="2021-09-19T06:08:21.706" v="452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 Lixiang" userId="6104bbfcb56aea79" providerId="LiveId" clId="{AE65F1CB-D06D-4FE9-B2C8-0693A312A42E}" dt="2021-09-19T06:05:27.418" v="224" actId="478"/>
          <ac:spMkLst>
            <pc:docMk/>
            <pc:sldMk cId="647322237" sldId="259"/>
            <ac:spMk id="8" creationId="{3BBD8F94-5A26-42D5-8914-418822715081}"/>
          </ac:spMkLst>
        </pc:spChg>
        <pc:spChg chg="del">
          <ac:chgData name="Li Lixiang" userId="6104bbfcb56aea79" providerId="LiveId" clId="{AE65F1CB-D06D-4FE9-B2C8-0693A312A42E}" dt="2021-09-19T06:05:27.418" v="224" actId="478"/>
          <ac:spMkLst>
            <pc:docMk/>
            <pc:sldMk cId="647322237" sldId="259"/>
            <ac:spMk id="13" creationId="{3DB273E2-3F1F-41C1-A601-5823AA4293CF}"/>
          </ac:spMkLst>
        </pc:spChg>
        <pc:spChg chg="add mod">
          <ac:chgData name="Li Lixiang" userId="6104bbfcb56aea79" providerId="LiveId" clId="{AE65F1CB-D06D-4FE9-B2C8-0693A312A42E}" dt="2021-09-19T06:08:18.047" v="451" actId="14100"/>
          <ac:spMkLst>
            <pc:docMk/>
            <pc:sldMk cId="647322237" sldId="259"/>
            <ac:spMk id="15" creationId="{3D9FE980-2B4C-4EDE-AAF0-B9165AE3A309}"/>
          </ac:spMkLst>
        </pc:spChg>
        <pc:picChg chg="del">
          <ac:chgData name="Li Lixiang" userId="6104bbfcb56aea79" providerId="LiveId" clId="{AE65F1CB-D06D-4FE9-B2C8-0693A312A42E}" dt="2021-09-19T06:05:27.418" v="224" actId="478"/>
          <ac:picMkLst>
            <pc:docMk/>
            <pc:sldMk cId="647322237" sldId="259"/>
            <ac:picMk id="4" creationId="{0697B489-2105-464C-A546-9F94653B6E21}"/>
          </ac:picMkLst>
        </pc:picChg>
        <pc:picChg chg="add mod">
          <ac:chgData name="Li Lixiang" userId="6104bbfcb56aea79" providerId="LiveId" clId="{AE65F1CB-D06D-4FE9-B2C8-0693A312A42E}" dt="2021-09-19T06:06:44.264" v="391" actId="1076"/>
          <ac:picMkLst>
            <pc:docMk/>
            <pc:sldMk cId="647322237" sldId="259"/>
            <ac:picMk id="6" creationId="{BD38B62F-E13D-4AE8-99D8-6E3DBA8CB63F}"/>
          </ac:picMkLst>
        </pc:picChg>
        <pc:picChg chg="add mod">
          <ac:chgData name="Li Lixiang" userId="6104bbfcb56aea79" providerId="LiveId" clId="{AE65F1CB-D06D-4FE9-B2C8-0693A312A42E}" dt="2021-09-19T06:07:48.970" v="393" actId="1076"/>
          <ac:picMkLst>
            <pc:docMk/>
            <pc:sldMk cId="647322237" sldId="259"/>
            <ac:picMk id="10" creationId="{923978F1-2DC2-480C-B503-E769603B5B1D}"/>
          </ac:picMkLst>
        </pc:picChg>
        <pc:picChg chg="del">
          <ac:chgData name="Li Lixiang" userId="6104bbfcb56aea79" providerId="LiveId" clId="{AE65F1CB-D06D-4FE9-B2C8-0693A312A42E}" dt="2021-09-19T06:05:27.418" v="224" actId="478"/>
          <ac:picMkLst>
            <pc:docMk/>
            <pc:sldMk cId="647322237" sldId="259"/>
            <ac:picMk id="12" creationId="{28326C3E-1F8F-4C40-B372-773CE93B23A9}"/>
          </ac:picMkLst>
        </pc:picChg>
        <pc:cxnChg chg="del">
          <ac:chgData name="Li Lixiang" userId="6104bbfcb56aea79" providerId="LiveId" clId="{AE65F1CB-D06D-4FE9-B2C8-0693A312A42E}" dt="2021-09-19T06:05:27.418" v="224" actId="478"/>
          <ac:cxnSpMkLst>
            <pc:docMk/>
            <pc:sldMk cId="647322237" sldId="259"/>
            <ac:cxnSpMk id="9" creationId="{3FCDB800-1F08-469A-ABF2-476BA8D9603B}"/>
          </ac:cxnSpMkLst>
        </pc:cxnChg>
        <pc:cxnChg chg="del">
          <ac:chgData name="Li Lixiang" userId="6104bbfcb56aea79" providerId="LiveId" clId="{AE65F1CB-D06D-4FE9-B2C8-0693A312A42E}" dt="2021-09-19T06:05:27.418" v="224" actId="478"/>
          <ac:cxnSpMkLst>
            <pc:docMk/>
            <pc:sldMk cId="647322237" sldId="259"/>
            <ac:cxnSpMk id="14" creationId="{142BB4E3-BD97-46D1-8FF6-FF4AD2649A96}"/>
          </ac:cxnSpMkLst>
        </pc:cxnChg>
      </pc:sldChg>
      <pc:sldChg chg="addSp delSp modSp mod">
        <pc:chgData name="Li Lixiang" userId="6104bbfcb56aea79" providerId="LiveId" clId="{AE65F1CB-D06D-4FE9-B2C8-0693A312A42E}" dt="2021-09-19T06:19:47.894" v="611" actId="20577"/>
        <pc:sldMkLst>
          <pc:docMk/>
          <pc:sldMk cId="216162942" sldId="261"/>
        </pc:sldMkLst>
        <pc:spChg chg="mod">
          <ac:chgData name="Li Lixiang" userId="6104bbfcb56aea79" providerId="LiveId" clId="{AE65F1CB-D06D-4FE9-B2C8-0693A312A42E}" dt="2021-09-19T06:19:47.894" v="611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 Lixiang" userId="6104bbfcb56aea79" providerId="LiveId" clId="{AE65F1CB-D06D-4FE9-B2C8-0693A312A42E}" dt="2021-09-19T06:19:20.744" v="542" actId="1076"/>
          <ac:spMkLst>
            <pc:docMk/>
            <pc:sldMk cId="216162942" sldId="261"/>
            <ac:spMk id="5" creationId="{24C6C14A-404A-46CC-BBB2-888A7B4B7C1A}"/>
          </ac:spMkLst>
        </pc:spChg>
        <pc:spChg chg="del">
          <ac:chgData name="Li Lixiang" userId="6104bbfcb56aea79" providerId="LiveId" clId="{AE65F1CB-D06D-4FE9-B2C8-0693A312A42E}" dt="2021-09-19T06:18:38.319" v="455" actId="478"/>
          <ac:spMkLst>
            <pc:docMk/>
            <pc:sldMk cId="216162942" sldId="261"/>
            <ac:spMk id="8" creationId="{B3804937-EBB0-45B9-911E-2EF6B7F5804E}"/>
          </ac:spMkLst>
        </pc:spChg>
        <pc:spChg chg="del">
          <ac:chgData name="Li Lixiang" userId="6104bbfcb56aea79" providerId="LiveId" clId="{AE65F1CB-D06D-4FE9-B2C8-0693A312A42E}" dt="2021-09-19T06:18:38.319" v="455" actId="478"/>
          <ac:spMkLst>
            <pc:docMk/>
            <pc:sldMk cId="216162942" sldId="261"/>
            <ac:spMk id="12" creationId="{205F48E1-861A-4BDD-9710-50E13B572B22}"/>
          </ac:spMkLst>
        </pc:spChg>
        <pc:picChg chg="add mod">
          <ac:chgData name="Li Lixiang" userId="6104bbfcb56aea79" providerId="LiveId" clId="{AE65F1CB-D06D-4FE9-B2C8-0693A312A42E}" dt="2021-09-19T06:18:42.261" v="456" actId="1076"/>
          <ac:picMkLst>
            <pc:docMk/>
            <pc:sldMk cId="216162942" sldId="261"/>
            <ac:picMk id="4" creationId="{369BE580-DC11-4BAB-A7DA-5487E714E820}"/>
          </ac:picMkLst>
        </pc:picChg>
        <pc:picChg chg="del">
          <ac:chgData name="Li Lixiang" userId="6104bbfcb56aea79" providerId="LiveId" clId="{AE65F1CB-D06D-4FE9-B2C8-0693A312A42E}" dt="2021-09-19T06:18:38.319" v="455" actId="478"/>
          <ac:picMkLst>
            <pc:docMk/>
            <pc:sldMk cId="216162942" sldId="261"/>
            <ac:picMk id="7" creationId="{0997AB98-39D1-4961-AD8F-434FE4544691}"/>
          </ac:picMkLst>
        </pc:picChg>
        <pc:picChg chg="del">
          <ac:chgData name="Li Lixiang" userId="6104bbfcb56aea79" providerId="LiveId" clId="{AE65F1CB-D06D-4FE9-B2C8-0693A312A42E}" dt="2021-09-19T06:18:38.319" v="455" actId="478"/>
          <ac:picMkLst>
            <pc:docMk/>
            <pc:sldMk cId="216162942" sldId="261"/>
            <ac:picMk id="11" creationId="{076061C0-7C5D-4587-B48C-A9F52FAD161D}"/>
          </ac:picMkLst>
        </pc:picChg>
        <pc:picChg chg="del">
          <ac:chgData name="Li Lixiang" userId="6104bbfcb56aea79" providerId="LiveId" clId="{AE65F1CB-D06D-4FE9-B2C8-0693A312A42E}" dt="2021-09-19T06:18:38.319" v="455" actId="478"/>
          <ac:picMkLst>
            <pc:docMk/>
            <pc:sldMk cId="216162942" sldId="261"/>
            <ac:picMk id="15" creationId="{6C018D12-5F27-4493-B46F-39149C2B54EA}"/>
          </ac:picMkLst>
        </pc:picChg>
        <pc:picChg chg="del">
          <ac:chgData name="Li Lixiang" userId="6104bbfcb56aea79" providerId="LiveId" clId="{AE65F1CB-D06D-4FE9-B2C8-0693A312A42E}" dt="2021-09-19T06:18:38.319" v="455" actId="478"/>
          <ac:picMkLst>
            <pc:docMk/>
            <pc:sldMk cId="216162942" sldId="261"/>
            <ac:picMk id="17" creationId="{E3FC1AA5-03B8-4391-AA90-3C276D13B5E7}"/>
          </ac:picMkLst>
        </pc:picChg>
        <pc:cxnChg chg="del">
          <ac:chgData name="Li Lixiang" userId="6104bbfcb56aea79" providerId="LiveId" clId="{AE65F1CB-D06D-4FE9-B2C8-0693A312A42E}" dt="2021-09-19T06:18:38.319" v="455" actId="478"/>
          <ac:cxnSpMkLst>
            <pc:docMk/>
            <pc:sldMk cId="216162942" sldId="261"/>
            <ac:cxnSpMk id="9" creationId="{4442E6EE-091C-4070-8F43-6236408E08A7}"/>
          </ac:cxnSpMkLst>
        </pc:cxnChg>
        <pc:cxnChg chg="del">
          <ac:chgData name="Li Lixiang" userId="6104bbfcb56aea79" providerId="LiveId" clId="{AE65F1CB-D06D-4FE9-B2C8-0693A312A42E}" dt="2021-09-19T06:18:38.319" v="455" actId="478"/>
          <ac:cxnSpMkLst>
            <pc:docMk/>
            <pc:sldMk cId="216162942" sldId="261"/>
            <ac:cxnSpMk id="13" creationId="{6280FF29-C002-4D68-B4BF-C287D18CD0F2}"/>
          </ac:cxnSpMkLst>
        </pc:cxnChg>
      </pc:sldChg>
      <pc:sldChg chg="addSp delSp modSp mod">
        <pc:chgData name="Li Lixiang" userId="6104bbfcb56aea79" providerId="LiveId" clId="{AE65F1CB-D06D-4FE9-B2C8-0693A312A42E}" dt="2021-09-19T05:59:37.873" v="221" actId="1076"/>
        <pc:sldMkLst>
          <pc:docMk/>
          <pc:sldMk cId="753221471" sldId="264"/>
        </pc:sldMkLst>
        <pc:spChg chg="mod">
          <ac:chgData name="Li Lixiang" userId="6104bbfcb56aea79" providerId="LiveId" clId="{AE65F1CB-D06D-4FE9-B2C8-0693A312A42E}" dt="2021-09-19T05:53:12.528" v="67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 Lixiang" userId="6104bbfcb56aea79" providerId="LiveId" clId="{AE65F1CB-D06D-4FE9-B2C8-0693A312A42E}" dt="2021-09-19T05:58:04.572" v="127" actId="1076"/>
          <ac:spMkLst>
            <pc:docMk/>
            <pc:sldMk cId="753221471" sldId="264"/>
            <ac:spMk id="3" creationId="{565849A6-BD79-4075-97FF-2729875645FE}"/>
          </ac:spMkLst>
        </pc:spChg>
        <pc:spChg chg="del">
          <ac:chgData name="Li Lixiang" userId="6104bbfcb56aea79" providerId="LiveId" clId="{AE65F1CB-D06D-4FE9-B2C8-0693A312A42E}" dt="2021-09-19T05:56:25.457" v="71" actId="478"/>
          <ac:spMkLst>
            <pc:docMk/>
            <pc:sldMk cId="753221471" sldId="264"/>
            <ac:spMk id="8" creationId="{F961C955-F115-4C26-9000-4F0F02A77CE0}"/>
          </ac:spMkLst>
        </pc:spChg>
        <pc:spChg chg="del">
          <ac:chgData name="Li Lixiang" userId="6104bbfcb56aea79" providerId="LiveId" clId="{AE65F1CB-D06D-4FE9-B2C8-0693A312A42E}" dt="2021-09-19T05:56:25.457" v="71" actId="478"/>
          <ac:spMkLst>
            <pc:docMk/>
            <pc:sldMk cId="753221471" sldId="264"/>
            <ac:spMk id="9" creationId="{7ACE61C4-D035-41C6-BA1E-BF73C1BF2C69}"/>
          </ac:spMkLst>
        </pc:spChg>
        <pc:spChg chg="add mod">
          <ac:chgData name="Li Lixiang" userId="6104bbfcb56aea79" providerId="LiveId" clId="{AE65F1CB-D06D-4FE9-B2C8-0693A312A42E}" dt="2021-09-19T05:59:15.616" v="218" actId="20577"/>
          <ac:spMkLst>
            <pc:docMk/>
            <pc:sldMk cId="753221471" sldId="264"/>
            <ac:spMk id="14" creationId="{38E62A24-688C-4C1B-A7F7-500750BB95F7}"/>
          </ac:spMkLst>
        </pc:spChg>
        <pc:picChg chg="del">
          <ac:chgData name="Li Lixiang" userId="6104bbfcb56aea79" providerId="LiveId" clId="{AE65F1CB-D06D-4FE9-B2C8-0693A312A42E}" dt="2021-09-19T05:56:25.457" v="71" actId="478"/>
          <ac:picMkLst>
            <pc:docMk/>
            <pc:sldMk cId="753221471" sldId="264"/>
            <ac:picMk id="5" creationId="{BB888EF9-9928-49E8-83F1-E26EDB8DFC20}"/>
          </ac:picMkLst>
        </pc:picChg>
        <pc:picChg chg="add mod modCrop">
          <ac:chgData name="Li Lixiang" userId="6104bbfcb56aea79" providerId="LiveId" clId="{AE65F1CB-D06D-4FE9-B2C8-0693A312A42E}" dt="2021-09-19T05:59:36.337" v="220" actId="1076"/>
          <ac:picMkLst>
            <pc:docMk/>
            <pc:sldMk cId="753221471" sldId="264"/>
            <ac:picMk id="6" creationId="{CA4554BA-D9CB-4968-A7EB-D3A735694426}"/>
          </ac:picMkLst>
        </pc:picChg>
        <pc:picChg chg="del">
          <ac:chgData name="Li Lixiang" userId="6104bbfcb56aea79" providerId="LiveId" clId="{AE65F1CB-D06D-4FE9-B2C8-0693A312A42E}" dt="2021-09-19T05:56:25.457" v="71" actId="478"/>
          <ac:picMkLst>
            <pc:docMk/>
            <pc:sldMk cId="753221471" sldId="264"/>
            <ac:picMk id="7" creationId="{71E3C299-3713-4E97-A01C-C948790C6DCA}"/>
          </ac:picMkLst>
        </pc:picChg>
        <pc:picChg chg="add mod">
          <ac:chgData name="Li Lixiang" userId="6104bbfcb56aea79" providerId="LiveId" clId="{AE65F1CB-D06D-4FE9-B2C8-0693A312A42E}" dt="2021-09-19T05:59:37.873" v="221" actId="1076"/>
          <ac:picMkLst>
            <pc:docMk/>
            <pc:sldMk cId="753221471" sldId="264"/>
            <ac:picMk id="12" creationId="{BFD357D6-F03B-4A33-9FB7-4F9A94BFA6D4}"/>
          </ac:picMkLst>
        </pc:picChg>
        <pc:cxnChg chg="del mod">
          <ac:chgData name="Li Lixiang" userId="6104bbfcb56aea79" providerId="LiveId" clId="{AE65F1CB-D06D-4FE9-B2C8-0693A312A42E}" dt="2021-09-19T05:56:25.457" v="71" actId="478"/>
          <ac:cxnSpMkLst>
            <pc:docMk/>
            <pc:sldMk cId="753221471" sldId="264"/>
            <ac:cxnSpMk id="11" creationId="{687FA74A-04B9-4B5B-BEDC-46E45C36A703}"/>
          </ac:cxnSpMkLst>
        </pc:cxnChg>
        <pc:cxnChg chg="del">
          <ac:chgData name="Li Lixiang" userId="6104bbfcb56aea79" providerId="LiveId" clId="{AE65F1CB-D06D-4FE9-B2C8-0693A312A42E}" dt="2021-09-19T05:56:25.457" v="71" actId="478"/>
          <ac:cxnSpMkLst>
            <pc:docMk/>
            <pc:sldMk cId="753221471" sldId="264"/>
            <ac:cxnSpMk id="13" creationId="{978B98C9-D46E-42F3-AD8B-290FB63060FB}"/>
          </ac:cxnSpMkLst>
        </pc:cxnChg>
      </pc:sldChg>
      <pc:sldChg chg="addSp modSp mod">
        <pc:chgData name="Li Lixiang" userId="6104bbfcb56aea79" providerId="LiveId" clId="{AE65F1CB-D06D-4FE9-B2C8-0693A312A42E}" dt="2021-09-19T06:29:50.431" v="939" actId="14100"/>
        <pc:sldMkLst>
          <pc:docMk/>
          <pc:sldMk cId="2599618133" sldId="265"/>
        </pc:sldMkLst>
        <pc:spChg chg="mod">
          <ac:chgData name="Li Lixiang" userId="6104bbfcb56aea79" providerId="LiveId" clId="{AE65F1CB-D06D-4FE9-B2C8-0693A312A42E}" dt="2021-09-19T06:26:36.440" v="755" actId="20577"/>
          <ac:spMkLst>
            <pc:docMk/>
            <pc:sldMk cId="2599618133" sldId="265"/>
            <ac:spMk id="2" creationId="{4E164F25-521F-41D0-907D-33816AE35462}"/>
          </ac:spMkLst>
        </pc:spChg>
        <pc:spChg chg="mod">
          <ac:chgData name="Li Lixiang" userId="6104bbfcb56aea79" providerId="LiveId" clId="{AE65F1CB-D06D-4FE9-B2C8-0693A312A42E}" dt="2021-09-19T06:29:50.431" v="939" actId="14100"/>
          <ac:spMkLst>
            <pc:docMk/>
            <pc:sldMk cId="2599618133" sldId="265"/>
            <ac:spMk id="3" creationId="{BA553737-5230-4773-8CC2-F1CB5D7C5179}"/>
          </ac:spMkLst>
        </pc:spChg>
        <pc:picChg chg="add mod">
          <ac:chgData name="Li Lixiang" userId="6104bbfcb56aea79" providerId="LiveId" clId="{AE65F1CB-D06D-4FE9-B2C8-0693A312A42E}" dt="2021-09-19T06:28:42.640" v="762" actId="1076"/>
          <ac:picMkLst>
            <pc:docMk/>
            <pc:sldMk cId="2599618133" sldId="265"/>
            <ac:picMk id="5" creationId="{CB8EBA7C-BC53-4326-8930-ED725B5A78BF}"/>
          </ac:picMkLst>
        </pc:picChg>
      </pc:sldChg>
      <pc:sldChg chg="del">
        <pc:chgData name="Li Lixiang" userId="6104bbfcb56aea79" providerId="LiveId" clId="{AE65F1CB-D06D-4FE9-B2C8-0693A312A42E}" dt="2021-09-19T06:29:55.132" v="940" actId="47"/>
        <pc:sldMkLst>
          <pc:docMk/>
          <pc:sldMk cId="3564078281" sldId="266"/>
        </pc:sldMkLst>
      </pc:sldChg>
      <pc:sldChg chg="del">
        <pc:chgData name="Li Lixiang" userId="6104bbfcb56aea79" providerId="LiveId" clId="{AE65F1CB-D06D-4FE9-B2C8-0693A312A42E}" dt="2021-09-19T06:29:56.902" v="941" actId="47"/>
        <pc:sldMkLst>
          <pc:docMk/>
          <pc:sldMk cId="2671603309" sldId="267"/>
        </pc:sldMkLst>
      </pc:sldChg>
      <pc:sldChg chg="addSp delSp modSp mod">
        <pc:chgData name="Li Lixiang" userId="6104bbfcb56aea79" providerId="LiveId" clId="{AE65F1CB-D06D-4FE9-B2C8-0693A312A42E}" dt="2021-09-19T06:24:35.806" v="708" actId="20577"/>
        <pc:sldMkLst>
          <pc:docMk/>
          <pc:sldMk cId="490893613" sldId="268"/>
        </pc:sldMkLst>
        <pc:spChg chg="mod">
          <ac:chgData name="Li Lixiang" userId="6104bbfcb56aea79" providerId="LiveId" clId="{AE65F1CB-D06D-4FE9-B2C8-0693A312A42E}" dt="2021-09-19T06:22:25.417" v="649" actId="20577"/>
          <ac:spMkLst>
            <pc:docMk/>
            <pc:sldMk cId="490893613" sldId="268"/>
            <ac:spMk id="2" creationId="{99C012E7-00FC-4F1D-8318-AB4EEEA88D17}"/>
          </ac:spMkLst>
        </pc:spChg>
        <pc:spChg chg="del mod">
          <ac:chgData name="Li Lixiang" userId="6104bbfcb56aea79" providerId="LiveId" clId="{AE65F1CB-D06D-4FE9-B2C8-0693A312A42E}" dt="2021-09-19T06:24:12.307" v="658" actId="478"/>
          <ac:spMkLst>
            <pc:docMk/>
            <pc:sldMk cId="490893613" sldId="268"/>
            <ac:spMk id="3" creationId="{4432EC55-5B5C-4E6B-B439-E7EA8B589AE6}"/>
          </ac:spMkLst>
        </pc:spChg>
        <pc:spChg chg="add del mod">
          <ac:chgData name="Li Lixiang" userId="6104bbfcb56aea79" providerId="LiveId" clId="{AE65F1CB-D06D-4FE9-B2C8-0693A312A42E}" dt="2021-09-19T06:24:20.832" v="660" actId="478"/>
          <ac:spMkLst>
            <pc:docMk/>
            <pc:sldMk cId="490893613" sldId="268"/>
            <ac:spMk id="9" creationId="{48754F90-2767-402B-BECF-F3F43EA75020}"/>
          </ac:spMkLst>
        </pc:spChg>
        <pc:spChg chg="add mod">
          <ac:chgData name="Li Lixiang" userId="6104bbfcb56aea79" providerId="LiveId" clId="{AE65F1CB-D06D-4FE9-B2C8-0693A312A42E}" dt="2021-09-19T06:24:35.806" v="708" actId="20577"/>
          <ac:spMkLst>
            <pc:docMk/>
            <pc:sldMk cId="490893613" sldId="268"/>
            <ac:spMk id="10" creationId="{FEC97EC4-CED8-45A8-9E5B-787BF36BDB9E}"/>
          </ac:spMkLst>
        </pc:spChg>
        <pc:picChg chg="del">
          <ac:chgData name="Li Lixiang" userId="6104bbfcb56aea79" providerId="LiveId" clId="{AE65F1CB-D06D-4FE9-B2C8-0693A312A42E}" dt="2021-09-19T06:22:29.268" v="650" actId="478"/>
          <ac:picMkLst>
            <pc:docMk/>
            <pc:sldMk cId="490893613" sldId="268"/>
            <ac:picMk id="5" creationId="{2283B05B-9524-4BF7-B80A-1F741ABE83B2}"/>
          </ac:picMkLst>
        </pc:picChg>
        <pc:picChg chg="add mod">
          <ac:chgData name="Li Lixiang" userId="6104bbfcb56aea79" providerId="LiveId" clId="{AE65F1CB-D06D-4FE9-B2C8-0693A312A42E}" dt="2021-09-19T06:24:04.592" v="653" actId="1076"/>
          <ac:picMkLst>
            <pc:docMk/>
            <pc:sldMk cId="490893613" sldId="268"/>
            <ac:picMk id="6" creationId="{7459DC0D-2A6A-4D02-9863-37644923CBBD}"/>
          </ac:picMkLst>
        </pc:picChg>
        <pc:picChg chg="del">
          <ac:chgData name="Li Lixiang" userId="6104bbfcb56aea79" providerId="LiveId" clId="{AE65F1CB-D06D-4FE9-B2C8-0693A312A42E}" dt="2021-09-19T06:22:30.034" v="651" actId="478"/>
          <ac:picMkLst>
            <pc:docMk/>
            <pc:sldMk cId="490893613" sldId="268"/>
            <ac:picMk id="7" creationId="{D9BD833E-F5D1-4F50-93A3-72B1AE26A0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4c – generator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830E-5CE7-4FE5-9D60-0BE3A2A2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generator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849A6-BD79-4075-97FF-27298756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089" y="2219027"/>
            <a:ext cx="4659707" cy="819247"/>
          </a:xfrm>
        </p:spPr>
        <p:txBody>
          <a:bodyPr/>
          <a:lstStyle/>
          <a:p>
            <a:r>
              <a:rPr lang="en-US" dirty="0"/>
              <a:t>Using simple for loop can define a generator.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554BA-D9CB-4968-A7EB-D3A735694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30"/>
          <a:stretch/>
        </p:blipFill>
        <p:spPr>
          <a:xfrm>
            <a:off x="685801" y="2065867"/>
            <a:ext cx="5010849" cy="1456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357D6-F03B-4A33-9FB7-4F9A94BF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525900"/>
            <a:ext cx="3248478" cy="905001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8E62A24-688C-4C1B-A7F7-500750BB95F7}"/>
              </a:ext>
            </a:extLst>
          </p:cNvPr>
          <p:cNvSpPr txBox="1">
            <a:spLocks/>
          </p:cNvSpPr>
          <p:nvPr/>
        </p:nvSpPr>
        <p:spPr>
          <a:xfrm>
            <a:off x="6288089" y="4698991"/>
            <a:ext cx="4659707" cy="819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‘*’ operator with generator, to do list comprehension, produce a list.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32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function to make generator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121391"/>
            <a:ext cx="4904509" cy="1456267"/>
          </a:xfrm>
        </p:spPr>
        <p:txBody>
          <a:bodyPr>
            <a:normAutofit/>
          </a:bodyPr>
          <a:lstStyle/>
          <a:p>
            <a:r>
              <a:rPr lang="en-US" dirty="0"/>
              <a:t>Define a function, which don’t have return but with yield</a:t>
            </a:r>
          </a:p>
          <a:p>
            <a:r>
              <a:rPr lang="en-US" dirty="0"/>
              <a:t>Call to this function will produce a generator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8B62F-E13D-4AE8-99D8-6E3DBA8C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30187"/>
            <a:ext cx="4534533" cy="257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978F1-2DC2-480C-B503-E769603B5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10" y="4979050"/>
            <a:ext cx="1219370" cy="1019317"/>
          </a:xfrm>
          <a:prstGeom prst="rect">
            <a:avLst/>
          </a:prstGeom>
        </p:spPr>
      </p:pic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3D9FE980-2B4C-4EDE-AAF0-B9165AE3A309}"/>
              </a:ext>
            </a:extLst>
          </p:cNvPr>
          <p:cNvSpPr txBox="1">
            <a:spLocks/>
          </p:cNvSpPr>
          <p:nvPr/>
        </p:nvSpPr>
        <p:spPr>
          <a:xfrm>
            <a:off x="5751513" y="5270234"/>
            <a:ext cx="5415251" cy="728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next() on generator will give the value one by one.</a:t>
            </a: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Stop condition for function created generator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835" y="2494417"/>
            <a:ext cx="6483927" cy="796975"/>
          </a:xfrm>
        </p:spPr>
        <p:txBody>
          <a:bodyPr>
            <a:normAutofit/>
          </a:bodyPr>
          <a:lstStyle/>
          <a:p>
            <a:r>
              <a:rPr lang="en-MY" dirty="0"/>
              <a:t>Add return. When this return executed, the generator will stop.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BE580-DC11-4BAB-A7DA-5487E714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7" y="2065867"/>
            <a:ext cx="2800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12E7-00FC-4F1D-8318-AB4EEEA8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explicit return is same effect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9DC0D-2A6A-4D02-9863-37644923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21" y="1899432"/>
            <a:ext cx="2448267" cy="2705478"/>
          </a:xfrm>
          <a:prstGeom prst="rect">
            <a:avLst/>
          </a:prstGeo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FEC97EC4-CED8-45A8-9E5B-787BF36BDB9E}"/>
              </a:ext>
            </a:extLst>
          </p:cNvPr>
          <p:cNvSpPr txBox="1">
            <a:spLocks/>
          </p:cNvSpPr>
          <p:nvPr/>
        </p:nvSpPr>
        <p:spPr>
          <a:xfrm>
            <a:off x="4174835" y="2494417"/>
            <a:ext cx="6483927" cy="796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It is same like last function produced generator.</a:t>
            </a:r>
          </a:p>
        </p:txBody>
      </p:sp>
    </p:spTree>
    <p:extLst>
      <p:ext uri="{BB962C8B-B14F-4D97-AF65-F5344CB8AC3E}">
        <p14:creationId xmlns:p14="http://schemas.microsoft.com/office/powerpoint/2010/main" val="49089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4F25-521F-41D0-907D-33816AE3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simple as several yield also can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3737-5230-4773-8CC2-F1CB5D7C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2512291"/>
            <a:ext cx="5135418" cy="2744896"/>
          </a:xfrm>
        </p:spPr>
        <p:txBody>
          <a:bodyPr>
            <a:normAutofit/>
          </a:bodyPr>
          <a:lstStyle/>
          <a:p>
            <a:r>
              <a:rPr lang="en-US" dirty="0"/>
              <a:t>Each time give one value by one yield.</a:t>
            </a:r>
          </a:p>
          <a:p>
            <a:r>
              <a:rPr lang="en-US" dirty="0"/>
              <a:t>After all yield done the function implicitly return. So the generator stops.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BA7C-BC53-4326-8930-ED725B5A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7" y="2065867"/>
            <a:ext cx="211484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135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天体</vt:lpstr>
      <vt:lpstr>Python programming</vt:lpstr>
      <vt:lpstr>Simple generator</vt:lpstr>
      <vt:lpstr>Use function to make generator</vt:lpstr>
      <vt:lpstr>Add Stop condition for function created generator</vt:lpstr>
      <vt:lpstr>Non explicit return is same effect</vt:lpstr>
      <vt:lpstr>As simple as several yield also can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2021-09-19T06:30:08Z</dcterms:modified>
</cp:coreProperties>
</file>