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9" r:id="rId5"/>
    <p:sldId id="264" r:id="rId6"/>
    <p:sldId id="265" r:id="rId7"/>
    <p:sldId id="276" r:id="rId8"/>
    <p:sldId id="278" r:id="rId9"/>
    <p:sldId id="268" r:id="rId10"/>
    <p:sldId id="270" r:id="rId11"/>
    <p:sldId id="279" r:id="rId12"/>
    <p:sldId id="271" r:id="rId13"/>
    <p:sldId id="266" r:id="rId14"/>
    <p:sldId id="272" r:id="rId15"/>
    <p:sldId id="273" r:id="rId16"/>
    <p:sldId id="274" r:id="rId17"/>
    <p:sldId id="275" r:id="rId18"/>
    <p:sldId id="27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A8801-49EA-495E-A730-B169FEC0773D}" v="427" dt="2021-09-21T02:35:41.877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460A8801-49EA-495E-A730-B169FEC0773D}"/>
    <pc:docChg chg="undo custSel addSld delSld modSld sldOrd">
      <pc:chgData name="Li Lixiang" userId="6104bbfcb56aea79" providerId="LiveId" clId="{460A8801-49EA-495E-A730-B169FEC0773D}" dt="2021-09-21T03:26:35.198" v="2929" actId="20577"/>
      <pc:docMkLst>
        <pc:docMk/>
      </pc:docMkLst>
      <pc:sldChg chg="modSp mod">
        <pc:chgData name="Li Lixiang" userId="6104bbfcb56aea79" providerId="LiveId" clId="{460A8801-49EA-495E-A730-B169FEC0773D}" dt="2021-09-21T03:26:35.198" v="2929" actId="20577"/>
        <pc:sldMkLst>
          <pc:docMk/>
          <pc:sldMk cId="1995928750" sldId="266"/>
        </pc:sldMkLst>
        <pc:spChg chg="mod">
          <ac:chgData name="Li Lixiang" userId="6104bbfcb56aea79" providerId="LiveId" clId="{460A8801-49EA-495E-A730-B169FEC0773D}" dt="2021-09-21T02:22:11.003" v="1772" actId="20577"/>
          <ac:spMkLst>
            <pc:docMk/>
            <pc:sldMk cId="1995928750" sldId="266"/>
            <ac:spMk id="2" creationId="{5EC01E2D-9CFE-4D5D-8863-3BA90731F07B}"/>
          </ac:spMkLst>
        </pc:spChg>
        <pc:spChg chg="mod">
          <ac:chgData name="Li Lixiang" userId="6104bbfcb56aea79" providerId="LiveId" clId="{460A8801-49EA-495E-A730-B169FEC0773D}" dt="2021-09-21T03:26:35.198" v="2929" actId="20577"/>
          <ac:spMkLst>
            <pc:docMk/>
            <pc:sldMk cId="1995928750" sldId="266"/>
            <ac:spMk id="9" creationId="{B3A91969-9FC0-40D6-97FB-CB169B0FD70D}"/>
          </ac:spMkLst>
        </pc:spChg>
      </pc:sldChg>
      <pc:sldChg chg="del">
        <pc:chgData name="Li Lixiang" userId="6104bbfcb56aea79" providerId="LiveId" clId="{460A8801-49EA-495E-A730-B169FEC0773D}" dt="2021-09-21T02:24:46.961" v="2349" actId="47"/>
        <pc:sldMkLst>
          <pc:docMk/>
          <pc:sldMk cId="2170111060" sldId="267"/>
        </pc:sldMkLst>
      </pc:sldChg>
      <pc:sldChg chg="addSp delSp modSp mod">
        <pc:chgData name="Li Lixiang" userId="6104bbfcb56aea79" providerId="LiveId" clId="{460A8801-49EA-495E-A730-B169FEC0773D}" dt="2021-09-21T02:14:51.131" v="1656" actId="27636"/>
        <pc:sldMkLst>
          <pc:docMk/>
          <pc:sldMk cId="3550856761" sldId="271"/>
        </pc:sldMkLst>
        <pc:spChg chg="mod">
          <ac:chgData name="Li Lixiang" userId="6104bbfcb56aea79" providerId="LiveId" clId="{460A8801-49EA-495E-A730-B169FEC0773D}" dt="2021-09-21T02:14:51.131" v="1656" actId="27636"/>
          <ac:spMkLst>
            <pc:docMk/>
            <pc:sldMk cId="3550856761" sldId="271"/>
            <ac:spMk id="2" creationId="{5EC01E2D-9CFE-4D5D-8863-3BA90731F07B}"/>
          </ac:spMkLst>
        </pc:spChg>
        <pc:picChg chg="del">
          <ac:chgData name="Li Lixiang" userId="6104bbfcb56aea79" providerId="LiveId" clId="{460A8801-49EA-495E-A730-B169FEC0773D}" dt="2021-09-21T02:14:30.026" v="1620" actId="478"/>
          <ac:picMkLst>
            <pc:docMk/>
            <pc:sldMk cId="3550856761" sldId="271"/>
            <ac:picMk id="4" creationId="{31B5A9B6-40C9-4ADC-B84B-DEB105A38E7C}"/>
          </ac:picMkLst>
        </pc:picChg>
        <pc:picChg chg="add mod">
          <ac:chgData name="Li Lixiang" userId="6104bbfcb56aea79" providerId="LiveId" clId="{460A8801-49EA-495E-A730-B169FEC0773D}" dt="2021-09-21T02:14:34.001" v="1622" actId="1076"/>
          <ac:picMkLst>
            <pc:docMk/>
            <pc:sldMk cId="3550856761" sldId="271"/>
            <ac:picMk id="5" creationId="{8A6DD500-91BD-47E0-80A2-2ACC8A8DD136}"/>
          </ac:picMkLst>
        </pc:picChg>
      </pc:sldChg>
      <pc:sldChg chg="modSp mod">
        <pc:chgData name="Li Lixiang" userId="6104bbfcb56aea79" providerId="LiveId" clId="{460A8801-49EA-495E-A730-B169FEC0773D}" dt="2021-09-21T02:28:05.959" v="2379" actId="20577"/>
        <pc:sldMkLst>
          <pc:docMk/>
          <pc:sldMk cId="1421403968" sldId="272"/>
        </pc:sldMkLst>
        <pc:spChg chg="mod">
          <ac:chgData name="Li Lixiang" userId="6104bbfcb56aea79" providerId="LiveId" clId="{460A8801-49EA-495E-A730-B169FEC0773D}" dt="2021-09-21T02:27:30.286" v="2355" actId="20577"/>
          <ac:spMkLst>
            <pc:docMk/>
            <pc:sldMk cId="1421403968" sldId="272"/>
            <ac:spMk id="2" creationId="{5EC01E2D-9CFE-4D5D-8863-3BA90731F07B}"/>
          </ac:spMkLst>
        </pc:spChg>
        <pc:spChg chg="mod">
          <ac:chgData name="Li Lixiang" userId="6104bbfcb56aea79" providerId="LiveId" clId="{460A8801-49EA-495E-A730-B169FEC0773D}" dt="2021-09-21T02:28:05.959" v="2379" actId="20577"/>
          <ac:spMkLst>
            <pc:docMk/>
            <pc:sldMk cId="1421403968" sldId="272"/>
            <ac:spMk id="5" creationId="{408E7A42-6353-4DDC-9865-E8607D0CCF8A}"/>
          </ac:spMkLst>
        </pc:spChg>
      </pc:sldChg>
      <pc:sldChg chg="modSp mod ord">
        <pc:chgData name="Li Lixiang" userId="6104bbfcb56aea79" providerId="LiveId" clId="{460A8801-49EA-495E-A730-B169FEC0773D}" dt="2021-09-21T02:19:40.126" v="1694" actId="20577"/>
        <pc:sldMkLst>
          <pc:docMk/>
          <pc:sldMk cId="2124301355" sldId="276"/>
        </pc:sldMkLst>
        <pc:spChg chg="mod">
          <ac:chgData name="Li Lixiang" userId="6104bbfcb56aea79" providerId="LiveId" clId="{460A8801-49EA-495E-A730-B169FEC0773D}" dt="2021-09-21T02:19:40.126" v="1694" actId="20577"/>
          <ac:spMkLst>
            <pc:docMk/>
            <pc:sldMk cId="2124301355" sldId="276"/>
            <ac:spMk id="9" creationId="{B3A91969-9FC0-40D6-97FB-CB169B0FD70D}"/>
          </ac:spMkLst>
        </pc:spChg>
      </pc:sldChg>
      <pc:sldChg chg="modSp mod">
        <pc:chgData name="Li Lixiang" userId="6104bbfcb56aea79" providerId="LiveId" clId="{460A8801-49EA-495E-A730-B169FEC0773D}" dt="2021-09-21T02:29:19.427" v="2383" actId="20577"/>
        <pc:sldMkLst>
          <pc:docMk/>
          <pc:sldMk cId="2006154171" sldId="277"/>
        </pc:sldMkLst>
        <pc:spChg chg="mod">
          <ac:chgData name="Li Lixiang" userId="6104bbfcb56aea79" providerId="LiveId" clId="{460A8801-49EA-495E-A730-B169FEC0773D}" dt="2021-09-21T02:29:19.427" v="2383" actId="20577"/>
          <ac:spMkLst>
            <pc:docMk/>
            <pc:sldMk cId="2006154171" sldId="277"/>
            <ac:spMk id="5" creationId="{408E7A42-6353-4DDC-9865-E8607D0CCF8A}"/>
          </ac:spMkLst>
        </pc:spChg>
      </pc:sldChg>
      <pc:sldChg chg="addSp delSp modSp new mod">
        <pc:chgData name="Li Lixiang" userId="6104bbfcb56aea79" providerId="LiveId" clId="{460A8801-49EA-495E-A730-B169FEC0773D}" dt="2021-09-21T02:20:58.366" v="1733" actId="6549"/>
        <pc:sldMkLst>
          <pc:docMk/>
          <pc:sldMk cId="949898455" sldId="278"/>
        </pc:sldMkLst>
        <pc:spChg chg="mod">
          <ac:chgData name="Li Lixiang" userId="6104bbfcb56aea79" providerId="LiveId" clId="{460A8801-49EA-495E-A730-B169FEC0773D}" dt="2021-09-21T02:19:15.380" v="1668" actId="20577"/>
          <ac:spMkLst>
            <pc:docMk/>
            <pc:sldMk cId="949898455" sldId="278"/>
            <ac:spMk id="2" creationId="{8A6D3156-CFDC-4846-A81A-F2ADB3E0F63E}"/>
          </ac:spMkLst>
        </pc:spChg>
        <pc:spChg chg="mod">
          <ac:chgData name="Li Lixiang" userId="6104bbfcb56aea79" providerId="LiveId" clId="{460A8801-49EA-495E-A730-B169FEC0773D}" dt="2021-09-21T02:20:58.366" v="1733" actId="6549"/>
          <ac:spMkLst>
            <pc:docMk/>
            <pc:sldMk cId="949898455" sldId="278"/>
            <ac:spMk id="3" creationId="{9D1F974C-1DB9-4E2A-9588-CC760E15B602}"/>
          </ac:spMkLst>
        </pc:spChg>
        <pc:spChg chg="add del mod">
          <ac:chgData name="Li Lixiang" userId="6104bbfcb56aea79" providerId="LiveId" clId="{460A8801-49EA-495E-A730-B169FEC0773D}" dt="2021-09-19T06:53:02.564" v="247" actId="478"/>
          <ac:spMkLst>
            <pc:docMk/>
            <pc:sldMk cId="949898455" sldId="278"/>
            <ac:spMk id="4" creationId="{B7698B66-1A74-4613-9545-33A567ABBD3F}"/>
          </ac:spMkLst>
        </pc:spChg>
      </pc:sldChg>
      <pc:sldChg chg="addSp delSp modSp add mod">
        <pc:chgData name="Li Lixiang" userId="6104bbfcb56aea79" providerId="LiveId" clId="{460A8801-49EA-495E-A730-B169FEC0773D}" dt="2021-09-21T01:57:16.230" v="1619" actId="20577"/>
        <pc:sldMkLst>
          <pc:docMk/>
          <pc:sldMk cId="1026844211" sldId="279"/>
        </pc:sldMkLst>
        <pc:spChg chg="mod">
          <ac:chgData name="Li Lixiang" userId="6104bbfcb56aea79" providerId="LiveId" clId="{460A8801-49EA-495E-A730-B169FEC0773D}" dt="2021-09-21T01:53:13.773" v="998" actId="1076"/>
          <ac:spMkLst>
            <pc:docMk/>
            <pc:sldMk cId="1026844211" sldId="279"/>
            <ac:spMk id="2" creationId="{5EC01E2D-9CFE-4D5D-8863-3BA90731F07B}"/>
          </ac:spMkLst>
        </pc:spChg>
        <pc:spChg chg="add del">
          <ac:chgData name="Li Lixiang" userId="6104bbfcb56aea79" providerId="LiveId" clId="{460A8801-49EA-495E-A730-B169FEC0773D}" dt="2021-09-21T01:50:00.388" v="990" actId="22"/>
          <ac:spMkLst>
            <pc:docMk/>
            <pc:sldMk cId="1026844211" sldId="279"/>
            <ac:spMk id="8" creationId="{778B3708-DE09-4AC9-A4CB-E1E8607370E0}"/>
          </ac:spMkLst>
        </pc:spChg>
        <pc:spChg chg="add mod">
          <ac:chgData name="Li Lixiang" userId="6104bbfcb56aea79" providerId="LiveId" clId="{460A8801-49EA-495E-A730-B169FEC0773D}" dt="2021-09-21T01:57:16.230" v="1619" actId="20577"/>
          <ac:spMkLst>
            <pc:docMk/>
            <pc:sldMk cId="1026844211" sldId="279"/>
            <ac:spMk id="11" creationId="{BF332669-5808-4560-8646-722B467CC9E6}"/>
          </ac:spMkLst>
        </pc:spChg>
        <pc:graphicFrameChg chg="del">
          <ac:chgData name="Li Lixiang" userId="6104bbfcb56aea79" providerId="LiveId" clId="{460A8801-49EA-495E-A730-B169FEC0773D}" dt="2021-09-21T01:49:17.861" v="981" actId="478"/>
          <ac:graphicFrameMkLst>
            <pc:docMk/>
            <pc:sldMk cId="1026844211" sldId="279"/>
            <ac:graphicFrameMk id="6" creationId="{5B71E1E5-9FEE-49B0-A39D-5DA4CF737E6A}"/>
          </ac:graphicFrameMkLst>
        </pc:graphicFrameChg>
        <pc:picChg chg="add mod">
          <ac:chgData name="Li Lixiang" userId="6104bbfcb56aea79" providerId="LiveId" clId="{460A8801-49EA-495E-A730-B169FEC0773D}" dt="2021-09-21T01:53:18.452" v="999" actId="1076"/>
          <ac:picMkLst>
            <pc:docMk/>
            <pc:sldMk cId="1026844211" sldId="279"/>
            <ac:picMk id="5" creationId="{5856B468-528F-4537-AC1C-5D552301C3CA}"/>
          </ac:picMkLst>
        </pc:picChg>
        <pc:picChg chg="del">
          <ac:chgData name="Li Lixiang" userId="6104bbfcb56aea79" providerId="LiveId" clId="{460A8801-49EA-495E-A730-B169FEC0773D}" dt="2021-09-21T01:49:16.555" v="980" actId="478"/>
          <ac:picMkLst>
            <pc:docMk/>
            <pc:sldMk cId="1026844211" sldId="279"/>
            <ac:picMk id="7" creationId="{1276845B-8CB7-4833-97B8-50CFCDC4888E}"/>
          </ac:picMkLst>
        </pc:picChg>
        <pc:picChg chg="add mod">
          <ac:chgData name="Li Lixiang" userId="6104bbfcb56aea79" providerId="LiveId" clId="{460A8801-49EA-495E-A730-B169FEC0773D}" dt="2021-09-21T01:53:47.180" v="1001" actId="1076"/>
          <ac:picMkLst>
            <pc:docMk/>
            <pc:sldMk cId="1026844211" sldId="279"/>
            <ac:picMk id="10" creationId="{48304CB7-797E-4C5B-93CA-7B818754C42B}"/>
          </ac:picMkLst>
        </pc:picChg>
      </pc:sldChg>
      <pc:sldChg chg="addSp delSp modSp add mod">
        <pc:chgData name="Li Lixiang" userId="6104bbfcb56aea79" providerId="LiveId" clId="{460A8801-49EA-495E-A730-B169FEC0773D}" dt="2021-09-21T02:42:40.402" v="2812" actId="1076"/>
        <pc:sldMkLst>
          <pc:docMk/>
          <pc:sldMk cId="1147039829" sldId="280"/>
        </pc:sldMkLst>
        <pc:spChg chg="add del mod">
          <ac:chgData name="Li Lixiang" userId="6104bbfcb56aea79" providerId="LiveId" clId="{460A8801-49EA-495E-A730-B169FEC0773D}" dt="2021-09-21T02:29:42.961" v="2386" actId="478"/>
          <ac:spMkLst>
            <pc:docMk/>
            <pc:sldMk cId="1147039829" sldId="280"/>
            <ac:spMk id="4" creationId="{128985DC-CA41-4018-BC3B-C459D611C8F8}"/>
          </ac:spMkLst>
        </pc:spChg>
        <pc:spChg chg="del">
          <ac:chgData name="Li Lixiang" userId="6104bbfcb56aea79" providerId="LiveId" clId="{460A8801-49EA-495E-A730-B169FEC0773D}" dt="2021-09-21T02:29:40.741" v="2385" actId="478"/>
          <ac:spMkLst>
            <pc:docMk/>
            <pc:sldMk cId="1147039829" sldId="280"/>
            <ac:spMk id="5" creationId="{408E7A42-6353-4DDC-9865-E8607D0CCF8A}"/>
          </ac:spMkLst>
        </pc:spChg>
        <pc:graphicFrameChg chg="add mod modGraphic">
          <ac:chgData name="Li Lixiang" userId="6104bbfcb56aea79" providerId="LiveId" clId="{460A8801-49EA-495E-A730-B169FEC0773D}" dt="2021-09-21T02:42:40.402" v="2812" actId="1076"/>
          <ac:graphicFrameMkLst>
            <pc:docMk/>
            <pc:sldMk cId="1147039829" sldId="280"/>
            <ac:graphicFrameMk id="6" creationId="{131CF233-7406-41EA-9F08-521055A3E503}"/>
          </ac:graphicFrameMkLst>
        </pc:graphicFrame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CCB63F76-11C1-4DBB-9CE6-8BF114B22995}"/>
    <pc:docChg chg="custSel modSld">
      <pc:chgData name="Li Lixiang" userId="6104bbfcb56aea79" providerId="LiveId" clId="{CCB63F76-11C1-4DBB-9CE6-8BF114B22995}" dt="2021-03-04T04:18:12.992" v="12" actId="20577"/>
      <pc:docMkLst>
        <pc:docMk/>
      </pc:docMkLst>
      <pc:sldChg chg="modSp mod">
        <pc:chgData name="Li Lixiang" userId="6104bbfcb56aea79" providerId="LiveId" clId="{CCB63F76-11C1-4DBB-9CE6-8BF114B22995}" dt="2021-03-04T04:18:12.992" v="12" actId="20577"/>
        <pc:sldMkLst>
          <pc:docMk/>
          <pc:sldMk cId="3650079851" sldId="256"/>
        </pc:sldMkLst>
        <pc:spChg chg="mod">
          <ac:chgData name="Li Lixiang" userId="6104bbfcb56aea79" providerId="LiveId" clId="{CCB63F76-11C1-4DBB-9CE6-8BF114B22995}" dt="2021-03-04T04:18:12.992" v="12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6C0AB9DC-C353-410E-B54F-87500A0B1719}"/>
    <pc:docChg chg="custSel addSld modSld sldOrd">
      <pc:chgData name="Li Lixiang" userId="6104bbfcb56aea79" providerId="LiveId" clId="{6C0AB9DC-C353-410E-B54F-87500A0B1719}" dt="2021-06-16T09:39:58.113" v="134" actId="1076"/>
      <pc:docMkLst>
        <pc:docMk/>
      </pc:docMkLst>
      <pc:sldChg chg="modSp mod">
        <pc:chgData name="Li Lixiang" userId="6104bbfcb56aea79" providerId="LiveId" clId="{6C0AB9DC-C353-410E-B54F-87500A0B1719}" dt="2021-05-20T11:52:42.575" v="7" actId="20577"/>
        <pc:sldMkLst>
          <pc:docMk/>
          <pc:sldMk cId="3957381771" sldId="263"/>
        </pc:sldMkLst>
        <pc:spChg chg="mod">
          <ac:chgData name="Li Lixiang" userId="6104bbfcb56aea79" providerId="LiveId" clId="{6C0AB9DC-C353-410E-B54F-87500A0B1719}" dt="2021-05-20T11:52:42.575" v="7" actId="20577"/>
          <ac:spMkLst>
            <pc:docMk/>
            <pc:sldMk cId="3957381771" sldId="263"/>
            <ac:spMk id="9" creationId="{B3A91969-9FC0-40D6-97FB-CB169B0FD70D}"/>
          </ac:spMkLst>
        </pc:spChg>
      </pc:sldChg>
      <pc:sldChg chg="ord">
        <pc:chgData name="Li Lixiang" userId="6104bbfcb56aea79" providerId="LiveId" clId="{6C0AB9DC-C353-410E-B54F-87500A0B1719}" dt="2021-06-02T04:49:14.544" v="13"/>
        <pc:sldMkLst>
          <pc:docMk/>
          <pc:sldMk cId="1651102495" sldId="268"/>
        </pc:sldMkLst>
      </pc:sldChg>
      <pc:sldChg chg="ord">
        <pc:chgData name="Li Lixiang" userId="6104bbfcb56aea79" providerId="LiveId" clId="{6C0AB9DC-C353-410E-B54F-87500A0B1719}" dt="2021-06-02T04:48:55.847" v="9"/>
        <pc:sldMkLst>
          <pc:docMk/>
          <pc:sldMk cId="375156939" sldId="270"/>
        </pc:sldMkLst>
      </pc:sldChg>
      <pc:sldChg chg="ord">
        <pc:chgData name="Li Lixiang" userId="6104bbfcb56aea79" providerId="LiveId" clId="{6C0AB9DC-C353-410E-B54F-87500A0B1719}" dt="2021-06-02T04:48:58.749" v="11"/>
        <pc:sldMkLst>
          <pc:docMk/>
          <pc:sldMk cId="3550856761" sldId="271"/>
        </pc:sldMkLst>
      </pc:sldChg>
      <pc:sldChg chg="addSp delSp modSp add mod">
        <pc:chgData name="Li Lixiang" userId="6104bbfcb56aea79" providerId="LiveId" clId="{6C0AB9DC-C353-410E-B54F-87500A0B1719}" dt="2021-06-16T09:39:58.113" v="134" actId="1076"/>
        <pc:sldMkLst>
          <pc:docMk/>
          <pc:sldMk cId="2124301355" sldId="276"/>
        </pc:sldMkLst>
        <pc:spChg chg="mod">
          <ac:chgData name="Li Lixiang" userId="6104bbfcb56aea79" providerId="LiveId" clId="{6C0AB9DC-C353-410E-B54F-87500A0B1719}" dt="2021-06-16T09:38:55.149" v="131" actId="20577"/>
          <ac:spMkLst>
            <pc:docMk/>
            <pc:sldMk cId="2124301355" sldId="276"/>
            <ac:spMk id="9" creationId="{B3A91969-9FC0-40D6-97FB-CB169B0FD70D}"/>
          </ac:spMkLst>
        </pc:spChg>
        <pc:picChg chg="del">
          <ac:chgData name="Li Lixiang" userId="6104bbfcb56aea79" providerId="LiveId" clId="{6C0AB9DC-C353-410E-B54F-87500A0B1719}" dt="2021-06-16T09:39:00.742" v="132" actId="478"/>
          <ac:picMkLst>
            <pc:docMk/>
            <pc:sldMk cId="2124301355" sldId="276"/>
            <ac:picMk id="4" creationId="{E2C7871E-837A-4D6C-AD58-F98BF2C7E7D2}"/>
          </ac:picMkLst>
        </pc:picChg>
        <pc:picChg chg="add mod">
          <ac:chgData name="Li Lixiang" userId="6104bbfcb56aea79" providerId="LiveId" clId="{6C0AB9DC-C353-410E-B54F-87500A0B1719}" dt="2021-06-16T09:39:58.113" v="134" actId="1076"/>
          <ac:picMkLst>
            <pc:docMk/>
            <pc:sldMk cId="2124301355" sldId="276"/>
            <ac:picMk id="5" creationId="{D260A8CF-7A26-4EFD-A93F-7A9855439FC0}"/>
          </ac:picMkLst>
        </pc:pic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1EBF8C27-1F2B-4B40-AB4C-73F1D1018BDB}"/>
    <pc:docChg chg="undo custSel addSld delSld modSld sldOrd">
      <pc:chgData name="Li Lixiang" userId="6104bbfcb56aea79" providerId="LiveId" clId="{1EBF8C27-1F2B-4B40-AB4C-73F1D1018BDB}" dt="2021-02-17T04:38:06.388" v="4416" actId="14100"/>
      <pc:docMkLst>
        <pc:docMk/>
      </pc:docMkLst>
      <pc:sldChg chg="addSp modSp mod">
        <pc:chgData name="Li Lixiang" userId="6104bbfcb56aea79" providerId="LiveId" clId="{1EBF8C27-1F2B-4B40-AB4C-73F1D1018BDB}" dt="2021-02-17T01:59:05.061" v="260" actId="1076"/>
        <pc:sldMkLst>
          <pc:docMk/>
          <pc:sldMk cId="647322237" sldId="259"/>
        </pc:sldMkLst>
        <pc:spChg chg="mod">
          <ac:chgData name="Li Lixiang" userId="6104bbfcb56aea79" providerId="LiveId" clId="{1EBF8C27-1F2B-4B40-AB4C-73F1D1018BDB}" dt="2021-02-17T01:53:36.375" v="18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1:59:02.189" v="259" actId="1076"/>
          <ac:spMkLst>
            <pc:docMk/>
            <pc:sldMk cId="647322237" sldId="259"/>
            <ac:spMk id="5" creationId="{24C6C14A-404A-46CC-BBB2-888A7B4B7C1A}"/>
          </ac:spMkLst>
        </pc:spChg>
        <pc:picChg chg="add mod modCrop">
          <ac:chgData name="Li Lixiang" userId="6104bbfcb56aea79" providerId="LiveId" clId="{1EBF8C27-1F2B-4B40-AB4C-73F1D1018BDB}" dt="2021-02-17T01:59:02.189" v="259" actId="1076"/>
          <ac:picMkLst>
            <pc:docMk/>
            <pc:sldMk cId="647322237" sldId="259"/>
            <ac:picMk id="4" creationId="{DB288E02-025B-4998-9A39-725A0724CD7D}"/>
          </ac:picMkLst>
        </pc:picChg>
        <pc:picChg chg="add mod">
          <ac:chgData name="Li Lixiang" userId="6104bbfcb56aea79" providerId="LiveId" clId="{1EBF8C27-1F2B-4B40-AB4C-73F1D1018BDB}" dt="2021-02-17T01:59:05.061" v="260" actId="1076"/>
          <ac:picMkLst>
            <pc:docMk/>
            <pc:sldMk cId="647322237" sldId="259"/>
            <ac:picMk id="7" creationId="{F846BE72-4349-49AA-8126-9A4F5D3171AB}"/>
          </ac:picMkLst>
        </pc:picChg>
      </pc:sldChg>
      <pc:sldChg chg="addSp delSp modSp mod">
        <pc:chgData name="Li Lixiang" userId="6104bbfcb56aea79" providerId="LiveId" clId="{1EBF8C27-1F2B-4B40-AB4C-73F1D1018BDB}" dt="2021-02-17T03:42:59.656" v="3390" actId="20577"/>
        <pc:sldMkLst>
          <pc:docMk/>
          <pc:sldMk cId="3957381771" sldId="263"/>
        </pc:sldMkLst>
        <pc:spChg chg="mod">
          <ac:chgData name="Li Lixiang" userId="6104bbfcb56aea79" providerId="LiveId" clId="{1EBF8C27-1F2B-4B40-AB4C-73F1D1018BDB}" dt="2021-02-17T01:59:35.212" v="301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1EBF8C27-1F2B-4B40-AB4C-73F1D1018BDB}" dt="2021-02-17T01:59:40.691" v="302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1EBF8C27-1F2B-4B40-AB4C-73F1D1018BDB}" dt="2021-02-17T03:42:59.656" v="3390" actId="20577"/>
          <ac:spMkLst>
            <pc:docMk/>
            <pc:sldMk cId="3957381771" sldId="263"/>
            <ac:spMk id="9" creationId="{B3A91969-9FC0-40D6-97FB-CB169B0FD70D}"/>
          </ac:spMkLst>
        </pc:spChg>
        <pc:picChg chg="add del mod">
          <ac:chgData name="Li Lixiang" userId="6104bbfcb56aea79" providerId="LiveId" clId="{1EBF8C27-1F2B-4B40-AB4C-73F1D1018BDB}" dt="2021-02-17T02:02:59.470" v="637" actId="478"/>
          <ac:picMkLst>
            <pc:docMk/>
            <pc:sldMk cId="3957381771" sldId="263"/>
            <ac:picMk id="4" creationId="{F2E5182E-7CBE-46E6-98C6-02C03FE4CC89}"/>
          </ac:picMkLst>
        </pc:picChg>
        <pc:picChg chg="add mod">
          <ac:chgData name="Li Lixiang" userId="6104bbfcb56aea79" providerId="LiveId" clId="{1EBF8C27-1F2B-4B40-AB4C-73F1D1018BDB}" dt="2021-02-17T02:03:03.676" v="639" actId="1076"/>
          <ac:picMkLst>
            <pc:docMk/>
            <pc:sldMk cId="3957381771" sldId="263"/>
            <ac:picMk id="6" creationId="{A45477DE-99BC-46C5-8EBD-3EFCCA22C291}"/>
          </ac:picMkLst>
        </pc:picChg>
      </pc:sldChg>
      <pc:sldChg chg="addSp delSp modSp add mod">
        <pc:chgData name="Li Lixiang" userId="6104bbfcb56aea79" providerId="LiveId" clId="{1EBF8C27-1F2B-4B40-AB4C-73F1D1018BDB}" dt="2021-02-17T03:48:20.918" v="3456" actId="1076"/>
        <pc:sldMkLst>
          <pc:docMk/>
          <pc:sldMk cId="3034644185" sldId="264"/>
        </pc:sldMkLst>
        <pc:spChg chg="mod">
          <ac:chgData name="Li Lixiang" userId="6104bbfcb56aea79" providerId="LiveId" clId="{1EBF8C27-1F2B-4B40-AB4C-73F1D1018BDB}" dt="2021-02-17T02:07:32.236" v="656" actId="20577"/>
          <ac:spMkLst>
            <pc:docMk/>
            <pc:sldMk cId="3034644185" sldId="264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2:12:47.765" v="1132" actId="6549"/>
          <ac:spMkLst>
            <pc:docMk/>
            <pc:sldMk cId="3034644185" sldId="264"/>
            <ac:spMk id="9" creationId="{B3A91969-9FC0-40D6-97FB-CB169B0FD70D}"/>
          </ac:spMkLst>
        </pc:spChg>
        <pc:graphicFrameChg chg="add mod">
          <ac:chgData name="Li Lixiang" userId="6104bbfcb56aea79" providerId="LiveId" clId="{1EBF8C27-1F2B-4B40-AB4C-73F1D1018BDB}" dt="2021-02-17T03:48:12.904" v="3453" actId="1076"/>
          <ac:graphicFrameMkLst>
            <pc:docMk/>
            <pc:sldMk cId="3034644185" sldId="264"/>
            <ac:graphicFrameMk id="6" creationId="{09195F4A-FD6F-4A35-92F2-D706281921CF}"/>
          </ac:graphicFrameMkLst>
        </pc:graphicFrameChg>
        <pc:picChg chg="add mod">
          <ac:chgData name="Li Lixiang" userId="6104bbfcb56aea79" providerId="LiveId" clId="{1EBF8C27-1F2B-4B40-AB4C-73F1D1018BDB}" dt="2021-02-17T03:48:20.918" v="3456" actId="1076"/>
          <ac:picMkLst>
            <pc:docMk/>
            <pc:sldMk cId="3034644185" sldId="264"/>
            <ac:picMk id="4" creationId="{73509F73-6BC8-4E55-8432-692A7CA0DA81}"/>
          </ac:picMkLst>
        </pc:picChg>
        <pc:picChg chg="del">
          <ac:chgData name="Li Lixiang" userId="6104bbfcb56aea79" providerId="LiveId" clId="{1EBF8C27-1F2B-4B40-AB4C-73F1D1018BDB}" dt="2021-02-17T02:08:11.701" v="738" actId="478"/>
          <ac:picMkLst>
            <pc:docMk/>
            <pc:sldMk cId="3034644185" sldId="264"/>
            <ac:picMk id="6" creationId="{A45477DE-99BC-46C5-8EBD-3EFCCA22C291}"/>
          </ac:picMkLst>
        </pc:picChg>
        <pc:picChg chg="add mod">
          <ac:chgData name="Li Lixiang" userId="6104bbfcb56aea79" providerId="LiveId" clId="{1EBF8C27-1F2B-4B40-AB4C-73F1D1018BDB}" dt="2021-02-17T02:16:00.724" v="1138" actId="1076"/>
          <ac:picMkLst>
            <pc:docMk/>
            <pc:sldMk cId="3034644185" sldId="264"/>
            <ac:picMk id="7" creationId="{3E101499-A6D0-4F36-AC0A-49DA882F42A8}"/>
          </ac:picMkLst>
        </pc:picChg>
      </pc:sldChg>
      <pc:sldChg chg="add del ord">
        <pc:chgData name="Li Lixiang" userId="6104bbfcb56aea79" providerId="LiveId" clId="{1EBF8C27-1F2B-4B40-AB4C-73F1D1018BDB}" dt="2021-02-17T02:16:54.710" v="1142" actId="47"/>
        <pc:sldMkLst>
          <pc:docMk/>
          <pc:sldMk cId="2560326145" sldId="265"/>
        </pc:sldMkLst>
      </pc:sldChg>
      <pc:sldChg chg="addSp delSp modSp add mod">
        <pc:chgData name="Li Lixiang" userId="6104bbfcb56aea79" providerId="LiveId" clId="{1EBF8C27-1F2B-4B40-AB4C-73F1D1018BDB}" dt="2021-02-17T03:49:19.210" v="3500" actId="6549"/>
        <pc:sldMkLst>
          <pc:docMk/>
          <pc:sldMk cId="4197735747" sldId="265"/>
        </pc:sldMkLst>
        <pc:spChg chg="mod">
          <ac:chgData name="Li Lixiang" userId="6104bbfcb56aea79" providerId="LiveId" clId="{1EBF8C27-1F2B-4B40-AB4C-73F1D1018BDB}" dt="2021-02-17T03:28:52.337" v="2485" actId="20577"/>
          <ac:spMkLst>
            <pc:docMk/>
            <pc:sldMk cId="4197735747" sldId="265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3:49:19.210" v="3500" actId="6549"/>
          <ac:spMkLst>
            <pc:docMk/>
            <pc:sldMk cId="4197735747" sldId="265"/>
            <ac:spMk id="9" creationId="{B3A91969-9FC0-40D6-97FB-CB169B0FD70D}"/>
          </ac:spMkLst>
        </pc:spChg>
        <pc:picChg chg="del">
          <ac:chgData name="Li Lixiang" userId="6104bbfcb56aea79" providerId="LiveId" clId="{1EBF8C27-1F2B-4B40-AB4C-73F1D1018BDB}" dt="2021-02-17T02:21:51.021" v="1663" actId="478"/>
          <ac:picMkLst>
            <pc:docMk/>
            <pc:sldMk cId="4197735747" sldId="265"/>
            <ac:picMk id="4" creationId="{73509F73-6BC8-4E55-8432-692A7CA0DA81}"/>
          </ac:picMkLst>
        </pc:picChg>
        <pc:picChg chg="add mod">
          <ac:chgData name="Li Lixiang" userId="6104bbfcb56aea79" providerId="LiveId" clId="{1EBF8C27-1F2B-4B40-AB4C-73F1D1018BDB}" dt="2021-02-17T02:23:59.652" v="1877" actId="1076"/>
          <ac:picMkLst>
            <pc:docMk/>
            <pc:sldMk cId="4197735747" sldId="265"/>
            <ac:picMk id="5" creationId="{D8798D17-08FB-4B17-A4D0-E2E0ED41D7DD}"/>
          </ac:picMkLst>
        </pc:picChg>
        <pc:picChg chg="del">
          <ac:chgData name="Li Lixiang" userId="6104bbfcb56aea79" providerId="LiveId" clId="{1EBF8C27-1F2B-4B40-AB4C-73F1D1018BDB}" dt="2021-02-17T02:19:26.527" v="1205" actId="478"/>
          <ac:picMkLst>
            <pc:docMk/>
            <pc:sldMk cId="4197735747" sldId="265"/>
            <ac:picMk id="7" creationId="{3E101499-A6D0-4F36-AC0A-49DA882F42A8}"/>
          </ac:picMkLst>
        </pc:picChg>
      </pc:sldChg>
      <pc:sldChg chg="addSp delSp modSp add mod">
        <pc:chgData name="Li Lixiang" userId="6104bbfcb56aea79" providerId="LiveId" clId="{1EBF8C27-1F2B-4B40-AB4C-73F1D1018BDB}" dt="2021-02-17T03:29:01.511" v="2493" actId="20577"/>
        <pc:sldMkLst>
          <pc:docMk/>
          <pc:sldMk cId="1995928750" sldId="266"/>
        </pc:sldMkLst>
        <pc:spChg chg="mod">
          <ac:chgData name="Li Lixiang" userId="6104bbfcb56aea79" providerId="LiveId" clId="{1EBF8C27-1F2B-4B40-AB4C-73F1D1018BDB}" dt="2021-02-17T03:29:01.511" v="2493" actId="20577"/>
          <ac:spMkLst>
            <pc:docMk/>
            <pc:sldMk cId="1995928750" sldId="266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2:28:40.261" v="2479" actId="20577"/>
          <ac:spMkLst>
            <pc:docMk/>
            <pc:sldMk cId="1995928750" sldId="266"/>
            <ac:spMk id="9" creationId="{B3A91969-9FC0-40D6-97FB-CB169B0FD70D}"/>
          </ac:spMkLst>
        </pc:spChg>
        <pc:picChg chg="add mod">
          <ac:chgData name="Li Lixiang" userId="6104bbfcb56aea79" providerId="LiveId" clId="{1EBF8C27-1F2B-4B40-AB4C-73F1D1018BDB}" dt="2021-02-17T02:25:41.812" v="1881" actId="1076"/>
          <ac:picMkLst>
            <pc:docMk/>
            <pc:sldMk cId="1995928750" sldId="266"/>
            <ac:picMk id="4" creationId="{E2C7871E-837A-4D6C-AD58-F98BF2C7E7D2}"/>
          </ac:picMkLst>
        </pc:picChg>
        <pc:picChg chg="del">
          <ac:chgData name="Li Lixiang" userId="6104bbfcb56aea79" providerId="LiveId" clId="{1EBF8C27-1F2B-4B40-AB4C-73F1D1018BDB}" dt="2021-02-17T02:25:38.417" v="1879" actId="478"/>
          <ac:picMkLst>
            <pc:docMk/>
            <pc:sldMk cId="1995928750" sldId="266"/>
            <ac:picMk id="5" creationId="{D8798D17-08FB-4B17-A4D0-E2E0ED41D7DD}"/>
          </ac:picMkLst>
        </pc:picChg>
      </pc:sldChg>
      <pc:sldChg chg="addSp delSp modSp add mod">
        <pc:chgData name="Li Lixiang" userId="6104bbfcb56aea79" providerId="LiveId" clId="{1EBF8C27-1F2B-4B40-AB4C-73F1D1018BDB}" dt="2021-02-17T03:39:30.109" v="3333" actId="27636"/>
        <pc:sldMkLst>
          <pc:docMk/>
          <pc:sldMk cId="2170111060" sldId="267"/>
        </pc:sldMkLst>
        <pc:spChg chg="mod">
          <ac:chgData name="Li Lixiang" userId="6104bbfcb56aea79" providerId="LiveId" clId="{1EBF8C27-1F2B-4B40-AB4C-73F1D1018BDB}" dt="2021-02-17T03:29:25.714" v="2531" actId="6549"/>
          <ac:spMkLst>
            <pc:docMk/>
            <pc:sldMk cId="2170111060" sldId="267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3:39:30.109" v="3333" actId="27636"/>
          <ac:spMkLst>
            <pc:docMk/>
            <pc:sldMk cId="2170111060" sldId="267"/>
            <ac:spMk id="9" creationId="{B3A91969-9FC0-40D6-97FB-CB169B0FD70D}"/>
          </ac:spMkLst>
        </pc:spChg>
        <pc:picChg chg="del">
          <ac:chgData name="Li Lixiang" userId="6104bbfcb56aea79" providerId="LiveId" clId="{1EBF8C27-1F2B-4B40-AB4C-73F1D1018BDB}" dt="2021-02-17T03:29:28.655" v="2532" actId="478"/>
          <ac:picMkLst>
            <pc:docMk/>
            <pc:sldMk cId="2170111060" sldId="267"/>
            <ac:picMk id="4" creationId="{E2C7871E-837A-4D6C-AD58-F98BF2C7E7D2}"/>
          </ac:picMkLst>
        </pc:picChg>
        <pc:picChg chg="add mod">
          <ac:chgData name="Li Lixiang" userId="6104bbfcb56aea79" providerId="LiveId" clId="{1EBF8C27-1F2B-4B40-AB4C-73F1D1018BDB}" dt="2021-02-17T03:35:31.917" v="3254" actId="1076"/>
          <ac:picMkLst>
            <pc:docMk/>
            <pc:sldMk cId="2170111060" sldId="267"/>
            <ac:picMk id="5" creationId="{7465D260-B276-4480-8061-8A3FE419810E}"/>
          </ac:picMkLst>
        </pc:picChg>
      </pc:sldChg>
      <pc:sldChg chg="delSp modSp add mod">
        <pc:chgData name="Li Lixiang" userId="6104bbfcb56aea79" providerId="LiveId" clId="{1EBF8C27-1F2B-4B40-AB4C-73F1D1018BDB}" dt="2021-02-17T03:50:10.061" v="3501" actId="14100"/>
        <pc:sldMkLst>
          <pc:docMk/>
          <pc:sldMk cId="1651102495" sldId="268"/>
        </pc:sldMkLst>
        <pc:spChg chg="mod">
          <ac:chgData name="Li Lixiang" userId="6104bbfcb56aea79" providerId="LiveId" clId="{1EBF8C27-1F2B-4B40-AB4C-73F1D1018BDB}" dt="2021-02-17T03:40:46.063" v="3347" actId="20577"/>
          <ac:spMkLst>
            <pc:docMk/>
            <pc:sldMk cId="1651102495" sldId="268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3:50:10.061" v="3501" actId="14100"/>
          <ac:spMkLst>
            <pc:docMk/>
            <pc:sldMk cId="1651102495" sldId="268"/>
            <ac:spMk id="9" creationId="{B3A91969-9FC0-40D6-97FB-CB169B0FD70D}"/>
          </ac:spMkLst>
        </pc:spChg>
        <pc:picChg chg="del">
          <ac:chgData name="Li Lixiang" userId="6104bbfcb56aea79" providerId="LiveId" clId="{1EBF8C27-1F2B-4B40-AB4C-73F1D1018BDB}" dt="2021-02-17T03:40:38.307" v="3335" actId="478"/>
          <ac:picMkLst>
            <pc:docMk/>
            <pc:sldMk cId="1651102495" sldId="268"/>
            <ac:picMk id="5" creationId="{7465D260-B276-4480-8061-8A3FE419810E}"/>
          </ac:picMkLst>
        </pc:picChg>
      </pc:sldChg>
      <pc:sldChg chg="addSp delSp modSp add mod">
        <pc:chgData name="Li Lixiang" userId="6104bbfcb56aea79" providerId="LiveId" clId="{1EBF8C27-1F2B-4B40-AB4C-73F1D1018BDB}" dt="2021-02-17T03:47:19.994" v="3448" actId="339"/>
        <pc:sldMkLst>
          <pc:docMk/>
          <pc:sldMk cId="4294128104" sldId="269"/>
        </pc:sldMkLst>
        <pc:spChg chg="mod">
          <ac:chgData name="Li Lixiang" userId="6104bbfcb56aea79" providerId="LiveId" clId="{1EBF8C27-1F2B-4B40-AB4C-73F1D1018BDB}" dt="2021-02-17T03:43:54.622" v="3428" actId="1076"/>
          <ac:spMkLst>
            <pc:docMk/>
            <pc:sldMk cId="4294128104" sldId="269"/>
            <ac:spMk id="2" creationId="{5EC01E2D-9CFE-4D5D-8863-3BA90731F07B}"/>
          </ac:spMkLst>
        </pc:spChg>
        <pc:spChg chg="add del mod">
          <ac:chgData name="Li Lixiang" userId="6104bbfcb56aea79" providerId="LiveId" clId="{1EBF8C27-1F2B-4B40-AB4C-73F1D1018BDB}" dt="2021-02-17T03:43:28.699" v="3393" actId="478"/>
          <ac:spMkLst>
            <pc:docMk/>
            <pc:sldMk cId="4294128104" sldId="269"/>
            <ac:spMk id="4" creationId="{B227C6F4-5EEE-4990-93C5-213484191DEF}"/>
          </ac:spMkLst>
        </pc:spChg>
        <pc:spChg chg="del">
          <ac:chgData name="Li Lixiang" userId="6104bbfcb56aea79" providerId="LiveId" clId="{1EBF8C27-1F2B-4B40-AB4C-73F1D1018BDB}" dt="2021-02-17T03:43:26.243" v="3392" actId="478"/>
          <ac:spMkLst>
            <pc:docMk/>
            <pc:sldMk cId="4294128104" sldId="269"/>
            <ac:spMk id="9" creationId="{B3A91969-9FC0-40D6-97FB-CB169B0FD70D}"/>
          </ac:spMkLst>
        </pc:spChg>
        <pc:picChg chg="del">
          <ac:chgData name="Li Lixiang" userId="6104bbfcb56aea79" providerId="LiveId" clId="{1EBF8C27-1F2B-4B40-AB4C-73F1D1018BDB}" dt="2021-02-17T03:43:29.368" v="3394" actId="478"/>
          <ac:picMkLst>
            <pc:docMk/>
            <pc:sldMk cId="4294128104" sldId="269"/>
            <ac:picMk id="6" creationId="{A45477DE-99BC-46C5-8EBD-3EFCCA22C291}"/>
          </ac:picMkLst>
        </pc:picChg>
        <pc:picChg chg="add mod">
          <ac:chgData name="Li Lixiang" userId="6104bbfcb56aea79" providerId="LiveId" clId="{1EBF8C27-1F2B-4B40-AB4C-73F1D1018BDB}" dt="2021-02-17T03:47:19.994" v="3448" actId="339"/>
          <ac:picMkLst>
            <pc:docMk/>
            <pc:sldMk cId="4294128104" sldId="269"/>
            <ac:picMk id="7" creationId="{5C467EA2-01B9-48A0-BDAC-33F47C6A1732}"/>
          </ac:picMkLst>
        </pc:picChg>
      </pc:sldChg>
      <pc:sldChg chg="addSp delSp modSp add mod">
        <pc:chgData name="Li Lixiang" userId="6104bbfcb56aea79" providerId="LiveId" clId="{1EBF8C27-1F2B-4B40-AB4C-73F1D1018BDB}" dt="2021-02-17T03:50:28.888" v="3506" actId="1076"/>
        <pc:sldMkLst>
          <pc:docMk/>
          <pc:sldMk cId="375156939" sldId="270"/>
        </pc:sldMkLst>
        <pc:spChg chg="add del mod">
          <ac:chgData name="Li Lixiang" userId="6104bbfcb56aea79" providerId="LiveId" clId="{1EBF8C27-1F2B-4B40-AB4C-73F1D1018BDB}" dt="2021-02-17T03:50:19.309" v="3504" actId="478"/>
          <ac:spMkLst>
            <pc:docMk/>
            <pc:sldMk cId="375156939" sldId="270"/>
            <ac:spMk id="4" creationId="{58D40175-3F82-4192-BCEF-AAD1EBEA29E6}"/>
          </ac:spMkLst>
        </pc:spChg>
        <pc:spChg chg="del">
          <ac:chgData name="Li Lixiang" userId="6104bbfcb56aea79" providerId="LiveId" clId="{1EBF8C27-1F2B-4B40-AB4C-73F1D1018BDB}" dt="2021-02-17T03:50:17.490" v="3503" actId="478"/>
          <ac:spMkLst>
            <pc:docMk/>
            <pc:sldMk cId="375156939" sldId="270"/>
            <ac:spMk id="9" creationId="{B3A91969-9FC0-40D6-97FB-CB169B0FD70D}"/>
          </ac:spMkLst>
        </pc:spChg>
        <pc:graphicFrameChg chg="add mod">
          <ac:chgData name="Li Lixiang" userId="6104bbfcb56aea79" providerId="LiveId" clId="{1EBF8C27-1F2B-4B40-AB4C-73F1D1018BDB}" dt="2021-02-17T03:50:28.888" v="3506" actId="1076"/>
          <ac:graphicFrameMkLst>
            <pc:docMk/>
            <pc:sldMk cId="375156939" sldId="270"/>
            <ac:graphicFrameMk id="6" creationId="{5B71E1E5-9FEE-49B0-A39D-5DA4CF737E6A}"/>
          </ac:graphicFrameMkLst>
        </pc:graphicFrameChg>
        <pc:picChg chg="add mod">
          <ac:chgData name="Li Lixiang" userId="6104bbfcb56aea79" providerId="LiveId" clId="{1EBF8C27-1F2B-4B40-AB4C-73F1D1018BDB}" dt="2021-02-17T03:50:28.888" v="3506" actId="1076"/>
          <ac:picMkLst>
            <pc:docMk/>
            <pc:sldMk cId="375156939" sldId="270"/>
            <ac:picMk id="7" creationId="{1276845B-8CB7-4833-97B8-50CFCDC4888E}"/>
          </ac:picMkLst>
        </pc:picChg>
      </pc:sldChg>
      <pc:sldChg chg="addSp delSp modSp add mod">
        <pc:chgData name="Li Lixiang" userId="6104bbfcb56aea79" providerId="LiveId" clId="{1EBF8C27-1F2B-4B40-AB4C-73F1D1018BDB}" dt="2021-02-17T04:25:35.852" v="3516" actId="1076"/>
        <pc:sldMkLst>
          <pc:docMk/>
          <pc:sldMk cId="3550856761" sldId="271"/>
        </pc:sldMkLst>
        <pc:graphicFrameChg chg="del modGraphic">
          <ac:chgData name="Li Lixiang" userId="6104bbfcb56aea79" providerId="LiveId" clId="{1EBF8C27-1F2B-4B40-AB4C-73F1D1018BDB}" dt="2021-02-17T04:02:53.173" v="3509" actId="478"/>
          <ac:graphicFrameMkLst>
            <pc:docMk/>
            <pc:sldMk cId="3550856761" sldId="271"/>
            <ac:graphicFrameMk id="6" creationId="{5B71E1E5-9FEE-49B0-A39D-5DA4CF737E6A}"/>
          </ac:graphicFrameMkLst>
        </pc:graphicFrameChg>
        <pc:picChg chg="add mod">
          <ac:chgData name="Li Lixiang" userId="6104bbfcb56aea79" providerId="LiveId" clId="{1EBF8C27-1F2B-4B40-AB4C-73F1D1018BDB}" dt="2021-02-17T04:25:35.852" v="3516" actId="1076"/>
          <ac:picMkLst>
            <pc:docMk/>
            <pc:sldMk cId="3550856761" sldId="271"/>
            <ac:picMk id="4" creationId="{31B5A9B6-40C9-4ADC-B84B-DEB105A38E7C}"/>
          </ac:picMkLst>
        </pc:picChg>
        <pc:picChg chg="add del mod">
          <ac:chgData name="Li Lixiang" userId="6104bbfcb56aea79" providerId="LiveId" clId="{1EBF8C27-1F2B-4B40-AB4C-73F1D1018BDB}" dt="2021-02-17T04:25:31.833" v="3514" actId="478"/>
          <ac:picMkLst>
            <pc:docMk/>
            <pc:sldMk cId="3550856761" sldId="271"/>
            <ac:picMk id="5" creationId="{AE6B8665-6BEE-428F-9DFD-495CC9F60B34}"/>
          </ac:picMkLst>
        </pc:picChg>
        <pc:picChg chg="del mod">
          <ac:chgData name="Li Lixiang" userId="6104bbfcb56aea79" providerId="LiveId" clId="{1EBF8C27-1F2B-4B40-AB4C-73F1D1018BDB}" dt="2021-02-17T04:24:30.817" v="3511" actId="478"/>
          <ac:picMkLst>
            <pc:docMk/>
            <pc:sldMk cId="3550856761" sldId="271"/>
            <ac:picMk id="7" creationId="{1276845B-8CB7-4833-97B8-50CFCDC4888E}"/>
          </ac:picMkLst>
        </pc:picChg>
      </pc:sldChg>
      <pc:sldChg chg="addSp delSp modSp add mod">
        <pc:chgData name="Li Lixiang" userId="6104bbfcb56aea79" providerId="LiveId" clId="{1EBF8C27-1F2B-4B40-AB4C-73F1D1018BDB}" dt="2021-02-17T04:28:57.068" v="3525" actId="1076"/>
        <pc:sldMkLst>
          <pc:docMk/>
          <pc:sldMk cId="1421403968" sldId="272"/>
        </pc:sldMkLst>
        <pc:spChg chg="mod">
          <ac:chgData name="Li Lixiang" userId="6104bbfcb56aea79" providerId="LiveId" clId="{1EBF8C27-1F2B-4B40-AB4C-73F1D1018BDB}" dt="2021-02-17T04:28:10.337" v="3519"/>
          <ac:spMkLst>
            <pc:docMk/>
            <pc:sldMk cId="1421403968" sldId="272"/>
            <ac:spMk id="2" creationId="{5EC01E2D-9CFE-4D5D-8863-3BA90731F07B}"/>
          </ac:spMkLst>
        </pc:spChg>
        <pc:spChg chg="add mod">
          <ac:chgData name="Li Lixiang" userId="6104bbfcb56aea79" providerId="LiveId" clId="{1EBF8C27-1F2B-4B40-AB4C-73F1D1018BDB}" dt="2021-02-17T04:28:18.424" v="3522" actId="27636"/>
          <ac:spMkLst>
            <pc:docMk/>
            <pc:sldMk cId="1421403968" sldId="272"/>
            <ac:spMk id="5" creationId="{408E7A42-6353-4DDC-9865-E8607D0CCF8A}"/>
          </ac:spMkLst>
        </pc:spChg>
        <pc:picChg chg="del">
          <ac:chgData name="Li Lixiang" userId="6104bbfcb56aea79" providerId="LiveId" clId="{1EBF8C27-1F2B-4B40-AB4C-73F1D1018BDB}" dt="2021-02-17T04:28:01.127" v="3518" actId="478"/>
          <ac:picMkLst>
            <pc:docMk/>
            <pc:sldMk cId="1421403968" sldId="272"/>
            <ac:picMk id="4" creationId="{31B5A9B6-40C9-4ADC-B84B-DEB105A38E7C}"/>
          </ac:picMkLst>
        </pc:picChg>
        <pc:picChg chg="add mod">
          <ac:chgData name="Li Lixiang" userId="6104bbfcb56aea79" providerId="LiveId" clId="{1EBF8C27-1F2B-4B40-AB4C-73F1D1018BDB}" dt="2021-02-17T04:28:57.068" v="3525" actId="1076"/>
          <ac:picMkLst>
            <pc:docMk/>
            <pc:sldMk cId="1421403968" sldId="272"/>
            <ac:picMk id="6" creationId="{6E6C07B5-A4C7-4EFA-8760-1241E1AAED80}"/>
          </ac:picMkLst>
        </pc:picChg>
      </pc:sldChg>
      <pc:sldChg chg="add">
        <pc:chgData name="Li Lixiang" userId="6104bbfcb56aea79" providerId="LiveId" clId="{1EBF8C27-1F2B-4B40-AB4C-73F1D1018BDB}" dt="2021-02-17T04:29:13.909" v="3526"/>
        <pc:sldMkLst>
          <pc:docMk/>
          <pc:sldMk cId="1505910854" sldId="273"/>
        </pc:sldMkLst>
      </pc:sldChg>
      <pc:sldChg chg="addSp delSp modSp add mod">
        <pc:chgData name="Li Lixiang" userId="6104bbfcb56aea79" providerId="LiveId" clId="{1EBF8C27-1F2B-4B40-AB4C-73F1D1018BDB}" dt="2021-02-17T04:34:33.764" v="3934" actId="14100"/>
        <pc:sldMkLst>
          <pc:docMk/>
          <pc:sldMk cId="3688355330" sldId="274"/>
        </pc:sldMkLst>
        <pc:spChg chg="mod">
          <ac:chgData name="Li Lixiang" userId="6104bbfcb56aea79" providerId="LiveId" clId="{1EBF8C27-1F2B-4B40-AB4C-73F1D1018BDB}" dt="2021-02-17T04:30:08.791" v="3539" actId="20577"/>
          <ac:spMkLst>
            <pc:docMk/>
            <pc:sldMk cId="3688355330" sldId="274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4:34:33.764" v="3934" actId="14100"/>
          <ac:spMkLst>
            <pc:docMk/>
            <pc:sldMk cId="3688355330" sldId="274"/>
            <ac:spMk id="5" creationId="{408E7A42-6353-4DDC-9865-E8607D0CCF8A}"/>
          </ac:spMkLst>
        </pc:spChg>
        <pc:picChg chg="add mod">
          <ac:chgData name="Li Lixiang" userId="6104bbfcb56aea79" providerId="LiveId" clId="{1EBF8C27-1F2B-4B40-AB4C-73F1D1018BDB}" dt="2021-02-17T04:33:33.340" v="3933" actId="14100"/>
          <ac:picMkLst>
            <pc:docMk/>
            <pc:sldMk cId="3688355330" sldId="274"/>
            <ac:picMk id="4" creationId="{FA626F06-3929-44D7-85A4-CECFD2403F91}"/>
          </ac:picMkLst>
        </pc:picChg>
        <pc:picChg chg="del">
          <ac:chgData name="Li Lixiang" userId="6104bbfcb56aea79" providerId="LiveId" clId="{1EBF8C27-1F2B-4B40-AB4C-73F1D1018BDB}" dt="2021-02-17T04:31:59.677" v="3928" actId="478"/>
          <ac:picMkLst>
            <pc:docMk/>
            <pc:sldMk cId="3688355330" sldId="274"/>
            <ac:picMk id="6" creationId="{6E6C07B5-A4C7-4EFA-8760-1241E1AAED80}"/>
          </ac:picMkLst>
        </pc:picChg>
      </pc:sldChg>
      <pc:sldChg chg="delSp modSp add mod">
        <pc:chgData name="Li Lixiang" userId="6104bbfcb56aea79" providerId="LiveId" clId="{1EBF8C27-1F2B-4B40-AB4C-73F1D1018BDB}" dt="2021-02-17T04:38:06.388" v="4416" actId="14100"/>
        <pc:sldMkLst>
          <pc:docMk/>
          <pc:sldMk cId="400038240" sldId="275"/>
        </pc:sldMkLst>
        <pc:spChg chg="mod">
          <ac:chgData name="Li Lixiang" userId="6104bbfcb56aea79" providerId="LiveId" clId="{1EBF8C27-1F2B-4B40-AB4C-73F1D1018BDB}" dt="2021-02-17T04:34:53.945" v="3968" actId="20577"/>
          <ac:spMkLst>
            <pc:docMk/>
            <pc:sldMk cId="400038240" sldId="275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4:38:06.388" v="4416" actId="14100"/>
          <ac:spMkLst>
            <pc:docMk/>
            <pc:sldMk cId="400038240" sldId="275"/>
            <ac:spMk id="5" creationId="{408E7A42-6353-4DDC-9865-E8607D0CCF8A}"/>
          </ac:spMkLst>
        </pc:spChg>
        <pc:picChg chg="del">
          <ac:chgData name="Li Lixiang" userId="6104bbfcb56aea79" providerId="LiveId" clId="{1EBF8C27-1F2B-4B40-AB4C-73F1D1018BDB}" dt="2021-02-17T04:34:42.857" v="3936" actId="478"/>
          <ac:picMkLst>
            <pc:docMk/>
            <pc:sldMk cId="400038240" sldId="275"/>
            <ac:picMk id="4" creationId="{FA626F06-3929-44D7-85A4-CECFD2403F91}"/>
          </ac:picMkLst>
        </pc:picChg>
      </pc:sldChg>
    </pc:docChg>
  </pc:docChgLst>
  <pc:docChgLst>
    <pc:chgData name="Li Lixiang" userId="6104bbfcb56aea79" providerId="LiveId" clId="{3805E907-48DA-44F8-A30C-2D7469A5AD97}"/>
    <pc:docChg chg="custSel addSld modSld">
      <pc:chgData name="Li Lixiang" userId="6104bbfcb56aea79" providerId="LiveId" clId="{3805E907-48DA-44F8-A30C-2D7469A5AD97}" dt="2021-08-12T03:29:14.423" v="611" actId="27636"/>
      <pc:docMkLst>
        <pc:docMk/>
      </pc:docMkLst>
      <pc:sldChg chg="modSp mod">
        <pc:chgData name="Li Lixiang" userId="6104bbfcb56aea79" providerId="LiveId" clId="{3805E907-48DA-44F8-A30C-2D7469A5AD97}" dt="2021-08-07T10:58:04.775" v="154" actId="1076"/>
        <pc:sldMkLst>
          <pc:docMk/>
          <pc:sldMk cId="3034644185" sldId="264"/>
        </pc:sldMkLst>
        <pc:spChg chg="mod">
          <ac:chgData name="Li Lixiang" userId="6104bbfcb56aea79" providerId="LiveId" clId="{3805E907-48DA-44F8-A30C-2D7469A5AD97}" dt="2021-08-07T10:37:43.480" v="153" actId="1076"/>
          <ac:spMkLst>
            <pc:docMk/>
            <pc:sldMk cId="3034644185" sldId="264"/>
            <ac:spMk id="9" creationId="{B3A91969-9FC0-40D6-97FB-CB169B0FD70D}"/>
          </ac:spMkLst>
        </pc:spChg>
        <pc:picChg chg="mod">
          <ac:chgData name="Li Lixiang" userId="6104bbfcb56aea79" providerId="LiveId" clId="{3805E907-48DA-44F8-A30C-2D7469A5AD97}" dt="2021-08-07T10:58:04.775" v="154" actId="1076"/>
          <ac:picMkLst>
            <pc:docMk/>
            <pc:sldMk cId="3034644185" sldId="264"/>
            <ac:picMk id="4" creationId="{73509F73-6BC8-4E55-8432-692A7CA0DA81}"/>
          </ac:picMkLst>
        </pc:picChg>
        <pc:picChg chg="mod">
          <ac:chgData name="Li Lixiang" userId="6104bbfcb56aea79" providerId="LiveId" clId="{3805E907-48DA-44F8-A30C-2D7469A5AD97}" dt="2021-08-07T10:37:37.722" v="152" actId="1076"/>
          <ac:picMkLst>
            <pc:docMk/>
            <pc:sldMk cId="3034644185" sldId="264"/>
            <ac:picMk id="7" creationId="{3E101499-A6D0-4F36-AC0A-49DA882F42A8}"/>
          </ac:picMkLst>
        </pc:picChg>
      </pc:sldChg>
      <pc:sldChg chg="modSp add mod">
        <pc:chgData name="Li Lixiang" userId="6104bbfcb56aea79" providerId="LiveId" clId="{3805E907-48DA-44F8-A30C-2D7469A5AD97}" dt="2021-08-12T03:29:14.423" v="611" actId="27636"/>
        <pc:sldMkLst>
          <pc:docMk/>
          <pc:sldMk cId="2006154171" sldId="277"/>
        </pc:sldMkLst>
        <pc:spChg chg="mod">
          <ac:chgData name="Li Lixiang" userId="6104bbfcb56aea79" providerId="LiveId" clId="{3805E907-48DA-44F8-A30C-2D7469A5AD97}" dt="2021-08-12T03:25:19.549" v="180" actId="20577"/>
          <ac:spMkLst>
            <pc:docMk/>
            <pc:sldMk cId="2006154171" sldId="277"/>
            <ac:spMk id="2" creationId="{5EC01E2D-9CFE-4D5D-8863-3BA90731F07B}"/>
          </ac:spMkLst>
        </pc:spChg>
        <pc:spChg chg="mod">
          <ac:chgData name="Li Lixiang" userId="6104bbfcb56aea79" providerId="LiveId" clId="{3805E907-48DA-44F8-A30C-2D7469A5AD97}" dt="2021-08-12T03:29:14.423" v="611" actId="27636"/>
          <ac:spMkLst>
            <pc:docMk/>
            <pc:sldMk cId="2006154171" sldId="277"/>
            <ac:spMk id="5" creationId="{408E7A42-6353-4DDC-9865-E8607D0CCF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3D5F9-C843-4FBD-8450-AB5517508DC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EB04EAE-028F-49C1-BA3E-25C44AC6C585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common way</a:t>
          </a:r>
          <a:endParaRPr lang="en-MY" dirty="0"/>
        </a:p>
      </dgm:t>
    </dgm:pt>
    <dgm:pt modelId="{B4E9E0BD-BEC6-4324-BF22-488D9B52228C}" type="parTrans" cxnId="{8BCDF489-9783-4BC1-AA01-5F15554C806D}">
      <dgm:prSet/>
      <dgm:spPr/>
      <dgm:t>
        <a:bodyPr/>
        <a:lstStyle/>
        <a:p>
          <a:endParaRPr lang="en-MY"/>
        </a:p>
      </dgm:t>
    </dgm:pt>
    <dgm:pt modelId="{101DBA06-A045-4F65-966B-DEC38B98FE3B}" type="sibTrans" cxnId="{8BCDF489-9783-4BC1-AA01-5F15554C806D}">
      <dgm:prSet/>
      <dgm:spPr/>
      <dgm:t>
        <a:bodyPr/>
        <a:lstStyle/>
        <a:p>
          <a:endParaRPr lang="en-MY"/>
        </a:p>
      </dgm:t>
    </dgm:pt>
    <dgm:pt modelId="{20806966-E34C-4176-B8F7-F82C3FC2D813}">
      <dgm:prSet phldrT="[Text]"/>
      <dgm:spPr/>
      <dgm:t>
        <a:bodyPr/>
        <a:lstStyle/>
        <a:p>
          <a:r>
            <a:rPr lang="en-US" dirty="0"/>
            <a:t>Inherit from Sprite class, and use </a:t>
          </a:r>
          <a:r>
            <a:rPr lang="en-US" dirty="0" err="1"/>
            <a:t>RenderUpdates</a:t>
          </a:r>
          <a:r>
            <a:rPr lang="en-US" dirty="0"/>
            <a:t> group</a:t>
          </a:r>
          <a:endParaRPr lang="en-MY" dirty="0"/>
        </a:p>
      </dgm:t>
    </dgm:pt>
    <dgm:pt modelId="{C53AB588-DFFB-4C10-8129-AE734D937D42}" type="parTrans" cxnId="{FA7B67E7-6B06-4600-B648-B37E69D4938D}">
      <dgm:prSet/>
      <dgm:spPr/>
      <dgm:t>
        <a:bodyPr/>
        <a:lstStyle/>
        <a:p>
          <a:endParaRPr lang="en-MY"/>
        </a:p>
      </dgm:t>
    </dgm:pt>
    <dgm:pt modelId="{501A507A-8996-4135-B53C-64CFC39F25AC}" type="sibTrans" cxnId="{FA7B67E7-6B06-4600-B648-B37E69D4938D}">
      <dgm:prSet/>
      <dgm:spPr/>
      <dgm:t>
        <a:bodyPr/>
        <a:lstStyle/>
        <a:p>
          <a:endParaRPr lang="en-MY"/>
        </a:p>
      </dgm:t>
    </dgm:pt>
    <dgm:pt modelId="{5CA08246-64A8-4FE4-8E9C-03D22A572A83}">
      <dgm:prSet phldrT="[Text]"/>
      <dgm:spPr/>
      <dgm:t>
        <a:bodyPr/>
        <a:lstStyle/>
        <a:p>
          <a:r>
            <a:rPr lang="en-US" dirty="0"/>
            <a:t>The group draw will return the </a:t>
          </a:r>
          <a:r>
            <a:rPr lang="en-US" dirty="0" err="1"/>
            <a:t>rect</a:t>
          </a:r>
          <a:r>
            <a:rPr lang="en-US" dirty="0"/>
            <a:t> list which needs to update to screen. Can be used as parameter to update()</a:t>
          </a:r>
          <a:endParaRPr lang="en-MY" dirty="0"/>
        </a:p>
      </dgm:t>
    </dgm:pt>
    <dgm:pt modelId="{FCCD91A9-1761-4A07-AC33-6E62C7C6964C}" type="parTrans" cxnId="{E2746597-A6C5-4510-899A-B4DC9FACD656}">
      <dgm:prSet/>
      <dgm:spPr/>
      <dgm:t>
        <a:bodyPr/>
        <a:lstStyle/>
        <a:p>
          <a:endParaRPr lang="en-MY"/>
        </a:p>
      </dgm:t>
    </dgm:pt>
    <dgm:pt modelId="{E418C3FA-ACF5-40E5-9A56-3C4FAD7EEE46}" type="sibTrans" cxnId="{E2746597-A6C5-4510-899A-B4DC9FACD656}">
      <dgm:prSet/>
      <dgm:spPr/>
      <dgm:t>
        <a:bodyPr/>
        <a:lstStyle/>
        <a:p>
          <a:endParaRPr lang="en-MY"/>
        </a:p>
      </dgm:t>
    </dgm:pt>
    <dgm:pt modelId="{201B2957-B060-4BF4-BE62-4B1E41EAEA3D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common way</a:t>
          </a:r>
          <a:endParaRPr lang="en-MY" dirty="0"/>
        </a:p>
      </dgm:t>
    </dgm:pt>
    <dgm:pt modelId="{2E9CB2C7-4195-440C-9EB4-BC61688753E1}" type="parTrans" cxnId="{5697819B-196C-4D52-BB65-1C56DC29C747}">
      <dgm:prSet/>
      <dgm:spPr/>
      <dgm:t>
        <a:bodyPr/>
        <a:lstStyle/>
        <a:p>
          <a:endParaRPr lang="en-MY"/>
        </a:p>
      </dgm:t>
    </dgm:pt>
    <dgm:pt modelId="{D0FB8FF9-470D-40FF-838E-66696C81B563}" type="sibTrans" cxnId="{5697819B-196C-4D52-BB65-1C56DC29C747}">
      <dgm:prSet/>
      <dgm:spPr/>
      <dgm:t>
        <a:bodyPr/>
        <a:lstStyle/>
        <a:p>
          <a:endParaRPr lang="en-MY"/>
        </a:p>
      </dgm:t>
    </dgm:pt>
    <dgm:pt modelId="{5C750708-F1E8-40CA-BCE7-43E5EFEEE1FB}">
      <dgm:prSet phldrT="[Text]"/>
      <dgm:spPr/>
      <dgm:t>
        <a:bodyPr/>
        <a:lstStyle/>
        <a:p>
          <a:r>
            <a:rPr lang="en-US" dirty="0"/>
            <a:t>Inherit from </a:t>
          </a:r>
          <a:r>
            <a:rPr lang="en-US" dirty="0" err="1"/>
            <a:t>DirtySprite</a:t>
          </a:r>
          <a:r>
            <a:rPr lang="en-US" dirty="0"/>
            <a:t>, and use </a:t>
          </a:r>
          <a:r>
            <a:rPr lang="en-US" dirty="0" err="1"/>
            <a:t>LayeredDirty</a:t>
          </a:r>
          <a:r>
            <a:rPr lang="en-US" dirty="0"/>
            <a:t> group</a:t>
          </a:r>
          <a:endParaRPr lang="en-MY" dirty="0"/>
        </a:p>
      </dgm:t>
    </dgm:pt>
    <dgm:pt modelId="{77F292CA-61C2-4477-BB26-D76205223F42}" type="parTrans" cxnId="{3738EC43-843E-4275-A246-9EA1834A3F26}">
      <dgm:prSet/>
      <dgm:spPr/>
      <dgm:t>
        <a:bodyPr/>
        <a:lstStyle/>
        <a:p>
          <a:endParaRPr lang="en-MY"/>
        </a:p>
      </dgm:t>
    </dgm:pt>
    <dgm:pt modelId="{D3AD9BBB-67D3-4320-BA9B-A87DC47F911B}" type="sibTrans" cxnId="{3738EC43-843E-4275-A246-9EA1834A3F26}">
      <dgm:prSet/>
      <dgm:spPr/>
      <dgm:t>
        <a:bodyPr/>
        <a:lstStyle/>
        <a:p>
          <a:endParaRPr lang="en-MY"/>
        </a:p>
      </dgm:t>
    </dgm:pt>
    <dgm:pt modelId="{F87BF6D5-B565-4B9B-B21D-EA1DC27415AE}">
      <dgm:prSet phldrT="[Text]"/>
      <dgm:spPr/>
      <dgm:t>
        <a:bodyPr/>
        <a:lstStyle/>
        <a:p>
          <a:r>
            <a:rPr lang="en-US" dirty="0"/>
            <a:t>For those static sprites, which can set dirty to 0, then draw will not involve them.</a:t>
          </a:r>
          <a:endParaRPr lang="en-MY" dirty="0"/>
        </a:p>
      </dgm:t>
    </dgm:pt>
    <dgm:pt modelId="{B2986AF1-E0E0-4FF6-9CEA-68F4EEF9E468}" type="parTrans" cxnId="{7C321555-E6DA-4D2C-A8C1-6A7038150546}">
      <dgm:prSet/>
      <dgm:spPr/>
      <dgm:t>
        <a:bodyPr/>
        <a:lstStyle/>
        <a:p>
          <a:endParaRPr lang="en-MY"/>
        </a:p>
      </dgm:t>
    </dgm:pt>
    <dgm:pt modelId="{3B3B9471-8AFD-4856-8CF5-F77109E4DE6D}" type="sibTrans" cxnId="{7C321555-E6DA-4D2C-A8C1-6A7038150546}">
      <dgm:prSet/>
      <dgm:spPr/>
      <dgm:t>
        <a:bodyPr/>
        <a:lstStyle/>
        <a:p>
          <a:endParaRPr lang="en-MY"/>
        </a:p>
      </dgm:t>
    </dgm:pt>
    <dgm:pt modelId="{A2AF9F6A-E032-468C-A68D-CE0FB69974A5}" type="pres">
      <dgm:prSet presAssocID="{4F93D5F9-C843-4FBD-8450-AB5517508DC7}" presName="Name0" presStyleCnt="0">
        <dgm:presLayoutVars>
          <dgm:dir/>
          <dgm:animLvl val="lvl"/>
          <dgm:resizeHandles val="exact"/>
        </dgm:presLayoutVars>
      </dgm:prSet>
      <dgm:spPr/>
    </dgm:pt>
    <dgm:pt modelId="{5AC47DF9-BCED-4AA5-91ED-D253CE972B84}" type="pres">
      <dgm:prSet presAssocID="{BEB04EAE-028F-49C1-BA3E-25C44AC6C585}" presName="composite" presStyleCnt="0"/>
      <dgm:spPr/>
    </dgm:pt>
    <dgm:pt modelId="{BDE75CA4-F43C-4281-9E66-447B93A67220}" type="pres">
      <dgm:prSet presAssocID="{BEB04EAE-028F-49C1-BA3E-25C44AC6C58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68F0719-BF73-499D-B42F-69706CBBC021}" type="pres">
      <dgm:prSet presAssocID="{BEB04EAE-028F-49C1-BA3E-25C44AC6C585}" presName="desTx" presStyleLbl="alignAccFollowNode1" presStyleIdx="0" presStyleCnt="2">
        <dgm:presLayoutVars>
          <dgm:bulletEnabled val="1"/>
        </dgm:presLayoutVars>
      </dgm:prSet>
      <dgm:spPr/>
    </dgm:pt>
    <dgm:pt modelId="{37E4D7D9-7C71-457F-97EF-6FCFCF89A6E8}" type="pres">
      <dgm:prSet presAssocID="{101DBA06-A045-4F65-966B-DEC38B98FE3B}" presName="space" presStyleCnt="0"/>
      <dgm:spPr/>
    </dgm:pt>
    <dgm:pt modelId="{6BBCF1B0-9396-4FA0-85AA-D92B44A153A7}" type="pres">
      <dgm:prSet presAssocID="{201B2957-B060-4BF4-BE62-4B1E41EAEA3D}" presName="composite" presStyleCnt="0"/>
      <dgm:spPr/>
    </dgm:pt>
    <dgm:pt modelId="{A1A7B331-5DE7-4129-B5F0-0789517C3300}" type="pres">
      <dgm:prSet presAssocID="{201B2957-B060-4BF4-BE62-4B1E41EAEA3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8E1F2F1-C678-4772-A076-B95C9717F234}" type="pres">
      <dgm:prSet presAssocID="{201B2957-B060-4BF4-BE62-4B1E41EAEA3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4544E62-5B9C-44A2-82B8-71092343873A}" type="presOf" srcId="{4F93D5F9-C843-4FBD-8450-AB5517508DC7}" destId="{A2AF9F6A-E032-468C-A68D-CE0FB69974A5}" srcOrd="0" destOrd="0" presId="urn:microsoft.com/office/officeart/2005/8/layout/hList1"/>
    <dgm:cxn modelId="{16C97143-B781-42D7-BC0E-7FB6D1033E18}" type="presOf" srcId="{5C750708-F1E8-40CA-BCE7-43E5EFEEE1FB}" destId="{78E1F2F1-C678-4772-A076-B95C9717F234}" srcOrd="0" destOrd="0" presId="urn:microsoft.com/office/officeart/2005/8/layout/hList1"/>
    <dgm:cxn modelId="{3738EC43-843E-4275-A246-9EA1834A3F26}" srcId="{201B2957-B060-4BF4-BE62-4B1E41EAEA3D}" destId="{5C750708-F1E8-40CA-BCE7-43E5EFEEE1FB}" srcOrd="0" destOrd="0" parTransId="{77F292CA-61C2-4477-BB26-D76205223F42}" sibTransId="{D3AD9BBB-67D3-4320-BA9B-A87DC47F911B}"/>
    <dgm:cxn modelId="{EDEAE672-2D5B-4636-B2CD-DEAA4908D578}" type="presOf" srcId="{5CA08246-64A8-4FE4-8E9C-03D22A572A83}" destId="{168F0719-BF73-499D-B42F-69706CBBC021}" srcOrd="0" destOrd="1" presId="urn:microsoft.com/office/officeart/2005/8/layout/hList1"/>
    <dgm:cxn modelId="{7C321555-E6DA-4D2C-A8C1-6A7038150546}" srcId="{201B2957-B060-4BF4-BE62-4B1E41EAEA3D}" destId="{F87BF6D5-B565-4B9B-B21D-EA1DC27415AE}" srcOrd="1" destOrd="0" parTransId="{B2986AF1-E0E0-4FF6-9CEA-68F4EEF9E468}" sibTransId="{3B3B9471-8AFD-4856-8CF5-F77109E4DE6D}"/>
    <dgm:cxn modelId="{8BCDF489-9783-4BC1-AA01-5F15554C806D}" srcId="{4F93D5F9-C843-4FBD-8450-AB5517508DC7}" destId="{BEB04EAE-028F-49C1-BA3E-25C44AC6C585}" srcOrd="0" destOrd="0" parTransId="{B4E9E0BD-BEC6-4324-BF22-488D9B52228C}" sibTransId="{101DBA06-A045-4F65-966B-DEC38B98FE3B}"/>
    <dgm:cxn modelId="{D2BA5B94-E5B9-4A7D-B41C-97939B3F31ED}" type="presOf" srcId="{201B2957-B060-4BF4-BE62-4B1E41EAEA3D}" destId="{A1A7B331-5DE7-4129-B5F0-0789517C3300}" srcOrd="0" destOrd="0" presId="urn:microsoft.com/office/officeart/2005/8/layout/hList1"/>
    <dgm:cxn modelId="{E2746597-A6C5-4510-899A-B4DC9FACD656}" srcId="{BEB04EAE-028F-49C1-BA3E-25C44AC6C585}" destId="{5CA08246-64A8-4FE4-8E9C-03D22A572A83}" srcOrd="1" destOrd="0" parTransId="{FCCD91A9-1761-4A07-AC33-6E62C7C6964C}" sibTransId="{E418C3FA-ACF5-40E5-9A56-3C4FAD7EEE46}"/>
    <dgm:cxn modelId="{5697819B-196C-4D52-BB65-1C56DC29C747}" srcId="{4F93D5F9-C843-4FBD-8450-AB5517508DC7}" destId="{201B2957-B060-4BF4-BE62-4B1E41EAEA3D}" srcOrd="1" destOrd="0" parTransId="{2E9CB2C7-4195-440C-9EB4-BC61688753E1}" sibTransId="{D0FB8FF9-470D-40FF-838E-66696C81B563}"/>
    <dgm:cxn modelId="{D37D019E-50AB-4559-A715-538D46378C08}" type="presOf" srcId="{F87BF6D5-B565-4B9B-B21D-EA1DC27415AE}" destId="{78E1F2F1-C678-4772-A076-B95C9717F234}" srcOrd="0" destOrd="1" presId="urn:microsoft.com/office/officeart/2005/8/layout/hList1"/>
    <dgm:cxn modelId="{12CCC2BD-142F-4878-A2C7-A5CE46723CD9}" type="presOf" srcId="{BEB04EAE-028F-49C1-BA3E-25C44AC6C585}" destId="{BDE75CA4-F43C-4281-9E66-447B93A67220}" srcOrd="0" destOrd="0" presId="urn:microsoft.com/office/officeart/2005/8/layout/hList1"/>
    <dgm:cxn modelId="{1E96EBC2-2F80-4E09-BA1F-908F6994C3AB}" type="presOf" srcId="{20806966-E34C-4176-B8F7-F82C3FC2D813}" destId="{168F0719-BF73-499D-B42F-69706CBBC021}" srcOrd="0" destOrd="0" presId="urn:microsoft.com/office/officeart/2005/8/layout/hList1"/>
    <dgm:cxn modelId="{FA7B67E7-6B06-4600-B648-B37E69D4938D}" srcId="{BEB04EAE-028F-49C1-BA3E-25C44AC6C585}" destId="{20806966-E34C-4176-B8F7-F82C3FC2D813}" srcOrd="0" destOrd="0" parTransId="{C53AB588-DFFB-4C10-8129-AE734D937D42}" sibTransId="{501A507A-8996-4135-B53C-64CFC39F25AC}"/>
    <dgm:cxn modelId="{F4BECD46-8E40-4CF3-872F-2678294E13D4}" type="presParOf" srcId="{A2AF9F6A-E032-468C-A68D-CE0FB69974A5}" destId="{5AC47DF9-BCED-4AA5-91ED-D253CE972B84}" srcOrd="0" destOrd="0" presId="urn:microsoft.com/office/officeart/2005/8/layout/hList1"/>
    <dgm:cxn modelId="{ECC468EF-BE78-41AC-AEAA-4756CCDE303C}" type="presParOf" srcId="{5AC47DF9-BCED-4AA5-91ED-D253CE972B84}" destId="{BDE75CA4-F43C-4281-9E66-447B93A67220}" srcOrd="0" destOrd="0" presId="urn:microsoft.com/office/officeart/2005/8/layout/hList1"/>
    <dgm:cxn modelId="{ED94A8D5-056E-4610-8A2F-AD974F6B05E3}" type="presParOf" srcId="{5AC47DF9-BCED-4AA5-91ED-D253CE972B84}" destId="{168F0719-BF73-499D-B42F-69706CBBC021}" srcOrd="1" destOrd="0" presId="urn:microsoft.com/office/officeart/2005/8/layout/hList1"/>
    <dgm:cxn modelId="{7CA4C2AE-75AE-49C9-8004-280A242E82C1}" type="presParOf" srcId="{A2AF9F6A-E032-468C-A68D-CE0FB69974A5}" destId="{37E4D7D9-7C71-457F-97EF-6FCFCF89A6E8}" srcOrd="1" destOrd="0" presId="urn:microsoft.com/office/officeart/2005/8/layout/hList1"/>
    <dgm:cxn modelId="{26D3A559-4887-4637-9B4A-F1425E828425}" type="presParOf" srcId="{A2AF9F6A-E032-468C-A68D-CE0FB69974A5}" destId="{6BBCF1B0-9396-4FA0-85AA-D92B44A153A7}" srcOrd="2" destOrd="0" presId="urn:microsoft.com/office/officeart/2005/8/layout/hList1"/>
    <dgm:cxn modelId="{6BFB78BE-BF8B-410C-A152-DE5641C27B6B}" type="presParOf" srcId="{6BBCF1B0-9396-4FA0-85AA-D92B44A153A7}" destId="{A1A7B331-5DE7-4129-B5F0-0789517C3300}" srcOrd="0" destOrd="0" presId="urn:microsoft.com/office/officeart/2005/8/layout/hList1"/>
    <dgm:cxn modelId="{7764FB6D-BF5A-4B8B-8F68-13FCADCF636A}" type="presParOf" srcId="{6BBCF1B0-9396-4FA0-85AA-D92B44A153A7}" destId="{78E1F2F1-C678-4772-A076-B95C9717F2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75CA4-F43C-4281-9E66-447B93A67220}">
      <dsp:nvSpPr>
        <dsp:cNvPr id="0" name=""/>
        <dsp:cNvSpPr/>
      </dsp:nvSpPr>
      <dsp:spPr>
        <a:xfrm>
          <a:off x="39" y="5866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  <a:r>
            <a:rPr lang="en-US" sz="2500" kern="1200" baseline="30000" dirty="0"/>
            <a:t>st</a:t>
          </a:r>
          <a:r>
            <a:rPr lang="en-US" sz="2500" kern="1200" dirty="0"/>
            <a:t> common way</a:t>
          </a:r>
          <a:endParaRPr lang="en-MY" sz="2500" kern="1200" dirty="0"/>
        </a:p>
      </dsp:txBody>
      <dsp:txXfrm>
        <a:off x="39" y="5866"/>
        <a:ext cx="3798093" cy="720000"/>
      </dsp:txXfrm>
    </dsp:sp>
    <dsp:sp modelId="{168F0719-BF73-499D-B42F-69706CBBC021}">
      <dsp:nvSpPr>
        <dsp:cNvPr id="0" name=""/>
        <dsp:cNvSpPr/>
      </dsp:nvSpPr>
      <dsp:spPr>
        <a:xfrm>
          <a:off x="39" y="725866"/>
          <a:ext cx="379809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Inherit from Sprite class, and use </a:t>
          </a:r>
          <a:r>
            <a:rPr lang="en-US" sz="2500" kern="1200" dirty="0" err="1"/>
            <a:t>RenderUpdates</a:t>
          </a:r>
          <a:r>
            <a:rPr lang="en-US" sz="2500" kern="1200" dirty="0"/>
            <a:t> group</a:t>
          </a:r>
          <a:endParaRPr lang="en-MY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 group draw will return the </a:t>
          </a:r>
          <a:r>
            <a:rPr lang="en-US" sz="2500" kern="1200" dirty="0" err="1"/>
            <a:t>rect</a:t>
          </a:r>
          <a:r>
            <a:rPr lang="en-US" sz="2500" kern="1200" dirty="0"/>
            <a:t> list which needs to update to screen. Can be used as parameter to update()</a:t>
          </a:r>
          <a:endParaRPr lang="en-MY" sz="2500" kern="1200" dirty="0"/>
        </a:p>
      </dsp:txBody>
      <dsp:txXfrm>
        <a:off x="39" y="725866"/>
        <a:ext cx="3798093" cy="3225375"/>
      </dsp:txXfrm>
    </dsp:sp>
    <dsp:sp modelId="{A1A7B331-5DE7-4129-B5F0-0789517C3300}">
      <dsp:nvSpPr>
        <dsp:cNvPr id="0" name=""/>
        <dsp:cNvSpPr/>
      </dsp:nvSpPr>
      <dsp:spPr>
        <a:xfrm>
          <a:off x="4329866" y="5866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  <a:r>
            <a:rPr lang="en-US" sz="2500" kern="1200" baseline="30000" dirty="0"/>
            <a:t>nd</a:t>
          </a:r>
          <a:r>
            <a:rPr lang="en-US" sz="2500" kern="1200" dirty="0"/>
            <a:t> common way</a:t>
          </a:r>
          <a:endParaRPr lang="en-MY" sz="2500" kern="1200" dirty="0"/>
        </a:p>
      </dsp:txBody>
      <dsp:txXfrm>
        <a:off x="4329866" y="5866"/>
        <a:ext cx="3798093" cy="720000"/>
      </dsp:txXfrm>
    </dsp:sp>
    <dsp:sp modelId="{78E1F2F1-C678-4772-A076-B95C9717F234}">
      <dsp:nvSpPr>
        <dsp:cNvPr id="0" name=""/>
        <dsp:cNvSpPr/>
      </dsp:nvSpPr>
      <dsp:spPr>
        <a:xfrm>
          <a:off x="4329866" y="725866"/>
          <a:ext cx="379809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Inherit from </a:t>
          </a:r>
          <a:r>
            <a:rPr lang="en-US" sz="2500" kern="1200" dirty="0" err="1"/>
            <a:t>DirtySprite</a:t>
          </a:r>
          <a:r>
            <a:rPr lang="en-US" sz="2500" kern="1200" dirty="0"/>
            <a:t>, and use </a:t>
          </a:r>
          <a:r>
            <a:rPr lang="en-US" sz="2500" kern="1200" dirty="0" err="1"/>
            <a:t>LayeredDirty</a:t>
          </a:r>
          <a:r>
            <a:rPr lang="en-US" sz="2500" kern="1200" dirty="0"/>
            <a:t> group</a:t>
          </a:r>
          <a:endParaRPr lang="en-MY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For those static sprites, which can set dirty to 0, then draw will not involve them.</a:t>
          </a:r>
          <a:endParaRPr lang="en-MY" sz="2500" kern="1200" dirty="0"/>
        </a:p>
      </dsp:txBody>
      <dsp:txXfrm>
        <a:off x="4329866" y="725866"/>
        <a:ext cx="3798093" cy="322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6 – </a:t>
            </a:r>
            <a:r>
              <a:rPr lang="en-MY" dirty="0" err="1"/>
              <a:t>pygame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detailed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1E1E5-9FEE-49B0-A39D-5DA4CF737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68497"/>
              </p:ext>
            </p:extLst>
          </p:nvPr>
        </p:nvGraphicFramePr>
        <p:xfrm>
          <a:off x="636573" y="2801131"/>
          <a:ext cx="4051308" cy="2530660"/>
        </p:xfrm>
        <a:graphic>
          <a:graphicData uri="http://schemas.openxmlformats.org/drawingml/2006/table">
            <a:tbl>
              <a:tblPr/>
              <a:tblGrid>
                <a:gridCol w="2025654">
                  <a:extLst>
                    <a:ext uri="{9D8B030D-6E8A-4147-A177-3AD203B41FA5}">
                      <a16:colId xmlns:a16="http://schemas.microsoft.com/office/drawing/2014/main" val="2932367775"/>
                    </a:ext>
                  </a:extLst>
                </a:gridCol>
                <a:gridCol w="2025654">
                  <a:extLst>
                    <a:ext uri="{9D8B030D-6E8A-4147-A177-3AD203B41FA5}">
                      <a16:colId xmlns:a16="http://schemas.microsoft.com/office/drawing/2014/main" val="2821610960"/>
                    </a:ext>
                  </a:extLst>
                </a:gridCol>
              </a:tblGrid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b="1" dirty="0">
                          <a:solidFill>
                            <a:srgbClr val="000000"/>
                          </a:solidFill>
                          <a:effectLst/>
                        </a:rPr>
                        <a:t>Event Type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b="1" dirty="0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97210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QUIT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90399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ACTIVEEVENT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gain, state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1306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KEYDOWN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unicode, key, mod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1828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KEYUP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key, mod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82425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MOUSEMOTION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 err="1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MY" sz="1200" dirty="0" err="1">
                          <a:solidFill>
                            <a:schemeClr val="bg1"/>
                          </a:solidFill>
                          <a:effectLst/>
                        </a:rPr>
                        <a:t>rel</a:t>
                      </a: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, buttons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02061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MOUSEBUTTONUP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 err="1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, button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3168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MOUSEBUTTONDOWN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 err="1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, button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130427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TEXTINPUT</a:t>
                      </a:r>
                      <a:endParaRPr lang="en-MY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Text</a:t>
                      </a:r>
                      <a:endParaRPr lang="en-MY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426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MOUSEWHEEL</a:t>
                      </a:r>
                      <a:endParaRPr lang="en-MY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MY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563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76845B-8CB7-4833-97B8-50CFCDC4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74" y="820360"/>
            <a:ext cx="605842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56" y="674254"/>
            <a:ext cx="2140526" cy="3269673"/>
          </a:xfrm>
        </p:spPr>
        <p:txBody>
          <a:bodyPr>
            <a:normAutofit/>
          </a:bodyPr>
          <a:lstStyle/>
          <a:p>
            <a:r>
              <a:rPr lang="en-US" altLang="zh-CN" dirty="0"/>
              <a:t>Watch all the </a:t>
            </a:r>
            <a:r>
              <a:rPr lang="en-US" altLang="zh-CN" dirty="0" err="1"/>
              <a:t>pygame</a:t>
            </a:r>
            <a:r>
              <a:rPr lang="en-US" altLang="zh-CN" dirty="0"/>
              <a:t> Events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6B468-528F-4537-AC1C-5D552301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43" y="0"/>
            <a:ext cx="409317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04CB7-797E-4C5B-93CA-7B818754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87" y="0"/>
            <a:ext cx="4706007" cy="952633"/>
          </a:xfrm>
          <a:prstGeom prst="rect">
            <a:avLst/>
          </a:prstGeom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BF332669-5808-4560-8646-722B467C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287" y="2142067"/>
            <a:ext cx="5299404" cy="3715808"/>
          </a:xfrm>
        </p:spPr>
        <p:txBody>
          <a:bodyPr>
            <a:normAutofit/>
          </a:bodyPr>
          <a:lstStyle/>
          <a:p>
            <a:r>
              <a:rPr lang="en-US" dirty="0"/>
              <a:t>Before QUIT, there always a WINDOWCLOSE event.</a:t>
            </a:r>
          </a:p>
          <a:p>
            <a:r>
              <a:rPr lang="en-US" dirty="0"/>
              <a:t>“Alt + F4” key combination DOWN and UP event cannot detect. The actual event is WINDOWCLOSE and QUIT.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4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267198" cy="14562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Event detailed: main event processing logic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DD500-91BD-47E0-80A2-2ACC8A8D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25" y="0"/>
            <a:ext cx="521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and collision together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30999" cy="3425613"/>
          </a:xfrm>
        </p:spPr>
        <p:txBody>
          <a:bodyPr>
            <a:normAutofit/>
          </a:bodyPr>
          <a:lstStyle/>
          <a:p>
            <a:r>
              <a:rPr lang="en-US" dirty="0"/>
              <a:t>Design a kind of game, the big block under control to move.</a:t>
            </a:r>
          </a:p>
          <a:p>
            <a:r>
              <a:rPr lang="en-US" dirty="0"/>
              <a:t>When it collide with small block, it will eat it and grow to bigger size.</a:t>
            </a:r>
          </a:p>
          <a:p>
            <a:r>
              <a:rPr lang="en-US" dirty="0"/>
              <a:t>Small block which was eaten, will disappear.</a:t>
            </a:r>
          </a:p>
          <a:p>
            <a:r>
              <a:rPr lang="en-US" dirty="0"/>
              <a:t>Game will regenerate one small block after certain time, if total is less than 10</a:t>
            </a:r>
          </a:p>
          <a:p>
            <a:endParaRPr lang="en-US" dirty="0"/>
          </a:p>
          <a:p>
            <a:r>
              <a:rPr lang="en-US" dirty="0"/>
              <a:t>Addition: add mouse click respond, make a new small block with different color in the place mouse clicked.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7871E-837A-4D6C-AD58-F98BF2C7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84" y="1970861"/>
            <a:ext cx="3817951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2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sprite image and sound to game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6957873" cy="3353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the rectangle eat program to PAC-MAN eat program</a:t>
            </a:r>
          </a:p>
          <a:p>
            <a:r>
              <a:rPr lang="en-US" dirty="0"/>
              <a:t>Replace large rectangle with </a:t>
            </a:r>
            <a:r>
              <a:rPr lang="en-US" dirty="0" err="1"/>
              <a:t>pac</a:t>
            </a:r>
            <a:r>
              <a:rPr lang="en-US" dirty="0"/>
              <a:t>-man picture.</a:t>
            </a:r>
          </a:p>
          <a:p>
            <a:r>
              <a:rPr lang="en-US" dirty="0"/>
              <a:t>Replace small rectangles with yellow dots</a:t>
            </a:r>
          </a:p>
          <a:p>
            <a:r>
              <a:rPr lang="en-US" dirty="0"/>
              <a:t>Change mouse click to add special type: ghost. </a:t>
            </a:r>
          </a:p>
          <a:p>
            <a:r>
              <a:rPr lang="en-US" dirty="0"/>
              <a:t>When eat yellow dots, </a:t>
            </a:r>
            <a:r>
              <a:rPr lang="en-US" dirty="0" err="1"/>
              <a:t>pac</a:t>
            </a:r>
            <a:r>
              <a:rPr lang="en-US" dirty="0"/>
              <a:t>-man increase size.</a:t>
            </a:r>
          </a:p>
          <a:p>
            <a:r>
              <a:rPr lang="en-US" dirty="0"/>
              <a:t>When eat ghost, </a:t>
            </a:r>
            <a:r>
              <a:rPr lang="en-US" dirty="0" err="1"/>
              <a:t>pac</a:t>
            </a:r>
            <a:r>
              <a:rPr lang="en-US" dirty="0"/>
              <a:t>-man reduce size.</a:t>
            </a:r>
          </a:p>
          <a:p>
            <a:r>
              <a:rPr lang="en-US" dirty="0"/>
              <a:t>Add background music when playing.</a:t>
            </a:r>
          </a:p>
          <a:p>
            <a:r>
              <a:rPr lang="en-US" dirty="0"/>
              <a:t>Add sound effect when </a:t>
            </a:r>
            <a:r>
              <a:rPr lang="en-US" dirty="0" err="1"/>
              <a:t>pac</a:t>
            </a:r>
            <a:r>
              <a:rPr lang="en-US" dirty="0"/>
              <a:t>-man eating one dot.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C07B5-A4C7-4EFA-8760-1241E1AA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74" y="2142067"/>
            <a:ext cx="4249636" cy="33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0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sprite and sound to game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6957873" cy="3353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Change the rectangle eat program to PAC-MAN eat program</a:t>
            </a:r>
          </a:p>
          <a:p>
            <a:r>
              <a:rPr lang="en-US" dirty="0"/>
              <a:t>Replace large rectangle with </a:t>
            </a:r>
            <a:r>
              <a:rPr lang="en-US" dirty="0" err="1"/>
              <a:t>pac</a:t>
            </a:r>
            <a:r>
              <a:rPr lang="en-US" dirty="0"/>
              <a:t>-man picture.</a:t>
            </a:r>
          </a:p>
          <a:p>
            <a:r>
              <a:rPr lang="en-US" dirty="0"/>
              <a:t>Replace small rectangles with yellow dots</a:t>
            </a:r>
          </a:p>
          <a:p>
            <a:r>
              <a:rPr lang="en-US" dirty="0"/>
              <a:t>Make the program able to add special type: ghost. Use mouse button click to add it on screen</a:t>
            </a:r>
          </a:p>
          <a:p>
            <a:r>
              <a:rPr lang="en-US" dirty="0"/>
              <a:t>When eat yellow dots, </a:t>
            </a:r>
            <a:r>
              <a:rPr lang="en-US" dirty="0" err="1"/>
              <a:t>pac</a:t>
            </a:r>
            <a:r>
              <a:rPr lang="en-US" dirty="0"/>
              <a:t>-man increase size.</a:t>
            </a:r>
          </a:p>
          <a:p>
            <a:r>
              <a:rPr lang="en-US" dirty="0"/>
              <a:t>When eat ghost, </a:t>
            </a:r>
            <a:r>
              <a:rPr lang="en-US" dirty="0" err="1"/>
              <a:t>pac</a:t>
            </a:r>
            <a:r>
              <a:rPr lang="en-US" dirty="0"/>
              <a:t>-man reduce size.</a:t>
            </a:r>
          </a:p>
          <a:p>
            <a:r>
              <a:rPr lang="en-US" dirty="0"/>
              <a:t>Add background music when playing.</a:t>
            </a:r>
          </a:p>
          <a:p>
            <a:r>
              <a:rPr lang="en-US" dirty="0"/>
              <a:t>Add sound effect when </a:t>
            </a:r>
            <a:r>
              <a:rPr lang="en-US" dirty="0" err="1"/>
              <a:t>pac</a:t>
            </a:r>
            <a:r>
              <a:rPr lang="en-US" dirty="0"/>
              <a:t>-man eating one dot.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C07B5-A4C7-4EFA-8760-1241E1AA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74" y="2142067"/>
            <a:ext cx="4249636" cy="33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Dodger game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5781673" cy="3353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flying aircraft dodge the attacking weapons</a:t>
            </a:r>
          </a:p>
          <a:p>
            <a:r>
              <a:rPr lang="en-US" dirty="0"/>
              <a:t>Weapons drop from top to bottom.</a:t>
            </a:r>
          </a:p>
          <a:p>
            <a:r>
              <a:rPr lang="en-US" dirty="0"/>
              <a:t>Weapons dodge the weapons. When hit by weapon it’s life reduce.</a:t>
            </a:r>
          </a:p>
          <a:p>
            <a:r>
              <a:rPr lang="en-US" dirty="0"/>
              <a:t>When life reaches 0 game over.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26F06-3929-44D7-85A4-CECFD240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030" y="1608927"/>
            <a:ext cx="4931295" cy="38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5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Sprite rotate technique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696198" cy="253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rotate function</a:t>
            </a:r>
          </a:p>
          <a:p>
            <a:r>
              <a:rPr lang="en-US" dirty="0"/>
              <a:t>Simply use </a:t>
            </a:r>
            <a:r>
              <a:rPr lang="en-US" dirty="0" err="1"/>
              <a:t>pygame.transform.rotate</a:t>
            </a:r>
            <a:r>
              <a:rPr lang="en-US" dirty="0"/>
              <a:t>(), maybe the result is not your wanted. The sprite maybe not looks like rotating. The reason is the centering of rotation. </a:t>
            </a:r>
            <a:r>
              <a:rPr lang="en-US" dirty="0" err="1"/>
              <a:t>Pygame</a:t>
            </a:r>
            <a:r>
              <a:rPr lang="en-US" dirty="0"/>
              <a:t> function do not have a way to keep the center position.</a:t>
            </a:r>
          </a:p>
          <a:p>
            <a:r>
              <a:rPr lang="en-US" dirty="0"/>
              <a:t>If want to make the sprite rotate around one specific center, need to customize programming.</a:t>
            </a:r>
          </a:p>
        </p:txBody>
      </p:sp>
    </p:spTree>
    <p:extLst>
      <p:ext uri="{BB962C8B-B14F-4D97-AF65-F5344CB8AC3E}">
        <p14:creationId xmlns:p14="http://schemas.microsoft.com/office/powerpoint/2010/main" val="40003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OOP with </a:t>
            </a:r>
            <a:r>
              <a:rPr lang="en-US" altLang="zh-CN" dirty="0" err="1"/>
              <a:t>pygame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8080693" cy="3327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Sprite class and sprite Group</a:t>
            </a:r>
          </a:p>
          <a:p>
            <a:r>
              <a:rPr lang="en-US" dirty="0"/>
              <a:t>Inherit from the Sprite class, or </a:t>
            </a:r>
            <a:r>
              <a:rPr lang="en-US" dirty="0" err="1"/>
              <a:t>DirtySprite</a:t>
            </a:r>
            <a:r>
              <a:rPr lang="en-US" dirty="0"/>
              <a:t> class, make your own sprite of your game.</a:t>
            </a:r>
          </a:p>
          <a:p>
            <a:r>
              <a:rPr lang="en-US" dirty="0"/>
              <a:t>Customize the update() method of your sprite to make it move in each frame time.</a:t>
            </a:r>
          </a:p>
          <a:p>
            <a:r>
              <a:rPr lang="en-US" dirty="0"/>
              <a:t>Arrange your sprites in Group. Call </a:t>
            </a:r>
            <a:r>
              <a:rPr lang="en-US" dirty="0" err="1"/>
              <a:t>group.draw</a:t>
            </a:r>
            <a:r>
              <a:rPr lang="en-US" dirty="0"/>
              <a:t>() method to </a:t>
            </a:r>
            <a:r>
              <a:rPr lang="en-US" dirty="0" err="1"/>
              <a:t>blit</a:t>
            </a:r>
            <a:r>
              <a:rPr lang="en-US" dirty="0"/>
              <a:t> the sprite onto your screen.</a:t>
            </a:r>
          </a:p>
          <a:p>
            <a:r>
              <a:rPr lang="en-US" dirty="0"/>
              <a:t>Arrange the </a:t>
            </a:r>
            <a:r>
              <a:rPr lang="en-US" dirty="0" err="1"/>
              <a:t>pygame.display.update</a:t>
            </a:r>
            <a:r>
              <a:rPr lang="en-US" dirty="0"/>
              <a:t>(), can pass the </a:t>
            </a:r>
            <a:r>
              <a:rPr lang="en-US" dirty="0" err="1"/>
              <a:t>rect</a:t>
            </a:r>
            <a:r>
              <a:rPr lang="en-US" dirty="0"/>
              <a:t> area list to it to only update part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200615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OOP with </a:t>
            </a:r>
            <a:r>
              <a:rPr lang="en-US" altLang="zh-CN" dirty="0" err="1"/>
              <a:t>pygame</a:t>
            </a:r>
            <a:endParaRPr lang="en-MY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1CF233-7406-41EA-9F08-521055A3E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859227"/>
              </p:ext>
            </p:extLst>
          </p:nvPr>
        </p:nvGraphicFramePr>
        <p:xfrm>
          <a:off x="1308100" y="2291292"/>
          <a:ext cx="8128000" cy="395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0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Pygame</a:t>
            </a:r>
            <a:r>
              <a:rPr lang="en-US" altLang="zh-CN" dirty="0"/>
              <a:t> programming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6788"/>
            <a:ext cx="6947451" cy="330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pygame</a:t>
            </a:r>
            <a:endParaRPr lang="en-US" dirty="0"/>
          </a:p>
          <a:p>
            <a:r>
              <a:rPr lang="en-MY" dirty="0"/>
              <a:t>It is a third party package to support python programming. Use </a:t>
            </a:r>
            <a:r>
              <a:rPr lang="en-MY" dirty="0">
                <a:solidFill>
                  <a:srgbClr val="FFC000"/>
                </a:solidFill>
              </a:rPr>
              <a:t>pip install </a:t>
            </a:r>
            <a:r>
              <a:rPr lang="en-MY" dirty="0" err="1">
                <a:solidFill>
                  <a:srgbClr val="FFC000"/>
                </a:solidFill>
              </a:rPr>
              <a:t>pygame</a:t>
            </a:r>
            <a:r>
              <a:rPr lang="en-MY" dirty="0"/>
              <a:t> to install this package.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Under python idle shell prompt, or </a:t>
            </a:r>
            <a:r>
              <a:rPr lang="en-MY" dirty="0" err="1"/>
              <a:t>cmd</a:t>
            </a:r>
            <a:r>
              <a:rPr lang="en-MY" dirty="0"/>
              <a:t> python prompt, use import </a:t>
            </a:r>
            <a:r>
              <a:rPr lang="en-MY" dirty="0" err="1"/>
              <a:t>pygame</a:t>
            </a:r>
            <a:r>
              <a:rPr lang="en-MY" dirty="0"/>
              <a:t> to verify it is correctly installed.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88E02-025B-4998-9A39-725A0724C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58"/>
          <a:stretch/>
        </p:blipFill>
        <p:spPr>
          <a:xfrm>
            <a:off x="2270571" y="2952710"/>
            <a:ext cx="4359018" cy="90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6BE72-4349-49AA-8126-9A4F5D317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544" y="4817665"/>
            <a:ext cx="755969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graphic program using </a:t>
            </a:r>
            <a:r>
              <a:rPr lang="en-US" altLang="zh-CN" dirty="0" err="1"/>
              <a:t>pygame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285479" cy="2419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Pygame</a:t>
            </a:r>
            <a:r>
              <a:rPr lang="en-US" dirty="0"/>
              <a:t> is a package that can help to use graphic programming, especially good for games.</a:t>
            </a:r>
          </a:p>
          <a:p>
            <a:r>
              <a:rPr lang="en-US" dirty="0"/>
              <a:t>We create our first </a:t>
            </a:r>
            <a:r>
              <a:rPr lang="en-US" dirty="0" err="1"/>
              <a:t>pygame</a:t>
            </a:r>
            <a:r>
              <a:rPr lang="en-US" dirty="0"/>
              <a:t> program to do the following:</a:t>
            </a:r>
          </a:p>
          <a:p>
            <a:pPr lvl="1"/>
            <a:r>
              <a:rPr lang="en-US" dirty="0"/>
              <a:t>Draw on screen polygon, circle, line</a:t>
            </a:r>
          </a:p>
          <a:p>
            <a:pPr lvl="1"/>
            <a:r>
              <a:rPr lang="en-US" dirty="0"/>
              <a:t>Show text on screen</a:t>
            </a:r>
          </a:p>
          <a:p>
            <a:pPr lvl="1"/>
            <a:r>
              <a:rPr lang="en-US" dirty="0"/>
              <a:t>Able to close the program window</a:t>
            </a:r>
          </a:p>
          <a:p>
            <a:pPr lvl="1"/>
            <a:r>
              <a:rPr lang="en-US" dirty="0"/>
              <a:t>Learn the basic framework to do a program based on </a:t>
            </a:r>
            <a:r>
              <a:rPr lang="en-US" dirty="0" err="1"/>
              <a:t>pygame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477DE-99BC-46C5-8EBD-3EFCCA22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53" y="2580461"/>
            <a:ext cx="4770533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2152650"/>
            <a:ext cx="2962274" cy="2190749"/>
          </a:xfrm>
        </p:spPr>
        <p:txBody>
          <a:bodyPr>
            <a:normAutofit/>
          </a:bodyPr>
          <a:lstStyle/>
          <a:p>
            <a:r>
              <a:rPr lang="en-US" altLang="zh-CN" dirty="0"/>
              <a:t>Basic </a:t>
            </a:r>
            <a:r>
              <a:rPr lang="en-US" altLang="zh-CN" dirty="0" err="1"/>
              <a:t>pygame</a:t>
            </a:r>
            <a:r>
              <a:rPr lang="en-US" altLang="zh-CN" dirty="0"/>
              <a:t> program frame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67EA2-01B9-48A0-BDAC-33F47C6A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791" y="152400"/>
            <a:ext cx="6014084" cy="6590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941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in </a:t>
            </a:r>
            <a:r>
              <a:rPr lang="en-US" altLang="zh-CN" dirty="0" err="1"/>
              <a:t>pygame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5641"/>
            <a:ext cx="8336279" cy="2846493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pygame</a:t>
            </a:r>
            <a:r>
              <a:rPr lang="en-US" dirty="0"/>
              <a:t>, colors are using a system call RGB color to describe.</a:t>
            </a:r>
          </a:p>
          <a:p>
            <a:pPr lvl="1"/>
            <a:r>
              <a:rPr lang="en-US" dirty="0"/>
              <a:t>3 integers tuple, each value from 0~255, to represent how much RED, GREEN, and BLUE respectively </a:t>
            </a:r>
          </a:p>
          <a:p>
            <a:r>
              <a:rPr lang="en-US" dirty="0" err="1"/>
              <a:t>pygame.color.THECOLORS</a:t>
            </a:r>
            <a:r>
              <a:rPr lang="en-US" dirty="0"/>
              <a:t>, has a list of name and color tuple. We can use all those color names as color in </a:t>
            </a:r>
            <a:r>
              <a:rPr lang="en-US" dirty="0" err="1"/>
              <a:t>pygame</a:t>
            </a:r>
            <a:r>
              <a:rPr lang="en-US" dirty="0"/>
              <a:t> programming.</a:t>
            </a:r>
          </a:p>
          <a:p>
            <a:r>
              <a:rPr lang="en-US" dirty="0"/>
              <a:t>There is a 4</a:t>
            </a:r>
            <a:r>
              <a:rPr lang="en-US" baseline="30000" dirty="0"/>
              <a:t>th</a:t>
            </a:r>
            <a:r>
              <a:rPr lang="en-US" dirty="0"/>
              <a:t> value called Alpha, which determines how much transparency:</a:t>
            </a:r>
          </a:p>
          <a:p>
            <a:pPr lvl="1"/>
            <a:r>
              <a:rPr lang="en-US" dirty="0"/>
              <a:t>Alpha value also 0~255. value 0 means completely transparent, and 255 means completely no transparency.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09F73-6BC8-4E55-8432-692A7CA0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599" y="968575"/>
            <a:ext cx="2952426" cy="1494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01499-A6D0-4F36-AC0A-49DA882F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92" y="4550712"/>
            <a:ext cx="3141511" cy="247931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195F4A-FD6F-4A35-92F2-D70628192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35883"/>
              </p:ext>
            </p:extLst>
          </p:nvPr>
        </p:nvGraphicFramePr>
        <p:xfrm>
          <a:off x="9154599" y="2860463"/>
          <a:ext cx="2952426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9371">
                  <a:extLst>
                    <a:ext uri="{9D8B030D-6E8A-4147-A177-3AD203B41FA5}">
                      <a16:colId xmlns:a16="http://schemas.microsoft.com/office/drawing/2014/main" val="4071813990"/>
                    </a:ext>
                  </a:extLst>
                </a:gridCol>
                <a:gridCol w="1673055">
                  <a:extLst>
                    <a:ext uri="{9D8B030D-6E8A-4147-A177-3AD203B41FA5}">
                      <a16:colId xmlns:a16="http://schemas.microsoft.com/office/drawing/2014/main" val="2673373242"/>
                    </a:ext>
                  </a:extLst>
                </a:gridCol>
              </a:tblGrid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Cyan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(0,255,255)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88768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Yellow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(255,255,0)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4811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Fuchsia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(255,0,255)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49856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Purple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(128,0,128)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69215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Gray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(128,128,128)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92254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Silver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(192,192,192)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75892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Pink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(255,192,203)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73138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Brown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(165,42,42)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56057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Orange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(255,165,0)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64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Animation: how to make movement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30999" cy="3425613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pygame</a:t>
            </a:r>
            <a:r>
              <a:rPr lang="en-US" dirty="0"/>
              <a:t>, the movement is achieved using </a:t>
            </a:r>
            <a:r>
              <a:rPr lang="en-US" dirty="0">
                <a:solidFill>
                  <a:srgbClr val="FFC000"/>
                </a:solidFill>
              </a:rPr>
              <a:t>a series of picture </a:t>
            </a:r>
            <a:r>
              <a:rPr lang="en-US" dirty="0"/>
              <a:t>shown, it is called frames. How many frames shown each second, is call the frame rate (FPS).</a:t>
            </a:r>
          </a:p>
          <a:p>
            <a:r>
              <a:rPr lang="en-US" dirty="0"/>
              <a:t>Each round of the game loop, program draw a picture on screen. </a:t>
            </a:r>
          </a:p>
          <a:p>
            <a:r>
              <a:rPr lang="en-US" dirty="0"/>
              <a:t>A moving rectangle program:</a:t>
            </a:r>
          </a:p>
          <a:p>
            <a:pPr lvl="1"/>
            <a:r>
              <a:rPr lang="en-US" dirty="0"/>
              <a:t>Each round of the game loop, draw rectangle with a small location different to last loop.</a:t>
            </a:r>
          </a:p>
          <a:p>
            <a:pPr lvl="1"/>
            <a:r>
              <a:rPr lang="en-US" dirty="0"/>
              <a:t>When reach edge bounce back.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98D17-08FB-4B17-A4D0-E2E0ED41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34" y="2065867"/>
            <a:ext cx="382557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collision: how to interact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30999" cy="3425613"/>
          </a:xfrm>
        </p:spPr>
        <p:txBody>
          <a:bodyPr>
            <a:normAutofit/>
          </a:bodyPr>
          <a:lstStyle/>
          <a:p>
            <a:r>
              <a:rPr lang="en-US" dirty="0"/>
              <a:t>2 rectangle bounce each other:</a:t>
            </a:r>
          </a:p>
          <a:p>
            <a:pPr lvl="1"/>
            <a:r>
              <a:rPr lang="en-US" dirty="0"/>
              <a:t>Detect the collision. Decide which side collide.</a:t>
            </a:r>
          </a:p>
          <a:p>
            <a:pPr lvl="1"/>
            <a:r>
              <a:rPr lang="en-US" dirty="0"/>
              <a:t>Decide the way of bounce each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0A8CF-7A26-4EFD-A93F-7A985543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43" y="1924987"/>
            <a:ext cx="382958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0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3156-CFDC-4846-A81A-F2ADB3E0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Collision: how to detect collision details between 2 blocks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974C-1DB9-4E2A-9588-CC760E15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9607491" cy="45523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Functions can help to do </a:t>
            </a:r>
            <a:r>
              <a:rPr lang="en-US" b="1" dirty="0">
                <a:solidFill>
                  <a:srgbClr val="FFC000"/>
                </a:solidFill>
              </a:rPr>
              <a:t>collision detection</a:t>
            </a:r>
            <a:r>
              <a:rPr lang="en-US" dirty="0"/>
              <a:t>:</a:t>
            </a:r>
          </a:p>
          <a:p>
            <a:r>
              <a:rPr lang="en-US" dirty="0" err="1"/>
              <a:t>Rect</a:t>
            </a:r>
            <a:r>
              <a:rPr lang="en-US" dirty="0"/>
              <a:t> collide with point (</a:t>
            </a:r>
            <a:r>
              <a:rPr lang="en-US" dirty="0" err="1"/>
              <a:t>collidepoint</a:t>
            </a:r>
            <a:r>
              <a:rPr lang="en-US" dirty="0"/>
              <a:t>())</a:t>
            </a:r>
          </a:p>
          <a:p>
            <a:r>
              <a:rPr lang="en-US" dirty="0" err="1"/>
              <a:t>Rect</a:t>
            </a:r>
            <a:r>
              <a:rPr lang="en-US" dirty="0"/>
              <a:t> collide with another </a:t>
            </a:r>
            <a:r>
              <a:rPr lang="en-US" dirty="0" err="1"/>
              <a:t>rect</a:t>
            </a:r>
            <a:r>
              <a:rPr lang="en-US" dirty="0"/>
              <a:t> (</a:t>
            </a:r>
            <a:r>
              <a:rPr lang="en-US" dirty="0" err="1"/>
              <a:t>colliderect</a:t>
            </a:r>
            <a:r>
              <a:rPr lang="en-US" dirty="0"/>
              <a:t>())</a:t>
            </a:r>
          </a:p>
          <a:p>
            <a:r>
              <a:rPr lang="en-US" dirty="0" err="1"/>
              <a:t>Rect</a:t>
            </a:r>
            <a:r>
              <a:rPr lang="en-US" dirty="0"/>
              <a:t> crops another </a:t>
            </a:r>
            <a:r>
              <a:rPr lang="en-US" dirty="0" err="1"/>
              <a:t>rect</a:t>
            </a:r>
            <a:r>
              <a:rPr lang="en-US" dirty="0"/>
              <a:t> (clip())</a:t>
            </a:r>
          </a:p>
          <a:p>
            <a:r>
              <a:rPr lang="en-US" dirty="0" err="1"/>
              <a:t>Rect</a:t>
            </a:r>
            <a:r>
              <a:rPr lang="en-US" dirty="0"/>
              <a:t> crop a line inside (</a:t>
            </a:r>
            <a:r>
              <a:rPr lang="en-US" dirty="0" err="1"/>
              <a:t>clipline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differentiate </a:t>
            </a:r>
            <a:r>
              <a:rPr lang="en-US" b="1" dirty="0">
                <a:solidFill>
                  <a:srgbClr val="FFC000"/>
                </a:solidFill>
              </a:rPr>
              <a:t>collision detail</a:t>
            </a:r>
            <a:r>
              <a:rPr lang="en-US" dirty="0"/>
              <a:t>? E.g., </a:t>
            </a:r>
            <a:r>
              <a:rPr lang="en-US" dirty="0">
                <a:solidFill>
                  <a:srgbClr val="FFC000"/>
                </a:solidFill>
              </a:rPr>
              <a:t>side collision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corner collision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those are round objects, how to decide collision point and decide bounce angle?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According to physics, if assume mass is same, the speed perpendicular to collision side, will be changed. The speed along the collision side will remain same.</a:t>
            </a:r>
          </a:p>
          <a:p>
            <a:pPr marL="0" indent="0">
              <a:buNone/>
            </a:pPr>
            <a:r>
              <a:rPr lang="en-US" dirty="0"/>
              <a:t>The speed vertical to collision side change: V2(after) = V1(before), V1(after) = V2(before). Map this to the change of X.Y. axis speeds and X.Y. axis speed directions.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989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detailed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810749" cy="3715808"/>
          </a:xfrm>
        </p:spPr>
        <p:txBody>
          <a:bodyPr>
            <a:normAutofit/>
          </a:bodyPr>
          <a:lstStyle/>
          <a:p>
            <a:r>
              <a:rPr lang="en-US" dirty="0" err="1"/>
              <a:t>Pygame</a:t>
            </a:r>
            <a:r>
              <a:rPr lang="en-US" dirty="0"/>
              <a:t> support player using many device to control the game sprite to move and perform certain action. The normal device we use when playing on computer is keyboard and mouse.</a:t>
            </a:r>
          </a:p>
          <a:p>
            <a:r>
              <a:rPr lang="en-US" dirty="0"/>
              <a:t>The event that related to keyboard and mouse are: key pressed down, key released, mouse button pressed, mouse button released, mouse movement.</a:t>
            </a:r>
          </a:p>
          <a:p>
            <a:r>
              <a:rPr lang="en-US" dirty="0"/>
              <a:t>Change the moving rectangle program:</a:t>
            </a:r>
          </a:p>
          <a:p>
            <a:pPr lvl="1"/>
            <a:r>
              <a:rPr lang="en-US" dirty="0"/>
              <a:t>Allow player use keyboard to control the movement of the big rectangle.</a:t>
            </a:r>
          </a:p>
          <a:p>
            <a:pPr lvl="1"/>
            <a:r>
              <a:rPr lang="en-US" dirty="0"/>
              <a:t>Mouse click will create some secret rectangles and it can also be eaten.</a:t>
            </a:r>
          </a:p>
        </p:txBody>
      </p:sp>
    </p:spTree>
    <p:extLst>
      <p:ext uri="{BB962C8B-B14F-4D97-AF65-F5344CB8AC3E}">
        <p14:creationId xmlns:p14="http://schemas.microsoft.com/office/powerpoint/2010/main" val="1651102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1185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天体</vt:lpstr>
      <vt:lpstr>Python programming</vt:lpstr>
      <vt:lpstr>Pygame programming</vt:lpstr>
      <vt:lpstr>First graphic program using pygame</vt:lpstr>
      <vt:lpstr>Basic pygame program frame</vt:lpstr>
      <vt:lpstr>Color in pygame</vt:lpstr>
      <vt:lpstr>Animation: how to make movement</vt:lpstr>
      <vt:lpstr>collision: how to interact</vt:lpstr>
      <vt:lpstr>Collision: how to detect collision details between 2 blocks</vt:lpstr>
      <vt:lpstr>Event detailed</vt:lpstr>
      <vt:lpstr>Event detailed</vt:lpstr>
      <vt:lpstr>Watch all the pygame Events</vt:lpstr>
      <vt:lpstr>Event detailed: main event processing logic</vt:lpstr>
      <vt:lpstr>Control and collision together</vt:lpstr>
      <vt:lpstr>Add sprite image and sound to game</vt:lpstr>
      <vt:lpstr>Add sprite and sound to game</vt:lpstr>
      <vt:lpstr>Dodger game</vt:lpstr>
      <vt:lpstr>Sprite rotate technique</vt:lpstr>
      <vt:lpstr>OOP with pygame</vt:lpstr>
      <vt:lpstr>OOP with pygame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2021-09-21T03:26:46Z</dcterms:modified>
</cp:coreProperties>
</file>