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71" r:id="rId6"/>
    <p:sldId id="258" r:id="rId7"/>
    <p:sldId id="268" r:id="rId8"/>
    <p:sldId id="285" r:id="rId9"/>
    <p:sldId id="260" r:id="rId10"/>
    <p:sldId id="283" r:id="rId11"/>
    <p:sldId id="272" r:id="rId12"/>
    <p:sldId id="28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6F562-4063-4BC9-BBAB-BD8B389D253D}" v="1" dt="2021-05-31T08:59:38.53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1586F562-4063-4BC9-BBAB-BD8B389D253D}"/>
    <pc:docChg chg="custSel addSld delSld modSld">
      <pc:chgData name="Li Lixiang" userId="6104bbfcb56aea79" providerId="LiveId" clId="{1586F562-4063-4BC9-BBAB-BD8B389D253D}" dt="2021-07-02T09:35:05.887" v="259" actId="207"/>
      <pc:docMkLst>
        <pc:docMk/>
      </pc:docMkLst>
      <pc:sldChg chg="modSp mod">
        <pc:chgData name="Li Lixiang" userId="6104bbfcb56aea79" providerId="LiveId" clId="{1586F562-4063-4BC9-BBAB-BD8B389D253D}" dt="2021-05-31T09:04:09.230" v="9" actId="20577"/>
        <pc:sldMkLst>
          <pc:docMk/>
          <pc:sldMk cId="3650079851" sldId="256"/>
        </pc:sldMkLst>
        <pc:spChg chg="mod">
          <ac:chgData name="Li Lixiang" userId="6104bbfcb56aea79" providerId="LiveId" clId="{1586F562-4063-4BC9-BBAB-BD8B389D253D}" dt="2021-05-31T09:04:09.230" v="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1586F562-4063-4BC9-BBAB-BD8B389D253D}" dt="2021-07-02T09:33:45.346" v="78" actId="207"/>
        <pc:sldMkLst>
          <pc:docMk/>
          <pc:sldMk cId="3903523967" sldId="258"/>
        </pc:sldMkLst>
        <pc:spChg chg="mod">
          <ac:chgData name="Li Lixiang" userId="6104bbfcb56aea79" providerId="LiveId" clId="{1586F562-4063-4BC9-BBAB-BD8B389D253D}" dt="2021-07-02T09:33:45.346" v="78" actId="207"/>
          <ac:spMkLst>
            <pc:docMk/>
            <pc:sldMk cId="3903523967" sldId="258"/>
            <ac:spMk id="3" creationId="{7060439F-2729-478E-B95F-230482B50AA1}"/>
          </ac:spMkLst>
        </pc:spChg>
      </pc:sldChg>
      <pc:sldChg chg="modSp mod">
        <pc:chgData name="Li Lixiang" userId="6104bbfcb56aea79" providerId="LiveId" clId="{1586F562-4063-4BC9-BBAB-BD8B389D253D}" dt="2021-07-02T09:35:05.887" v="259" actId="207"/>
        <pc:sldMkLst>
          <pc:docMk/>
          <pc:sldMk cId="1167250398" sldId="260"/>
        </pc:sldMkLst>
        <pc:spChg chg="mod">
          <ac:chgData name="Li Lixiang" userId="6104bbfcb56aea79" providerId="LiveId" clId="{1586F562-4063-4BC9-BBAB-BD8B389D253D}" dt="2021-07-02T09:35:05.887" v="259" actId="207"/>
          <ac:spMkLst>
            <pc:docMk/>
            <pc:sldMk cId="1167250398" sldId="260"/>
            <ac:spMk id="3" creationId="{7060439F-2729-478E-B95F-230482B50AA1}"/>
          </ac:spMkLst>
        </pc:spChg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2998306887" sldId="266"/>
        </pc:sldMkLst>
      </pc:sldChg>
      <pc:sldChg chg="modSp mod">
        <pc:chgData name="Li Lixiang" userId="6104bbfcb56aea79" providerId="LiveId" clId="{1586F562-4063-4BC9-BBAB-BD8B389D253D}" dt="2021-07-02T09:33:41.589" v="77" actId="207"/>
        <pc:sldMkLst>
          <pc:docMk/>
          <pc:sldMk cId="3450450490" sldId="268"/>
        </pc:sldMkLst>
        <pc:spChg chg="mod">
          <ac:chgData name="Li Lixiang" userId="6104bbfcb56aea79" providerId="LiveId" clId="{1586F562-4063-4BC9-BBAB-BD8B389D253D}" dt="2021-07-02T09:33:41.589" v="77" actId="207"/>
          <ac:spMkLst>
            <pc:docMk/>
            <pc:sldMk cId="3450450490" sldId="268"/>
            <ac:spMk id="3" creationId="{7060439F-2729-478E-B95F-230482B50AA1}"/>
          </ac:spMkLst>
        </pc:spChg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3363691834" sldId="273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3705451296" sldId="276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236255252" sldId="277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3382715189" sldId="278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3644787234" sldId="279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2458152062" sldId="280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285537872" sldId="281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1892396108" sldId="282"/>
        </pc:sldMkLst>
      </pc:sldChg>
      <pc:sldChg chg="modSp new mod">
        <pc:chgData name="Li Lixiang" userId="6104bbfcb56aea79" providerId="LiveId" clId="{1586F562-4063-4BC9-BBAB-BD8B389D253D}" dt="2021-07-02T09:33:36.281" v="76" actId="207"/>
        <pc:sldMkLst>
          <pc:docMk/>
          <pc:sldMk cId="285028539" sldId="285"/>
        </pc:sldMkLst>
        <pc:spChg chg="mod">
          <ac:chgData name="Li Lixiang" userId="6104bbfcb56aea79" providerId="LiveId" clId="{1586F562-4063-4BC9-BBAB-BD8B389D253D}" dt="2021-07-02T09:33:03.627" v="21" actId="20577"/>
          <ac:spMkLst>
            <pc:docMk/>
            <pc:sldMk cId="285028539" sldId="285"/>
            <ac:spMk id="2" creationId="{40B36137-F030-4500-B927-F8B95B4A0C97}"/>
          </ac:spMkLst>
        </pc:spChg>
        <pc:spChg chg="mod">
          <ac:chgData name="Li Lixiang" userId="6104bbfcb56aea79" providerId="LiveId" clId="{1586F562-4063-4BC9-BBAB-BD8B389D253D}" dt="2021-07-02T09:33:36.281" v="76" actId="207"/>
          <ac:spMkLst>
            <pc:docMk/>
            <pc:sldMk cId="285028539" sldId="285"/>
            <ac:spMk id="3" creationId="{0DE55A57-290D-49CB-B85D-C720BD67627A}"/>
          </ac:spMkLst>
        </pc:spChg>
      </pc:sldChg>
      <pc:sldChg chg="add del">
        <pc:chgData name="Li Lixiang" userId="6104bbfcb56aea79" providerId="LiveId" clId="{1586F562-4063-4BC9-BBAB-BD8B389D253D}" dt="2021-05-31T09:04:20.221" v="10" actId="47"/>
        <pc:sldMkLst>
          <pc:docMk/>
          <pc:sldMk cId="3575300521" sldId="285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1893043477" sldId="286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1566997948" sldId="287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1052484605" sldId="288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2441130311" sldId="289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1241975191" sldId="290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926358613" sldId="291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3:55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10 524 0 0,'0'0'4798'0'0,"2"-9"-2537"0"0,-40 20-7662 0 0,23-5 4079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8:22:3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93 128 0 0,'-3'-13'104'0'0,"1"3"-32"0"0,-3-1-28 0 0,5 1-12 0 0,0 1-24 0 0,0-1-16 0 0,3 2-8 0 0,-1 1-28 0 0,0-1-36 0 0,1 2-76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2 - string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A843-92B7-4487-8339-8E373E6C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string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5D93-780F-42B8-9741-8CE90F39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456650" cy="2650067"/>
          </a:xfrm>
        </p:spPr>
        <p:txBody>
          <a:bodyPr anchor="t"/>
          <a:lstStyle/>
          <a:p>
            <a:r>
              <a:rPr lang="en-US" dirty="0"/>
              <a:t>a way of format information, mainly can be used for output.</a:t>
            </a:r>
          </a:p>
          <a:p>
            <a:r>
              <a:rPr lang="en-MY" dirty="0"/>
              <a:t>Thins inside curly bracket are expressions to be evaluated.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B5C8-9E72-45D8-95C5-FD2BA37D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865632"/>
            <a:ext cx="544906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format()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35491" cy="3025551"/>
          </a:xfrm>
        </p:spPr>
        <p:txBody>
          <a:bodyPr anchor="t">
            <a:normAutofit/>
          </a:bodyPr>
          <a:lstStyle/>
          <a:p>
            <a:r>
              <a:rPr lang="en-MY" dirty="0"/>
              <a:t>Things outside of curly bracket are copied and unchanged.</a:t>
            </a:r>
          </a:p>
          <a:p>
            <a:r>
              <a:rPr lang="en-MY" dirty="0"/>
              <a:t>Things inside curly braces are considered “replacement fields”. Will be replace by arguments of format function.</a:t>
            </a:r>
          </a:p>
          <a:p>
            <a:r>
              <a:rPr lang="en-MY" dirty="0"/>
              <a:t>Two ways: positional, or name/keyword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D5F42-F128-41C6-901B-32741920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540" y="1068018"/>
            <a:ext cx="5540220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%-string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532119" cy="3025551"/>
          </a:xfrm>
        </p:spPr>
        <p:txBody>
          <a:bodyPr anchor="t">
            <a:normAutofit/>
          </a:bodyPr>
          <a:lstStyle/>
          <a:p>
            <a:r>
              <a:rPr lang="en-MY" dirty="0"/>
              <a:t>Left side of % operator is the format. Inside the format % is for replacement place.</a:t>
            </a:r>
          </a:p>
          <a:p>
            <a:r>
              <a:rPr lang="en-MY" dirty="0"/>
              <a:t>Right side of % operator is information to be inserted. Use tuple if more than one.</a:t>
            </a:r>
          </a:p>
          <a:p>
            <a:r>
              <a:rPr lang="en-MY" dirty="0"/>
              <a:t>Match with position.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54361-79AA-4580-8754-25F06150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73" y="1952419"/>
            <a:ext cx="535379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between string and number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200094" cy="2650067"/>
          </a:xfrm>
        </p:spPr>
        <p:txBody>
          <a:bodyPr anchor="t">
            <a:normAutofit/>
          </a:bodyPr>
          <a:lstStyle/>
          <a:p>
            <a:r>
              <a:rPr lang="en-MY" sz="2400" dirty="0"/>
              <a:t>difference of string and number</a:t>
            </a:r>
          </a:p>
          <a:p>
            <a:pPr lvl="1"/>
            <a:r>
              <a:rPr lang="en-MY" sz="2000" dirty="0"/>
              <a:t>string and number, even they are expressing same thing (numbers), they are different</a:t>
            </a:r>
          </a:p>
          <a:p>
            <a:pPr lvl="1"/>
            <a:r>
              <a:rPr lang="en-MY" sz="2000" dirty="0"/>
              <a:t>add string to number will give error by Python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F7B6A-66B9-4A1E-99F6-4F977B90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0912"/>
            <a:ext cx="5322644" cy="45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between string and bool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546323" cy="3708317"/>
          </a:xfrm>
        </p:spPr>
        <p:txBody>
          <a:bodyPr anchor="t">
            <a:normAutofit/>
          </a:bodyPr>
          <a:lstStyle/>
          <a:p>
            <a:r>
              <a:rPr lang="en-MY" sz="2400" dirty="0"/>
              <a:t>bool()</a:t>
            </a:r>
          </a:p>
          <a:p>
            <a:pPr lvl="1"/>
            <a:r>
              <a:rPr lang="en-MY" sz="2000" dirty="0"/>
              <a:t>Empty string will be converted to False</a:t>
            </a:r>
          </a:p>
          <a:p>
            <a:pPr lvl="1"/>
            <a:r>
              <a:rPr lang="en-MY" sz="2000" dirty="0"/>
              <a:t>non empty string will be converted to True</a:t>
            </a:r>
          </a:p>
          <a:p>
            <a:r>
              <a:rPr lang="en-MY" sz="2400" dirty="0"/>
              <a:t>str()</a:t>
            </a:r>
          </a:p>
          <a:p>
            <a:pPr lvl="1"/>
            <a:r>
              <a:rPr lang="en-MY" sz="2000" dirty="0"/>
              <a:t>bool value of True will be converted to string format ‘True’. they are not same</a:t>
            </a:r>
          </a:p>
          <a:p>
            <a:pPr lvl="1"/>
            <a:r>
              <a:rPr lang="en-MY" sz="2000" dirty="0"/>
              <a:t>bool value of False will be converted to string format of ‘False’. they are not same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38DE0-83B0-4086-B6D0-1B503938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85" y="2142066"/>
            <a:ext cx="4140938" cy="3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String is a collection of letters. Three ways to give a string value: single quote, double quote, triple quote.</a:t>
            </a:r>
          </a:p>
          <a:p>
            <a:r>
              <a:rPr lang="en-US" dirty="0"/>
              <a:t>it can be used in for loop statement</a:t>
            </a:r>
          </a:p>
          <a:p>
            <a:pPr lvl="1"/>
            <a:endParaRPr lang="en-US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3CCE3F-562B-45E2-AC5D-E13C127B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65" y="3239484"/>
            <a:ext cx="6594219" cy="21137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26928568-CB66-459F-99EA-7CB2555F4D7F}"/>
              </a:ext>
            </a:extLst>
          </p:cNvPr>
          <p:cNvSpPr/>
          <p:nvPr/>
        </p:nvSpPr>
        <p:spPr>
          <a:xfrm>
            <a:off x="5820792" y="5781583"/>
            <a:ext cx="3244948" cy="8434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0552"/>
              <a:gd name="adj6" fmla="val -95213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is string type, the value of c only contains one single letter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893759"/>
          </a:xfrm>
        </p:spPr>
        <p:txBody>
          <a:bodyPr anchor="t">
            <a:normAutofit/>
          </a:bodyPr>
          <a:lstStyle/>
          <a:p>
            <a:r>
              <a:rPr lang="en-US" dirty="0"/>
              <a:t>Special characters in string, we can use ‘\’. This is called escape</a:t>
            </a:r>
          </a:p>
          <a:p>
            <a:pPr lvl="1"/>
            <a:endParaRPr lang="en-US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CED3CF-8882-43F3-8AE4-8511EB71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20865"/>
              </p:ext>
            </p:extLst>
          </p:nvPr>
        </p:nvGraphicFramePr>
        <p:xfrm>
          <a:off x="1341131" y="2728064"/>
          <a:ext cx="3707947" cy="364214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033266">
                  <a:extLst>
                    <a:ext uri="{9D8B030D-6E8A-4147-A177-3AD203B41FA5}">
                      <a16:colId xmlns:a16="http://schemas.microsoft.com/office/drawing/2014/main" val="694157696"/>
                    </a:ext>
                  </a:extLst>
                </a:gridCol>
                <a:gridCol w="2674681">
                  <a:extLst>
                    <a:ext uri="{9D8B030D-6E8A-4147-A177-3AD203B41FA5}">
                      <a16:colId xmlns:a16="http://schemas.microsoft.com/office/drawing/2014/main" val="960172715"/>
                    </a:ext>
                  </a:extLst>
                </a:gridCol>
              </a:tblGrid>
              <a:tr h="26433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Code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Result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4075849327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\'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Single Quote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3879824793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\\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Backslash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420779298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\n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New Line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2251051636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\r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Carriage Return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3583415611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\t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Tab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3144370939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\b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Backspace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2033338082"/>
                  </a:ext>
                </a:extLst>
              </a:tr>
              <a:tr h="26433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\f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Form Feed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2978807335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\ooo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Octal value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2090264045"/>
                  </a:ext>
                </a:extLst>
              </a:tr>
              <a:tr h="26433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\xhh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Hex value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9182090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5CE1A2-0EAB-4903-A990-E1B99EF21BB3}"/>
                  </a:ext>
                </a:extLst>
              </p14:cNvPr>
              <p14:cNvContentPartPr/>
              <p14:nvPr/>
            </p14:nvContentPartPr>
            <p14:xfrm>
              <a:off x="-205287" y="1278388"/>
              <a:ext cx="19800" cy="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5CE1A2-0EAB-4903-A990-E1B99EF21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3927" y="1269748"/>
                <a:ext cx="3744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61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MY" dirty="0"/>
              <a:t>String used with math operators (+ and *)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894D49-A68F-4EBD-9C2A-4095DC4B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7" y="2987629"/>
            <a:ext cx="3955959" cy="28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305424" cy="3649133"/>
          </a:xfrm>
        </p:spPr>
        <p:txBody>
          <a:bodyPr anchor="t">
            <a:normAutofit/>
          </a:bodyPr>
          <a:lstStyle/>
          <a:p>
            <a:r>
              <a:rPr lang="en-MY" dirty="0"/>
              <a:t>String comparison</a:t>
            </a:r>
          </a:p>
          <a:p>
            <a:r>
              <a:rPr lang="en-MY" dirty="0"/>
              <a:t>The comparison will be based on which comes first in dictionary. (Alphabetic order)</a:t>
            </a:r>
          </a:p>
          <a:p>
            <a:r>
              <a:rPr lang="en-MY" dirty="0"/>
              <a:t>Upper case capital letter comes before lower case.</a:t>
            </a:r>
          </a:p>
          <a:p>
            <a:r>
              <a:rPr lang="en-MY" dirty="0"/>
              <a:t>The word who comes first is smaller.</a:t>
            </a:r>
          </a:p>
          <a:p>
            <a:pPr lvl="1"/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7C686-F99F-4BE2-B83A-C3895989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33" y="2142067"/>
            <a:ext cx="4369627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4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107701" cy="3649133"/>
          </a:xfrm>
        </p:spPr>
        <p:txBody>
          <a:bodyPr anchor="t">
            <a:normAutofit/>
          </a:bodyPr>
          <a:lstStyle/>
          <a:p>
            <a:r>
              <a:rPr lang="en-MY" dirty="0"/>
              <a:t>String </a:t>
            </a:r>
            <a:r>
              <a:rPr lang="en-US" altLang="zh-CN" dirty="0">
                <a:solidFill>
                  <a:srgbClr val="FFFF00"/>
                </a:solidFill>
              </a:rPr>
              <a:t>index</a:t>
            </a:r>
            <a:endParaRPr lang="en-MY" dirty="0">
              <a:solidFill>
                <a:srgbClr val="FFFF00"/>
              </a:solidFill>
            </a:endParaRP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2F45C9F-3865-41B0-ACE6-90BA79270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2133599"/>
            <a:ext cx="7632992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A71C3C-F5F7-4DEC-A1C8-A141A151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60" y="1175808"/>
            <a:ext cx="2324301" cy="43285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107701" cy="3649133"/>
          </a:xfrm>
        </p:spPr>
        <p:txBody>
          <a:bodyPr anchor="t">
            <a:normAutofit/>
          </a:bodyPr>
          <a:lstStyle/>
          <a:p>
            <a:r>
              <a:rPr lang="en-MY" dirty="0"/>
              <a:t>String </a:t>
            </a:r>
            <a:r>
              <a:rPr lang="en-MY" dirty="0">
                <a:solidFill>
                  <a:srgbClr val="FFFF00"/>
                </a:solidFill>
              </a:rPr>
              <a:t>slicing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E4DBFA76-697A-4623-9E8D-2FFA324C5F1E}"/>
              </a:ext>
            </a:extLst>
          </p:cNvPr>
          <p:cNvSpPr/>
          <p:nvPr/>
        </p:nvSpPr>
        <p:spPr>
          <a:xfrm>
            <a:off x="8423227" y="3690719"/>
            <a:ext cx="3244948" cy="7235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759"/>
              <a:gd name="adj6" fmla="val -5402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results in an empty string</a:t>
            </a:r>
            <a:endParaRPr lang="en-MY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CD9326-0229-4263-8D81-3D8917EA5A88}"/>
                  </a:ext>
                </a:extLst>
              </p14:cNvPr>
              <p14:cNvContentPartPr/>
              <p14:nvPr/>
            </p14:nvContentPartPr>
            <p14:xfrm>
              <a:off x="2370873" y="837028"/>
              <a:ext cx="3600" cy="3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CD9326-0229-4263-8D81-3D8917EA5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1873" y="828388"/>
                <a:ext cx="2124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45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6137-F030-4500-B927-F8B95B4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5A57-290D-49CB-B85D-C720BD67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str data in python can use with </a:t>
            </a:r>
            <a:r>
              <a:rPr lang="en-US" dirty="0">
                <a:solidFill>
                  <a:srgbClr val="FFFF00"/>
                </a:solidFill>
              </a:rPr>
              <a:t>unpack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532119" cy="3993690"/>
          </a:xfrm>
        </p:spPr>
        <p:txBody>
          <a:bodyPr anchor="t">
            <a:normAutofit/>
          </a:bodyPr>
          <a:lstStyle/>
          <a:p>
            <a:r>
              <a:rPr lang="en-MY" dirty="0"/>
              <a:t>change string content with build in functions</a:t>
            </a:r>
          </a:p>
          <a:p>
            <a:pPr lvl="1"/>
            <a:r>
              <a:rPr lang="en-MY" dirty="0"/>
              <a:t>capitalize(), upper(), lower(), strip(), replace(),split()</a:t>
            </a:r>
          </a:p>
          <a:p>
            <a:pPr lvl="1"/>
            <a:r>
              <a:rPr lang="en-MY" dirty="0"/>
              <a:t>Those function keep the original string unchanged, return a modified string (or another type, like list)</a:t>
            </a:r>
          </a:p>
          <a:p>
            <a:pPr lvl="1"/>
            <a:r>
              <a:rPr lang="en-MY" dirty="0"/>
              <a:t>Other string manipulating function like find(), </a:t>
            </a:r>
            <a:r>
              <a:rPr lang="en-MY" dirty="0" err="1"/>
              <a:t>expandtabs</a:t>
            </a:r>
            <a:r>
              <a:rPr lang="en-MY" dirty="0"/>
              <a:t>(), format() etc.</a:t>
            </a:r>
          </a:p>
          <a:p>
            <a:r>
              <a:rPr lang="en-MY" dirty="0"/>
              <a:t>String is </a:t>
            </a:r>
            <a:r>
              <a:rPr lang="en-MY" dirty="0">
                <a:solidFill>
                  <a:srgbClr val="FFFF00"/>
                </a:solidFill>
              </a:rPr>
              <a:t>immutable</a:t>
            </a:r>
            <a:r>
              <a:rPr lang="en-MY" dirty="0"/>
              <a:t>. Change string will not affect the original string value, it will be kept as it is, and will return a new one with the changed content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7A0D6-15A7-456C-81C7-000C78E2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576430"/>
            <a:ext cx="3970513" cy="46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5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456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天体</vt:lpstr>
      <vt:lpstr>Python programming</vt:lpstr>
      <vt:lpstr>string</vt:lpstr>
      <vt:lpstr>string</vt:lpstr>
      <vt:lpstr>string</vt:lpstr>
      <vt:lpstr>string</vt:lpstr>
      <vt:lpstr>string</vt:lpstr>
      <vt:lpstr>string</vt:lpstr>
      <vt:lpstr>unpacking</vt:lpstr>
      <vt:lpstr>string</vt:lpstr>
      <vt:lpstr>F string</vt:lpstr>
      <vt:lpstr>String format()</vt:lpstr>
      <vt:lpstr>%-string operator</vt:lpstr>
      <vt:lpstr>explicit conversion between string and number</vt:lpstr>
      <vt:lpstr>explicit conversion between string and bool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2021-07-02T09:35:11Z</dcterms:modified>
</cp:coreProperties>
</file>