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3" r:id="rId4"/>
    <p:sldId id="269" r:id="rId5"/>
    <p:sldId id="264" r:id="rId6"/>
    <p:sldId id="265" r:id="rId7"/>
    <p:sldId id="268" r:id="rId8"/>
    <p:sldId id="270" r:id="rId9"/>
    <p:sldId id="271" r:id="rId10"/>
    <p:sldId id="266" r:id="rId11"/>
    <p:sldId id="276" r:id="rId12"/>
    <p:sldId id="267" r:id="rId13"/>
    <p:sldId id="272" r:id="rId14"/>
    <p:sldId id="273" r:id="rId15"/>
    <p:sldId id="274" r:id="rId16"/>
    <p:sldId id="275" r:id="rId17"/>
    <p:sldId id="277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05E907-48DA-44F8-A30C-2D7469A5AD97}" v="1" dt="2021-08-12T03:24:19.402"/>
  </p1510:revLst>
</p1510:revInfo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xiang Li" userId="6104bbfcb56aea79" providerId="LiveId" clId="{61E43983-74B9-4925-A0C4-55DE45237742}"/>
    <pc:docChg chg="custSel addSld modSld">
      <pc:chgData name="Lixiang Li" userId="6104bbfcb56aea79" providerId="LiveId" clId="{61E43983-74B9-4925-A0C4-55DE45237742}" dt="2020-12-08T16:04:15.330" v="29" actId="14100"/>
      <pc:docMkLst>
        <pc:docMk/>
      </pc:docMkLst>
      <pc:sldChg chg="delSp modSp">
        <pc:chgData name="Lixiang Li" userId="6104bbfcb56aea79" providerId="LiveId" clId="{61E43983-74B9-4925-A0C4-55DE45237742}" dt="2020-12-08T15:02:02.217" v="15" actId="1036"/>
        <pc:sldMkLst>
          <pc:docMk/>
          <pc:sldMk cId="3326398716" sldId="260"/>
        </pc:sldMkLst>
        <pc:picChg chg="mod">
          <ac:chgData name="Lixiang Li" userId="6104bbfcb56aea79" providerId="LiveId" clId="{61E43983-74B9-4925-A0C4-55DE45237742}" dt="2020-12-08T15:02:02.217" v="15" actId="1036"/>
          <ac:picMkLst>
            <pc:docMk/>
            <pc:sldMk cId="3326398716" sldId="260"/>
            <ac:picMk id="3" creationId="{9A2E8B13-B22A-49AC-A050-813911B3E9EE}"/>
          </ac:picMkLst>
        </pc:picChg>
        <pc:picChg chg="mod">
          <ac:chgData name="Lixiang Li" userId="6104bbfcb56aea79" providerId="LiveId" clId="{61E43983-74B9-4925-A0C4-55DE45237742}" dt="2020-12-08T15:02:02.217" v="15" actId="1036"/>
          <ac:picMkLst>
            <pc:docMk/>
            <pc:sldMk cId="3326398716" sldId="260"/>
            <ac:picMk id="5" creationId="{F1D17BD7-6295-45FF-A531-7B1B911887E4}"/>
          </ac:picMkLst>
        </pc:picChg>
        <pc:picChg chg="mod">
          <ac:chgData name="Lixiang Li" userId="6104bbfcb56aea79" providerId="LiveId" clId="{61E43983-74B9-4925-A0C4-55DE45237742}" dt="2020-12-08T15:02:02.217" v="15" actId="1036"/>
          <ac:picMkLst>
            <pc:docMk/>
            <pc:sldMk cId="3326398716" sldId="260"/>
            <ac:picMk id="7" creationId="{249F4CA4-A5F7-4B45-AECE-8BF2367F185A}"/>
          </ac:picMkLst>
        </pc:picChg>
        <pc:picChg chg="mod">
          <ac:chgData name="Lixiang Li" userId="6104bbfcb56aea79" providerId="LiveId" clId="{61E43983-74B9-4925-A0C4-55DE45237742}" dt="2020-12-08T15:02:02.217" v="15" actId="1036"/>
          <ac:picMkLst>
            <pc:docMk/>
            <pc:sldMk cId="3326398716" sldId="260"/>
            <ac:picMk id="8" creationId="{D370D419-3E35-4D37-A45D-5FE39799715B}"/>
          </ac:picMkLst>
        </pc:picChg>
        <pc:picChg chg="mod">
          <ac:chgData name="Lixiang Li" userId="6104bbfcb56aea79" providerId="LiveId" clId="{61E43983-74B9-4925-A0C4-55DE45237742}" dt="2020-12-08T15:02:02.217" v="15" actId="1036"/>
          <ac:picMkLst>
            <pc:docMk/>
            <pc:sldMk cId="3326398716" sldId="260"/>
            <ac:picMk id="11" creationId="{E4387E32-B012-41C2-8519-ED0F839FC6A6}"/>
          </ac:picMkLst>
        </pc:picChg>
        <pc:picChg chg="del">
          <ac:chgData name="Lixiang Li" userId="6104bbfcb56aea79" providerId="LiveId" clId="{61E43983-74B9-4925-A0C4-55DE45237742}" dt="2020-12-08T15:01:54.468" v="3" actId="478"/>
          <ac:picMkLst>
            <pc:docMk/>
            <pc:sldMk cId="3326398716" sldId="260"/>
            <ac:picMk id="13" creationId="{68ED13C4-3D7B-4777-B195-0214999EB535}"/>
          </ac:picMkLst>
        </pc:picChg>
      </pc:sldChg>
      <pc:sldChg chg="addSp delSp modSp add setBg">
        <pc:chgData name="Lixiang Li" userId="6104bbfcb56aea79" providerId="LiveId" clId="{61E43983-74B9-4925-A0C4-55DE45237742}" dt="2020-12-08T16:04:15.330" v="29" actId="14100"/>
        <pc:sldMkLst>
          <pc:docMk/>
          <pc:sldMk cId="2148867391" sldId="261"/>
        </pc:sldMkLst>
        <pc:picChg chg="del">
          <ac:chgData name="Lixiang Li" userId="6104bbfcb56aea79" providerId="LiveId" clId="{61E43983-74B9-4925-A0C4-55DE45237742}" dt="2020-12-08T15:02:07.420" v="16" actId="478"/>
          <ac:picMkLst>
            <pc:docMk/>
            <pc:sldMk cId="2148867391" sldId="261"/>
            <ac:picMk id="3" creationId="{9A2E8B13-B22A-49AC-A050-813911B3E9EE}"/>
          </ac:picMkLst>
        </pc:picChg>
        <pc:picChg chg="add mod">
          <ac:chgData name="Lixiang Li" userId="6104bbfcb56aea79" providerId="LiveId" clId="{61E43983-74B9-4925-A0C4-55DE45237742}" dt="2020-12-08T15:24:39.301" v="22" actId="1076"/>
          <ac:picMkLst>
            <pc:docMk/>
            <pc:sldMk cId="2148867391" sldId="261"/>
            <ac:picMk id="4" creationId="{77E1CBDB-A244-4638-903E-B45A5AA21B2F}"/>
          </ac:picMkLst>
        </pc:picChg>
        <pc:picChg chg="del">
          <ac:chgData name="Lixiang Li" userId="6104bbfcb56aea79" providerId="LiveId" clId="{61E43983-74B9-4925-A0C4-55DE45237742}" dt="2020-12-08T15:02:07.420" v="16" actId="478"/>
          <ac:picMkLst>
            <pc:docMk/>
            <pc:sldMk cId="2148867391" sldId="261"/>
            <ac:picMk id="5" creationId="{F1D17BD7-6295-45FF-A531-7B1B911887E4}"/>
          </ac:picMkLst>
        </pc:picChg>
        <pc:picChg chg="add mod">
          <ac:chgData name="Lixiang Li" userId="6104bbfcb56aea79" providerId="LiveId" clId="{61E43983-74B9-4925-A0C4-55DE45237742}" dt="2020-12-08T15:56:38.120" v="26" actId="1076"/>
          <ac:picMkLst>
            <pc:docMk/>
            <pc:sldMk cId="2148867391" sldId="261"/>
            <ac:picMk id="6" creationId="{C86922C7-D634-4139-A0CE-83A3BF872E28}"/>
          </ac:picMkLst>
        </pc:picChg>
        <pc:picChg chg="del">
          <ac:chgData name="Lixiang Li" userId="6104bbfcb56aea79" providerId="LiveId" clId="{61E43983-74B9-4925-A0C4-55DE45237742}" dt="2020-12-08T15:02:07.420" v="16" actId="478"/>
          <ac:picMkLst>
            <pc:docMk/>
            <pc:sldMk cId="2148867391" sldId="261"/>
            <ac:picMk id="7" creationId="{249F4CA4-A5F7-4B45-AECE-8BF2367F185A}"/>
          </ac:picMkLst>
        </pc:picChg>
        <pc:picChg chg="del">
          <ac:chgData name="Lixiang Li" userId="6104bbfcb56aea79" providerId="LiveId" clId="{61E43983-74B9-4925-A0C4-55DE45237742}" dt="2020-12-08T15:02:07.420" v="16" actId="478"/>
          <ac:picMkLst>
            <pc:docMk/>
            <pc:sldMk cId="2148867391" sldId="261"/>
            <ac:picMk id="8" creationId="{D370D419-3E35-4D37-A45D-5FE39799715B}"/>
          </ac:picMkLst>
        </pc:picChg>
        <pc:picChg chg="add mod">
          <ac:chgData name="Lixiang Li" userId="6104bbfcb56aea79" providerId="LiveId" clId="{61E43983-74B9-4925-A0C4-55DE45237742}" dt="2020-12-08T16:04:15.330" v="29" actId="14100"/>
          <ac:picMkLst>
            <pc:docMk/>
            <pc:sldMk cId="2148867391" sldId="261"/>
            <ac:picMk id="9" creationId="{FB5AD115-9B8B-450E-9A83-43D625FDC6CA}"/>
          </ac:picMkLst>
        </pc:picChg>
        <pc:picChg chg="del">
          <ac:chgData name="Lixiang Li" userId="6104bbfcb56aea79" providerId="LiveId" clId="{61E43983-74B9-4925-A0C4-55DE45237742}" dt="2020-12-08T15:02:07.420" v="16" actId="478"/>
          <ac:picMkLst>
            <pc:docMk/>
            <pc:sldMk cId="2148867391" sldId="261"/>
            <ac:picMk id="11" creationId="{E4387E32-B012-41C2-8519-ED0F839FC6A6}"/>
          </ac:picMkLst>
        </pc:picChg>
        <pc:picChg chg="mod">
          <ac:chgData name="Lixiang Li" userId="6104bbfcb56aea79" providerId="LiveId" clId="{61E43983-74B9-4925-A0C4-55DE45237742}" dt="2020-12-08T15:24:37.286" v="21" actId="14100"/>
          <ac:picMkLst>
            <pc:docMk/>
            <pc:sldMk cId="2148867391" sldId="261"/>
            <ac:picMk id="13" creationId="{68ED13C4-3D7B-4777-B195-0214999EB535}"/>
          </ac:picMkLst>
        </pc:picChg>
      </pc:sldChg>
    </pc:docChg>
  </pc:docChgLst>
  <pc:docChgLst>
    <pc:chgData name="Lixiang Li" userId="6104bbfcb56aea79" providerId="LiveId" clId="{6BC0D5EB-607F-4DB9-99E5-A13ABFAD001D}"/>
    <pc:docChg chg="custSel delSld modSld">
      <pc:chgData name="Lixiang Li" userId="6104bbfcb56aea79" providerId="LiveId" clId="{6BC0D5EB-607F-4DB9-99E5-A13ABFAD001D}" dt="2020-12-15T00:13:58.669" v="180" actId="20577"/>
      <pc:docMkLst>
        <pc:docMk/>
      </pc:docMkLst>
      <pc:sldChg chg="modSp">
        <pc:chgData name="Lixiang Li" userId="6104bbfcb56aea79" providerId="LiveId" clId="{6BC0D5EB-607F-4DB9-99E5-A13ABFAD001D}" dt="2020-12-15T00:13:58.669" v="180" actId="20577"/>
        <pc:sldMkLst>
          <pc:docMk/>
          <pc:sldMk cId="3650079851" sldId="256"/>
        </pc:sldMkLst>
        <pc:spChg chg="mod">
          <ac:chgData name="Lixiang Li" userId="6104bbfcb56aea79" providerId="LiveId" clId="{6BC0D5EB-607F-4DB9-99E5-A13ABFAD001D}" dt="2020-12-15T00:13:58.669" v="180" actId="20577"/>
          <ac:spMkLst>
            <pc:docMk/>
            <pc:sldMk cId="3650079851" sldId="256"/>
            <ac:spMk id="4" creationId="{8DE6899A-D842-4C9E-ADC1-B0C1377122EA}"/>
          </ac:spMkLst>
        </pc:spChg>
      </pc:sldChg>
      <pc:sldChg chg="delSp modSp">
        <pc:chgData name="Lixiang Li" userId="6104bbfcb56aea79" providerId="LiveId" clId="{6BC0D5EB-607F-4DB9-99E5-A13ABFAD001D}" dt="2020-12-14T22:52:23.937" v="169" actId="14100"/>
        <pc:sldMkLst>
          <pc:docMk/>
          <pc:sldMk cId="647322237" sldId="259"/>
        </pc:sldMkLst>
        <pc:spChg chg="mod">
          <ac:chgData name="Lixiang Li" userId="6104bbfcb56aea79" providerId="LiveId" clId="{6BC0D5EB-607F-4DB9-99E5-A13ABFAD001D}" dt="2020-12-14T22:50:24.631" v="3" actId="20577"/>
          <ac:spMkLst>
            <pc:docMk/>
            <pc:sldMk cId="647322237" sldId="259"/>
            <ac:spMk id="2" creationId="{5EC01E2D-9CFE-4D5D-8863-3BA90731F07B}"/>
          </ac:spMkLst>
        </pc:spChg>
        <pc:spChg chg="mod">
          <ac:chgData name="Lixiang Li" userId="6104bbfcb56aea79" providerId="LiveId" clId="{6BC0D5EB-607F-4DB9-99E5-A13ABFAD001D}" dt="2020-12-14T22:52:23.937" v="169" actId="14100"/>
          <ac:spMkLst>
            <pc:docMk/>
            <pc:sldMk cId="647322237" sldId="259"/>
            <ac:spMk id="5" creationId="{24C6C14A-404A-46CC-BBB2-888A7B4B7C1A}"/>
          </ac:spMkLst>
        </pc:spChg>
        <pc:spChg chg="del">
          <ac:chgData name="Lixiang Li" userId="6104bbfcb56aea79" providerId="LiveId" clId="{6BC0D5EB-607F-4DB9-99E5-A13ABFAD001D}" dt="2020-12-14T22:51:14.759" v="43" actId="478"/>
          <ac:spMkLst>
            <pc:docMk/>
            <pc:sldMk cId="647322237" sldId="259"/>
            <ac:spMk id="6" creationId="{D0C5FDE8-A0A7-4F4A-B6D3-DE90CACE1D87}"/>
          </ac:spMkLst>
        </pc:spChg>
        <pc:spChg chg="del">
          <ac:chgData name="Lixiang Li" userId="6104bbfcb56aea79" providerId="LiveId" clId="{6BC0D5EB-607F-4DB9-99E5-A13ABFAD001D}" dt="2020-12-14T22:51:16.966" v="44" actId="478"/>
          <ac:spMkLst>
            <pc:docMk/>
            <pc:sldMk cId="647322237" sldId="259"/>
            <ac:spMk id="7" creationId="{7BE76294-9726-4502-BC30-0173654453C6}"/>
          </ac:spMkLst>
        </pc:spChg>
      </pc:sldChg>
      <pc:sldChg chg="del">
        <pc:chgData name="Lixiang Li" userId="6104bbfcb56aea79" providerId="LiveId" clId="{6BC0D5EB-607F-4DB9-99E5-A13ABFAD001D}" dt="2020-12-14T23:06:58.542" v="170" actId="2696"/>
        <pc:sldMkLst>
          <pc:docMk/>
          <pc:sldMk cId="216162942" sldId="261"/>
        </pc:sldMkLst>
      </pc:sldChg>
      <pc:sldChg chg="del">
        <pc:chgData name="Lixiang Li" userId="6104bbfcb56aea79" providerId="LiveId" clId="{6BC0D5EB-607F-4DB9-99E5-A13ABFAD001D}" dt="2020-12-14T23:06:59.215" v="171" actId="2696"/>
        <pc:sldMkLst>
          <pc:docMk/>
          <pc:sldMk cId="2222432816" sldId="262"/>
        </pc:sldMkLst>
      </pc:sldChg>
      <pc:sldChg chg="addSp delSp modSp">
        <pc:chgData name="Lixiang Li" userId="6104bbfcb56aea79" providerId="LiveId" clId="{6BC0D5EB-607F-4DB9-99E5-A13ABFAD001D}" dt="2020-12-14T23:07:18.240" v="179" actId="20577"/>
        <pc:sldMkLst>
          <pc:docMk/>
          <pc:sldMk cId="3957381771" sldId="263"/>
        </pc:sldMkLst>
        <pc:spChg chg="mod">
          <ac:chgData name="Lixiang Li" userId="6104bbfcb56aea79" providerId="LiveId" clId="{6BC0D5EB-607F-4DB9-99E5-A13ABFAD001D}" dt="2020-12-14T23:07:18.240" v="179" actId="20577"/>
          <ac:spMkLst>
            <pc:docMk/>
            <pc:sldMk cId="3957381771" sldId="263"/>
            <ac:spMk id="2" creationId="{5EC01E2D-9CFE-4D5D-8863-3BA90731F07B}"/>
          </ac:spMkLst>
        </pc:spChg>
        <pc:spChg chg="del">
          <ac:chgData name="Lixiang Li" userId="6104bbfcb56aea79" providerId="LiveId" clId="{6BC0D5EB-607F-4DB9-99E5-A13ABFAD001D}" dt="2020-12-14T23:07:03.017" v="172" actId="478"/>
          <ac:spMkLst>
            <pc:docMk/>
            <pc:sldMk cId="3957381771" sldId="263"/>
            <ac:spMk id="4" creationId="{42B4B2D1-5C3D-4C3D-9D41-ADE902E53137}"/>
          </ac:spMkLst>
        </pc:spChg>
        <pc:spChg chg="del">
          <ac:chgData name="Lixiang Li" userId="6104bbfcb56aea79" providerId="LiveId" clId="{6BC0D5EB-607F-4DB9-99E5-A13ABFAD001D}" dt="2020-12-14T23:07:03.017" v="172" actId="478"/>
          <ac:spMkLst>
            <pc:docMk/>
            <pc:sldMk cId="3957381771" sldId="263"/>
            <ac:spMk id="5" creationId="{24C6C14A-404A-46CC-BBB2-888A7B4B7C1A}"/>
          </ac:spMkLst>
        </pc:spChg>
        <pc:spChg chg="add mod">
          <ac:chgData name="Lixiang Li" userId="6104bbfcb56aea79" providerId="LiveId" clId="{6BC0D5EB-607F-4DB9-99E5-A13ABFAD001D}" dt="2020-12-14T23:07:03.017" v="172" actId="478"/>
          <ac:spMkLst>
            <pc:docMk/>
            <pc:sldMk cId="3957381771" sldId="263"/>
            <ac:spMk id="9" creationId="{B3A91969-9FC0-40D6-97FB-CB169B0FD70D}"/>
          </ac:spMkLst>
        </pc:spChg>
        <pc:graphicFrameChg chg="del">
          <ac:chgData name="Lixiang Li" userId="6104bbfcb56aea79" providerId="LiveId" clId="{6BC0D5EB-607F-4DB9-99E5-A13ABFAD001D}" dt="2020-12-14T23:07:06.576" v="173" actId="478"/>
          <ac:graphicFrameMkLst>
            <pc:docMk/>
            <pc:sldMk cId="3957381771" sldId="263"/>
            <ac:graphicFrameMk id="3" creationId="{7DA18F9D-C006-4166-B205-D7B35D668CB9}"/>
          </ac:graphicFrameMkLst>
        </pc:graphicFrameChg>
        <pc:graphicFrameChg chg="del">
          <ac:chgData name="Lixiang Li" userId="6104bbfcb56aea79" providerId="LiveId" clId="{6BC0D5EB-607F-4DB9-99E5-A13ABFAD001D}" dt="2020-12-14T23:07:03.017" v="172" actId="478"/>
          <ac:graphicFrameMkLst>
            <pc:docMk/>
            <pc:sldMk cId="3957381771" sldId="263"/>
            <ac:graphicFrameMk id="6" creationId="{374DFA12-6158-4BE8-9A6C-CEF6E24771E3}"/>
          </ac:graphicFrameMkLst>
        </pc:graphicFrameChg>
        <pc:graphicFrameChg chg="del">
          <ac:chgData name="Lixiang Li" userId="6104bbfcb56aea79" providerId="LiveId" clId="{6BC0D5EB-607F-4DB9-99E5-A13ABFAD001D}" dt="2020-12-14T23:07:03.017" v="172" actId="478"/>
          <ac:graphicFrameMkLst>
            <pc:docMk/>
            <pc:sldMk cId="3957381771" sldId="263"/>
            <ac:graphicFrameMk id="7" creationId="{2C31C464-B89D-457F-8317-34D7C44C4E28}"/>
          </ac:graphicFrameMkLst>
        </pc:graphicFrameChg>
      </pc:sldChg>
      <pc:sldChg chg="del">
        <pc:chgData name="Lixiang Li" userId="6104bbfcb56aea79" providerId="LiveId" clId="{6BC0D5EB-607F-4DB9-99E5-A13ABFAD001D}" dt="2020-12-14T23:07:09.289" v="174" actId="2696"/>
        <pc:sldMkLst>
          <pc:docMk/>
          <pc:sldMk cId="753221471" sldId="264"/>
        </pc:sldMkLst>
      </pc:sldChg>
    </pc:docChg>
  </pc:docChgLst>
  <pc:docChgLst>
    <pc:chgData name="Li Lixiang" userId="6104bbfcb56aea79" providerId="LiveId" clId="{CCB63F76-11C1-4DBB-9CE6-8BF114B22995}"/>
    <pc:docChg chg="custSel modSld">
      <pc:chgData name="Li Lixiang" userId="6104bbfcb56aea79" providerId="LiveId" clId="{CCB63F76-11C1-4DBB-9CE6-8BF114B22995}" dt="2021-03-04T04:18:12.992" v="12" actId="20577"/>
      <pc:docMkLst>
        <pc:docMk/>
      </pc:docMkLst>
      <pc:sldChg chg="modSp mod">
        <pc:chgData name="Li Lixiang" userId="6104bbfcb56aea79" providerId="LiveId" clId="{CCB63F76-11C1-4DBB-9CE6-8BF114B22995}" dt="2021-03-04T04:18:12.992" v="12" actId="20577"/>
        <pc:sldMkLst>
          <pc:docMk/>
          <pc:sldMk cId="3650079851" sldId="256"/>
        </pc:sldMkLst>
        <pc:spChg chg="mod">
          <ac:chgData name="Li Lixiang" userId="6104bbfcb56aea79" providerId="LiveId" clId="{CCB63F76-11C1-4DBB-9CE6-8BF114B22995}" dt="2021-03-04T04:18:12.992" v="12" actId="20577"/>
          <ac:spMkLst>
            <pc:docMk/>
            <pc:sldMk cId="3650079851" sldId="256"/>
            <ac:spMk id="4" creationId="{8DE6899A-D842-4C9E-ADC1-B0C1377122EA}"/>
          </ac:spMkLst>
        </pc:spChg>
      </pc:sldChg>
    </pc:docChg>
  </pc:docChgLst>
  <pc:docChgLst>
    <pc:chgData name="Li Lixiang" userId="6104bbfcb56aea79" providerId="LiveId" clId="{6C0AB9DC-C353-410E-B54F-87500A0B1719}"/>
    <pc:docChg chg="custSel addSld modSld sldOrd">
      <pc:chgData name="Li Lixiang" userId="6104bbfcb56aea79" providerId="LiveId" clId="{6C0AB9DC-C353-410E-B54F-87500A0B1719}" dt="2021-06-16T09:39:58.113" v="134" actId="1076"/>
      <pc:docMkLst>
        <pc:docMk/>
      </pc:docMkLst>
      <pc:sldChg chg="modSp mod">
        <pc:chgData name="Li Lixiang" userId="6104bbfcb56aea79" providerId="LiveId" clId="{6C0AB9DC-C353-410E-B54F-87500A0B1719}" dt="2021-05-20T11:52:42.575" v="7" actId="20577"/>
        <pc:sldMkLst>
          <pc:docMk/>
          <pc:sldMk cId="3957381771" sldId="263"/>
        </pc:sldMkLst>
        <pc:spChg chg="mod">
          <ac:chgData name="Li Lixiang" userId="6104bbfcb56aea79" providerId="LiveId" clId="{6C0AB9DC-C353-410E-B54F-87500A0B1719}" dt="2021-05-20T11:52:42.575" v="7" actId="20577"/>
          <ac:spMkLst>
            <pc:docMk/>
            <pc:sldMk cId="3957381771" sldId="263"/>
            <ac:spMk id="9" creationId="{B3A91969-9FC0-40D6-97FB-CB169B0FD70D}"/>
          </ac:spMkLst>
        </pc:spChg>
      </pc:sldChg>
      <pc:sldChg chg="ord">
        <pc:chgData name="Li Lixiang" userId="6104bbfcb56aea79" providerId="LiveId" clId="{6C0AB9DC-C353-410E-B54F-87500A0B1719}" dt="2021-06-02T04:49:14.544" v="13"/>
        <pc:sldMkLst>
          <pc:docMk/>
          <pc:sldMk cId="1651102495" sldId="268"/>
        </pc:sldMkLst>
      </pc:sldChg>
      <pc:sldChg chg="ord">
        <pc:chgData name="Li Lixiang" userId="6104bbfcb56aea79" providerId="LiveId" clId="{6C0AB9DC-C353-410E-B54F-87500A0B1719}" dt="2021-06-02T04:48:55.847" v="9"/>
        <pc:sldMkLst>
          <pc:docMk/>
          <pc:sldMk cId="375156939" sldId="270"/>
        </pc:sldMkLst>
      </pc:sldChg>
      <pc:sldChg chg="ord">
        <pc:chgData name="Li Lixiang" userId="6104bbfcb56aea79" providerId="LiveId" clId="{6C0AB9DC-C353-410E-B54F-87500A0B1719}" dt="2021-06-02T04:48:58.749" v="11"/>
        <pc:sldMkLst>
          <pc:docMk/>
          <pc:sldMk cId="3550856761" sldId="271"/>
        </pc:sldMkLst>
      </pc:sldChg>
      <pc:sldChg chg="addSp delSp modSp add mod">
        <pc:chgData name="Li Lixiang" userId="6104bbfcb56aea79" providerId="LiveId" clId="{6C0AB9DC-C353-410E-B54F-87500A0B1719}" dt="2021-06-16T09:39:58.113" v="134" actId="1076"/>
        <pc:sldMkLst>
          <pc:docMk/>
          <pc:sldMk cId="2124301355" sldId="276"/>
        </pc:sldMkLst>
        <pc:spChg chg="mod">
          <ac:chgData name="Li Lixiang" userId="6104bbfcb56aea79" providerId="LiveId" clId="{6C0AB9DC-C353-410E-B54F-87500A0B1719}" dt="2021-06-16T09:38:55.149" v="131" actId="20577"/>
          <ac:spMkLst>
            <pc:docMk/>
            <pc:sldMk cId="2124301355" sldId="276"/>
            <ac:spMk id="9" creationId="{B3A91969-9FC0-40D6-97FB-CB169B0FD70D}"/>
          </ac:spMkLst>
        </pc:spChg>
        <pc:picChg chg="del">
          <ac:chgData name="Li Lixiang" userId="6104bbfcb56aea79" providerId="LiveId" clId="{6C0AB9DC-C353-410E-B54F-87500A0B1719}" dt="2021-06-16T09:39:00.742" v="132" actId="478"/>
          <ac:picMkLst>
            <pc:docMk/>
            <pc:sldMk cId="2124301355" sldId="276"/>
            <ac:picMk id="4" creationId="{E2C7871E-837A-4D6C-AD58-F98BF2C7E7D2}"/>
          </ac:picMkLst>
        </pc:picChg>
        <pc:picChg chg="add mod">
          <ac:chgData name="Li Lixiang" userId="6104bbfcb56aea79" providerId="LiveId" clId="{6C0AB9DC-C353-410E-B54F-87500A0B1719}" dt="2021-06-16T09:39:58.113" v="134" actId="1076"/>
          <ac:picMkLst>
            <pc:docMk/>
            <pc:sldMk cId="2124301355" sldId="276"/>
            <ac:picMk id="5" creationId="{D260A8CF-7A26-4EFD-A93F-7A9855439FC0}"/>
          </ac:picMkLst>
        </pc:picChg>
      </pc:sldChg>
    </pc:docChg>
  </pc:docChgLst>
  <pc:docChgLst>
    <pc:chgData name="Lixiang Li" userId="6104bbfcb56aea79" providerId="LiveId" clId="{2CE6F3B1-AFEC-403E-A251-D5A89A7872DA}"/>
    <pc:docChg chg="custSel addSld delSld modSld sldOrd modMainMaster">
      <pc:chgData name="Lixiang Li" userId="6104bbfcb56aea79" providerId="LiveId" clId="{2CE6F3B1-AFEC-403E-A251-D5A89A7872DA}" dt="2020-12-13T20:17:13.728" v="2551" actId="20577"/>
      <pc:docMkLst>
        <pc:docMk/>
      </pc:docMkLst>
      <pc:sldChg chg="modSp">
        <pc:chgData name="Lixiang Li" userId="6104bbfcb56aea79" providerId="LiveId" clId="{2CE6F3B1-AFEC-403E-A251-D5A89A7872DA}" dt="2020-12-09T23:01:07.035" v="0" actId="20577"/>
        <pc:sldMkLst>
          <pc:docMk/>
          <pc:sldMk cId="3650079851" sldId="256"/>
        </pc:sldMkLst>
        <pc:spChg chg="mod">
          <ac:chgData name="Lixiang Li" userId="6104bbfcb56aea79" providerId="LiveId" clId="{2CE6F3B1-AFEC-403E-A251-D5A89A7872DA}" dt="2020-12-09T23:01:07.035" v="0" actId="20577"/>
          <ac:spMkLst>
            <pc:docMk/>
            <pc:sldMk cId="3650079851" sldId="256"/>
            <ac:spMk id="4" creationId="{8DE6899A-D842-4C9E-ADC1-B0C1377122EA}"/>
          </ac:spMkLst>
        </pc:spChg>
      </pc:sldChg>
      <pc:sldChg chg="addSp delSp modSp">
        <pc:chgData name="Lixiang Li" userId="6104bbfcb56aea79" providerId="LiveId" clId="{2CE6F3B1-AFEC-403E-A251-D5A89A7872DA}" dt="2020-12-13T01:54:44.517" v="2246" actId="20577"/>
        <pc:sldMkLst>
          <pc:docMk/>
          <pc:sldMk cId="647322237" sldId="259"/>
        </pc:sldMkLst>
        <pc:spChg chg="mod">
          <ac:chgData name="Lixiang Li" userId="6104bbfcb56aea79" providerId="LiveId" clId="{2CE6F3B1-AFEC-403E-A251-D5A89A7872DA}" dt="2020-12-09T23:01:25.824" v="18" actId="20577"/>
          <ac:spMkLst>
            <pc:docMk/>
            <pc:sldMk cId="647322237" sldId="259"/>
            <ac:spMk id="2" creationId="{5EC01E2D-9CFE-4D5D-8863-3BA90731F07B}"/>
          </ac:spMkLst>
        </pc:spChg>
        <pc:spChg chg="add del mod">
          <ac:chgData name="Lixiang Li" userId="6104bbfcb56aea79" providerId="LiveId" clId="{2CE6F3B1-AFEC-403E-A251-D5A89A7872DA}" dt="2020-12-09T23:01:41.060" v="19"/>
          <ac:spMkLst>
            <pc:docMk/>
            <pc:sldMk cId="647322237" sldId="259"/>
            <ac:spMk id="3" creationId="{1B8293E4-861A-44C6-9A64-9E62199E01D2}"/>
          </ac:spMkLst>
        </pc:spChg>
        <pc:spChg chg="add del mod">
          <ac:chgData name="Lixiang Li" userId="6104bbfcb56aea79" providerId="LiveId" clId="{2CE6F3B1-AFEC-403E-A251-D5A89A7872DA}" dt="2020-12-10T12:32:51.820" v="508" actId="478"/>
          <ac:spMkLst>
            <pc:docMk/>
            <pc:sldMk cId="647322237" sldId="259"/>
            <ac:spMk id="3" creationId="{C1507CA5-0229-4B3E-87B8-C596914CF496}"/>
          </ac:spMkLst>
        </pc:spChg>
        <pc:spChg chg="add mod">
          <ac:chgData name="Lixiang Li" userId="6104bbfcb56aea79" providerId="LiveId" clId="{2CE6F3B1-AFEC-403E-A251-D5A89A7872DA}" dt="2020-12-10T12:22:37.990" v="501" actId="14100"/>
          <ac:spMkLst>
            <pc:docMk/>
            <pc:sldMk cId="647322237" sldId="259"/>
            <ac:spMk id="5" creationId="{24C6C14A-404A-46CC-BBB2-888A7B4B7C1A}"/>
          </ac:spMkLst>
        </pc:spChg>
        <pc:spChg chg="add mod">
          <ac:chgData name="Lixiang Li" userId="6104bbfcb56aea79" providerId="LiveId" clId="{2CE6F3B1-AFEC-403E-A251-D5A89A7872DA}" dt="2020-12-10T12:34:15.340" v="591" actId="1076"/>
          <ac:spMkLst>
            <pc:docMk/>
            <pc:sldMk cId="647322237" sldId="259"/>
            <ac:spMk id="6" creationId="{D0C5FDE8-A0A7-4F4A-B6D3-DE90CACE1D87}"/>
          </ac:spMkLst>
        </pc:spChg>
        <pc:spChg chg="add mod">
          <ac:chgData name="Lixiang Li" userId="6104bbfcb56aea79" providerId="LiveId" clId="{2CE6F3B1-AFEC-403E-A251-D5A89A7872DA}" dt="2020-12-13T01:54:44.517" v="2246" actId="20577"/>
          <ac:spMkLst>
            <pc:docMk/>
            <pc:sldMk cId="647322237" sldId="259"/>
            <ac:spMk id="7" creationId="{7BE76294-9726-4502-BC30-0173654453C6}"/>
          </ac:spMkLst>
        </pc:spChg>
        <pc:spChg chg="del">
          <ac:chgData name="Lixiang Li" userId="6104bbfcb56aea79" providerId="LiveId" clId="{2CE6F3B1-AFEC-403E-A251-D5A89A7872DA}" dt="2020-12-09T23:01:14.767" v="1" actId="478"/>
          <ac:spMkLst>
            <pc:docMk/>
            <pc:sldMk cId="647322237" sldId="259"/>
            <ac:spMk id="98" creationId="{13459EB2-FF5C-4227-9F7E-F8CCD713CE75}"/>
          </ac:spMkLst>
        </pc:spChg>
        <pc:spChg chg="del">
          <ac:chgData name="Lixiang Li" userId="6104bbfcb56aea79" providerId="LiveId" clId="{2CE6F3B1-AFEC-403E-A251-D5A89A7872DA}" dt="2020-12-09T23:01:14.767" v="1" actId="478"/>
          <ac:spMkLst>
            <pc:docMk/>
            <pc:sldMk cId="647322237" sldId="259"/>
            <ac:spMk id="104" creationId="{2AB42286-B657-455A-A6D9-698C1391D194}"/>
          </ac:spMkLst>
        </pc:spChg>
        <pc:spChg chg="del">
          <ac:chgData name="Lixiang Li" userId="6104bbfcb56aea79" providerId="LiveId" clId="{2CE6F3B1-AFEC-403E-A251-D5A89A7872DA}" dt="2020-12-09T23:01:14.767" v="1" actId="478"/>
          <ac:spMkLst>
            <pc:docMk/>
            <pc:sldMk cId="647322237" sldId="259"/>
            <ac:spMk id="105" creationId="{2D6126B7-CB1D-4FBF-B48D-A34A4B76FE40}"/>
          </ac:spMkLst>
        </pc:spChg>
        <pc:spChg chg="del">
          <ac:chgData name="Lixiang Li" userId="6104bbfcb56aea79" providerId="LiveId" clId="{2CE6F3B1-AFEC-403E-A251-D5A89A7872DA}" dt="2020-12-09T23:01:14.767" v="1" actId="478"/>
          <ac:spMkLst>
            <pc:docMk/>
            <pc:sldMk cId="647322237" sldId="259"/>
            <ac:spMk id="106" creationId="{1F1ADD05-1121-4D7D-8580-3AC4A820EFD4}"/>
          </ac:spMkLst>
        </pc:spChg>
        <pc:picChg chg="del">
          <ac:chgData name="Lixiang Li" userId="6104bbfcb56aea79" providerId="LiveId" clId="{2CE6F3B1-AFEC-403E-A251-D5A89A7872DA}" dt="2020-12-09T23:01:14.767" v="1" actId="478"/>
          <ac:picMkLst>
            <pc:docMk/>
            <pc:sldMk cId="647322237" sldId="259"/>
            <ac:picMk id="4" creationId="{B52944A6-B585-45B8-99FC-08E1453A2822}"/>
          </ac:picMkLst>
        </pc:picChg>
      </pc:sldChg>
      <pc:sldChg chg="modSp add del setBg">
        <pc:chgData name="Lixiang Li" userId="6104bbfcb56aea79" providerId="LiveId" clId="{2CE6F3B1-AFEC-403E-A251-D5A89A7872DA}" dt="2020-12-13T02:33:27.674" v="2247" actId="2696"/>
        <pc:sldMkLst>
          <pc:docMk/>
          <pc:sldMk cId="2949389888" sldId="260"/>
        </pc:sldMkLst>
        <pc:spChg chg="mod">
          <ac:chgData name="Lixiang Li" userId="6104bbfcb56aea79" providerId="LiveId" clId="{2CE6F3B1-AFEC-403E-A251-D5A89A7872DA}" dt="2020-12-12T23:06:00.407" v="1446" actId="20577"/>
          <ac:spMkLst>
            <pc:docMk/>
            <pc:sldMk cId="2949389888" sldId="260"/>
            <ac:spMk id="2" creationId="{5EC01E2D-9CFE-4D5D-8863-3BA90731F07B}"/>
          </ac:spMkLst>
        </pc:spChg>
      </pc:sldChg>
      <pc:sldChg chg="delSp del">
        <pc:chgData name="Lixiang Li" userId="6104bbfcb56aea79" providerId="LiveId" clId="{2CE6F3B1-AFEC-403E-A251-D5A89A7872DA}" dt="2020-12-09T23:03:18.316" v="24" actId="2696"/>
        <pc:sldMkLst>
          <pc:docMk/>
          <pc:sldMk cId="3326398716" sldId="260"/>
        </pc:sldMkLst>
        <pc:picChg chg="del">
          <ac:chgData name="Lixiang Li" userId="6104bbfcb56aea79" providerId="LiveId" clId="{2CE6F3B1-AFEC-403E-A251-D5A89A7872DA}" dt="2020-12-09T23:03:14.184" v="22" actId="478"/>
          <ac:picMkLst>
            <pc:docMk/>
            <pc:sldMk cId="3326398716" sldId="260"/>
            <ac:picMk id="3" creationId="{9A2E8B13-B22A-49AC-A050-813911B3E9EE}"/>
          </ac:picMkLst>
        </pc:picChg>
        <pc:picChg chg="del">
          <ac:chgData name="Lixiang Li" userId="6104bbfcb56aea79" providerId="LiveId" clId="{2CE6F3B1-AFEC-403E-A251-D5A89A7872DA}" dt="2020-12-09T23:03:14.184" v="22" actId="478"/>
          <ac:picMkLst>
            <pc:docMk/>
            <pc:sldMk cId="3326398716" sldId="260"/>
            <ac:picMk id="5" creationId="{F1D17BD7-6295-45FF-A531-7B1B911887E4}"/>
          </ac:picMkLst>
        </pc:picChg>
        <pc:picChg chg="del">
          <ac:chgData name="Lixiang Li" userId="6104bbfcb56aea79" providerId="LiveId" clId="{2CE6F3B1-AFEC-403E-A251-D5A89A7872DA}" dt="2020-12-09T23:03:14.184" v="22" actId="478"/>
          <ac:picMkLst>
            <pc:docMk/>
            <pc:sldMk cId="3326398716" sldId="260"/>
            <ac:picMk id="7" creationId="{249F4CA4-A5F7-4B45-AECE-8BF2367F185A}"/>
          </ac:picMkLst>
        </pc:picChg>
        <pc:picChg chg="del">
          <ac:chgData name="Lixiang Li" userId="6104bbfcb56aea79" providerId="LiveId" clId="{2CE6F3B1-AFEC-403E-A251-D5A89A7872DA}" dt="2020-12-09T23:03:14.184" v="22" actId="478"/>
          <ac:picMkLst>
            <pc:docMk/>
            <pc:sldMk cId="3326398716" sldId="260"/>
            <ac:picMk id="8" creationId="{D370D419-3E35-4D37-A45D-5FE39799715B}"/>
          </ac:picMkLst>
        </pc:picChg>
        <pc:picChg chg="del">
          <ac:chgData name="Lixiang Li" userId="6104bbfcb56aea79" providerId="LiveId" clId="{2CE6F3B1-AFEC-403E-A251-D5A89A7872DA}" dt="2020-12-09T23:03:14.184" v="22" actId="478"/>
          <ac:picMkLst>
            <pc:docMk/>
            <pc:sldMk cId="3326398716" sldId="260"/>
            <ac:picMk id="11" creationId="{E4387E32-B012-41C2-8519-ED0F839FC6A6}"/>
          </ac:picMkLst>
        </pc:picChg>
      </pc:sldChg>
      <pc:sldChg chg="modSp add ord">
        <pc:chgData name="Lixiang Li" userId="6104bbfcb56aea79" providerId="LiveId" clId="{2CE6F3B1-AFEC-403E-A251-D5A89A7872DA}" dt="2020-12-12T23:06:36.565" v="1494" actId="20577"/>
        <pc:sldMkLst>
          <pc:docMk/>
          <pc:sldMk cId="216162942" sldId="261"/>
        </pc:sldMkLst>
        <pc:spChg chg="mod">
          <ac:chgData name="Lixiang Li" userId="6104bbfcb56aea79" providerId="LiveId" clId="{2CE6F3B1-AFEC-403E-A251-D5A89A7872DA}" dt="2020-12-12T23:06:36.565" v="1494" actId="20577"/>
          <ac:spMkLst>
            <pc:docMk/>
            <pc:sldMk cId="216162942" sldId="261"/>
            <ac:spMk id="2" creationId="{5EC01E2D-9CFE-4D5D-8863-3BA90731F07B}"/>
          </ac:spMkLst>
        </pc:spChg>
        <pc:spChg chg="mod">
          <ac:chgData name="Lixiang Li" userId="6104bbfcb56aea79" providerId="LiveId" clId="{2CE6F3B1-AFEC-403E-A251-D5A89A7872DA}" dt="2020-12-11T12:59:30.665" v="1258" actId="313"/>
          <ac:spMkLst>
            <pc:docMk/>
            <pc:sldMk cId="216162942" sldId="261"/>
            <ac:spMk id="5" creationId="{24C6C14A-404A-46CC-BBB2-888A7B4B7C1A}"/>
          </ac:spMkLst>
        </pc:spChg>
      </pc:sldChg>
      <pc:sldChg chg="delSp del">
        <pc:chgData name="Lixiang Li" userId="6104bbfcb56aea79" providerId="LiveId" clId="{2CE6F3B1-AFEC-403E-A251-D5A89A7872DA}" dt="2020-12-09T23:03:19.296" v="25" actId="2696"/>
        <pc:sldMkLst>
          <pc:docMk/>
          <pc:sldMk cId="2148867391" sldId="261"/>
        </pc:sldMkLst>
        <pc:picChg chg="del">
          <ac:chgData name="Lixiang Li" userId="6104bbfcb56aea79" providerId="LiveId" clId="{2CE6F3B1-AFEC-403E-A251-D5A89A7872DA}" dt="2020-12-09T23:03:17.031" v="23" actId="478"/>
          <ac:picMkLst>
            <pc:docMk/>
            <pc:sldMk cId="2148867391" sldId="261"/>
            <ac:picMk id="4" creationId="{77E1CBDB-A244-4638-903E-B45A5AA21B2F}"/>
          </ac:picMkLst>
        </pc:picChg>
        <pc:picChg chg="del">
          <ac:chgData name="Lixiang Li" userId="6104bbfcb56aea79" providerId="LiveId" clId="{2CE6F3B1-AFEC-403E-A251-D5A89A7872DA}" dt="2020-12-09T23:03:17.031" v="23" actId="478"/>
          <ac:picMkLst>
            <pc:docMk/>
            <pc:sldMk cId="2148867391" sldId="261"/>
            <ac:picMk id="6" creationId="{C86922C7-D634-4139-A0CE-83A3BF872E28}"/>
          </ac:picMkLst>
        </pc:picChg>
        <pc:picChg chg="del">
          <ac:chgData name="Lixiang Li" userId="6104bbfcb56aea79" providerId="LiveId" clId="{2CE6F3B1-AFEC-403E-A251-D5A89A7872DA}" dt="2020-12-09T23:03:17.031" v="23" actId="478"/>
          <ac:picMkLst>
            <pc:docMk/>
            <pc:sldMk cId="2148867391" sldId="261"/>
            <ac:picMk id="9" creationId="{FB5AD115-9B8B-450E-9A83-43D625FDC6CA}"/>
          </ac:picMkLst>
        </pc:picChg>
        <pc:picChg chg="del">
          <ac:chgData name="Lixiang Li" userId="6104bbfcb56aea79" providerId="LiveId" clId="{2CE6F3B1-AFEC-403E-A251-D5A89A7872DA}" dt="2020-12-09T23:03:17.031" v="23" actId="478"/>
          <ac:picMkLst>
            <pc:docMk/>
            <pc:sldMk cId="2148867391" sldId="261"/>
            <ac:picMk id="13" creationId="{68ED13C4-3D7B-4777-B195-0214999EB535}"/>
          </ac:picMkLst>
        </pc:picChg>
      </pc:sldChg>
      <pc:sldChg chg="modSp add">
        <pc:chgData name="Lixiang Li" userId="6104bbfcb56aea79" providerId="LiveId" clId="{2CE6F3B1-AFEC-403E-A251-D5A89A7872DA}" dt="2020-12-12T23:06:44.333" v="1496" actId="20577"/>
        <pc:sldMkLst>
          <pc:docMk/>
          <pc:sldMk cId="2222432816" sldId="262"/>
        </pc:sldMkLst>
        <pc:spChg chg="mod">
          <ac:chgData name="Lixiang Li" userId="6104bbfcb56aea79" providerId="LiveId" clId="{2CE6F3B1-AFEC-403E-A251-D5A89A7872DA}" dt="2020-12-12T23:06:44.333" v="1496" actId="20577"/>
          <ac:spMkLst>
            <pc:docMk/>
            <pc:sldMk cId="2222432816" sldId="262"/>
            <ac:spMk id="2" creationId="{5EC01E2D-9CFE-4D5D-8863-3BA90731F07B}"/>
          </ac:spMkLst>
        </pc:spChg>
        <pc:spChg chg="mod">
          <ac:chgData name="Lixiang Li" userId="6104bbfcb56aea79" providerId="LiveId" clId="{2CE6F3B1-AFEC-403E-A251-D5A89A7872DA}" dt="2020-12-11T13:02:51.339" v="1430" actId="20577"/>
          <ac:spMkLst>
            <pc:docMk/>
            <pc:sldMk cId="2222432816" sldId="262"/>
            <ac:spMk id="5" creationId="{24C6C14A-404A-46CC-BBB2-888A7B4B7C1A}"/>
          </ac:spMkLst>
        </pc:spChg>
      </pc:sldChg>
      <pc:sldChg chg="addSp modSp add ord">
        <pc:chgData name="Lixiang Li" userId="6104bbfcb56aea79" providerId="LiveId" clId="{2CE6F3B1-AFEC-403E-A251-D5A89A7872DA}" dt="2020-12-13T01:53:51.157" v="2206" actId="1036"/>
        <pc:sldMkLst>
          <pc:docMk/>
          <pc:sldMk cId="3957381771" sldId="263"/>
        </pc:sldMkLst>
        <pc:spChg chg="add mod">
          <ac:chgData name="Lixiang Li" userId="6104bbfcb56aea79" providerId="LiveId" clId="{2CE6F3B1-AFEC-403E-A251-D5A89A7872DA}" dt="2020-12-13T01:52:40.999" v="1926" actId="1076"/>
          <ac:spMkLst>
            <pc:docMk/>
            <pc:sldMk cId="3957381771" sldId="263"/>
            <ac:spMk id="4" creationId="{42B4B2D1-5C3D-4C3D-9D41-ADE902E53137}"/>
          </ac:spMkLst>
        </pc:spChg>
        <pc:spChg chg="mod">
          <ac:chgData name="Lixiang Li" userId="6104bbfcb56aea79" providerId="LiveId" clId="{2CE6F3B1-AFEC-403E-A251-D5A89A7872DA}" dt="2020-12-13T01:52:48.881" v="1929" actId="14100"/>
          <ac:spMkLst>
            <pc:docMk/>
            <pc:sldMk cId="3957381771" sldId="263"/>
            <ac:spMk id="5" creationId="{24C6C14A-404A-46CC-BBB2-888A7B4B7C1A}"/>
          </ac:spMkLst>
        </pc:spChg>
        <pc:spChg chg="add mod">
          <ac:chgData name="Lixiang Li" userId="6104bbfcb56aea79" providerId="LiveId" clId="{2CE6F3B1-AFEC-403E-A251-D5A89A7872DA}" dt="2020-12-13T01:53:51.157" v="2206" actId="1036"/>
          <ac:spMkLst>
            <pc:docMk/>
            <pc:sldMk cId="3957381771" sldId="263"/>
            <ac:spMk id="8" creationId="{2591EF92-2BC2-453C-AE10-E7EA1FBB0758}"/>
          </ac:spMkLst>
        </pc:spChg>
        <pc:graphicFrameChg chg="add mod">
          <ac:chgData name="Lixiang Li" userId="6104bbfcb56aea79" providerId="LiveId" clId="{2CE6F3B1-AFEC-403E-A251-D5A89A7872DA}" dt="2020-12-13T01:52:44.330" v="1927" actId="1076"/>
          <ac:graphicFrameMkLst>
            <pc:docMk/>
            <pc:sldMk cId="3957381771" sldId="263"/>
            <ac:graphicFrameMk id="3" creationId="{7DA18F9D-C006-4166-B205-D7B35D668CB9}"/>
          </ac:graphicFrameMkLst>
        </pc:graphicFrameChg>
        <pc:graphicFrameChg chg="add mod">
          <ac:chgData name="Lixiang Li" userId="6104bbfcb56aea79" providerId="LiveId" clId="{2CE6F3B1-AFEC-403E-A251-D5A89A7872DA}" dt="2020-12-13T01:52:40.999" v="1926" actId="1076"/>
          <ac:graphicFrameMkLst>
            <pc:docMk/>
            <pc:sldMk cId="3957381771" sldId="263"/>
            <ac:graphicFrameMk id="6" creationId="{374DFA12-6158-4BE8-9A6C-CEF6E24771E3}"/>
          </ac:graphicFrameMkLst>
        </pc:graphicFrameChg>
        <pc:graphicFrameChg chg="add mod">
          <ac:chgData name="Lixiang Li" userId="6104bbfcb56aea79" providerId="LiveId" clId="{2CE6F3B1-AFEC-403E-A251-D5A89A7872DA}" dt="2020-12-13T01:52:40.999" v="1926" actId="1076"/>
          <ac:graphicFrameMkLst>
            <pc:docMk/>
            <pc:sldMk cId="3957381771" sldId="263"/>
            <ac:graphicFrameMk id="7" creationId="{2C31C464-B89D-457F-8317-34D7C44C4E28}"/>
          </ac:graphicFrameMkLst>
        </pc:graphicFrameChg>
      </pc:sldChg>
      <pc:sldChg chg="modSp add">
        <pc:chgData name="Lixiang Li" userId="6104bbfcb56aea79" providerId="LiveId" clId="{2CE6F3B1-AFEC-403E-A251-D5A89A7872DA}" dt="2020-12-13T20:17:13.728" v="2551" actId="20577"/>
        <pc:sldMkLst>
          <pc:docMk/>
          <pc:sldMk cId="753221471" sldId="264"/>
        </pc:sldMkLst>
        <pc:spChg chg="mod">
          <ac:chgData name="Lixiang Li" userId="6104bbfcb56aea79" providerId="LiveId" clId="{2CE6F3B1-AFEC-403E-A251-D5A89A7872DA}" dt="2020-12-13T20:15:23.897" v="2260" actId="20577"/>
          <ac:spMkLst>
            <pc:docMk/>
            <pc:sldMk cId="753221471" sldId="264"/>
            <ac:spMk id="2" creationId="{AFD5830E-5CE7-4FE5-9D60-0BE3A2A2D315}"/>
          </ac:spMkLst>
        </pc:spChg>
        <pc:spChg chg="mod">
          <ac:chgData name="Lixiang Li" userId="6104bbfcb56aea79" providerId="LiveId" clId="{2CE6F3B1-AFEC-403E-A251-D5A89A7872DA}" dt="2020-12-13T20:17:13.728" v="2551" actId="20577"/>
          <ac:spMkLst>
            <pc:docMk/>
            <pc:sldMk cId="753221471" sldId="264"/>
            <ac:spMk id="3" creationId="{565849A6-BD79-4075-97FF-2729875645FE}"/>
          </ac:spMkLst>
        </pc:spChg>
      </pc:sldChg>
      <pc:sldMasterChg chg="modSp modSldLayout">
        <pc:chgData name="Lixiang Li" userId="6104bbfcb56aea79" providerId="LiveId" clId="{2CE6F3B1-AFEC-403E-A251-D5A89A7872DA}" dt="2020-12-09T23:02:40.071" v="21" actId="242"/>
        <pc:sldMasterMkLst>
          <pc:docMk/>
          <pc:sldMasterMk cId="0" sldId="2147483648"/>
        </pc:sldMasterMkLst>
        <pc:spChg chg="mod">
          <ac:chgData name="Lixiang Li" userId="6104bbfcb56aea79" providerId="LiveId" clId="{2CE6F3B1-AFEC-403E-A251-D5A89A7872DA}" dt="2020-12-09T23:02:12.046" v="20" actId="242"/>
          <ac:spMkLst>
            <pc:docMk/>
            <pc:sldMasterMk cId="0" sldId="2147483648"/>
            <ac:spMk id="3" creationId="{00000000-0000-0000-0000-000000000000}"/>
          </ac:spMkLst>
        </pc:spChg>
        <pc:sldLayoutChg chg="modSp">
          <pc:chgData name="Lixiang Li" userId="6104bbfcb56aea79" providerId="LiveId" clId="{2CE6F3B1-AFEC-403E-A251-D5A89A7872DA}" dt="2020-12-09T23:02:40.071" v="21" actId="242"/>
          <pc:sldLayoutMkLst>
            <pc:docMk/>
            <pc:sldMasterMk cId="0" sldId="2147483648"/>
            <pc:sldLayoutMk cId="0" sldId="2147483650"/>
          </pc:sldLayoutMkLst>
          <pc:spChg chg="mod">
            <ac:chgData name="Lixiang Li" userId="6104bbfcb56aea79" providerId="LiveId" clId="{2CE6F3B1-AFEC-403E-A251-D5A89A7872DA}" dt="2020-12-09T23:02:40.071" v="21" actId="242"/>
            <ac:spMkLst>
              <pc:docMk/>
              <pc:sldMasterMk cId="0" sldId="2147483648"/>
              <pc:sldLayoutMk cId="0" sldId="2147483650"/>
              <ac:spMk id="3" creationId="{00000000-0000-0000-0000-000000000000}"/>
            </ac:spMkLst>
          </pc:spChg>
        </pc:sldLayoutChg>
      </pc:sldMasterChg>
    </pc:docChg>
  </pc:docChgLst>
  <pc:docChgLst>
    <pc:chgData name="Li Lixiang" userId="6104bbfcb56aea79" providerId="LiveId" clId="{1EBF8C27-1F2B-4B40-AB4C-73F1D1018BDB}"/>
    <pc:docChg chg="undo custSel addSld delSld modSld sldOrd">
      <pc:chgData name="Li Lixiang" userId="6104bbfcb56aea79" providerId="LiveId" clId="{1EBF8C27-1F2B-4B40-AB4C-73F1D1018BDB}" dt="2021-02-17T04:38:06.388" v="4416" actId="14100"/>
      <pc:docMkLst>
        <pc:docMk/>
      </pc:docMkLst>
      <pc:sldChg chg="addSp modSp mod">
        <pc:chgData name="Li Lixiang" userId="6104bbfcb56aea79" providerId="LiveId" clId="{1EBF8C27-1F2B-4B40-AB4C-73F1D1018BDB}" dt="2021-02-17T01:59:05.061" v="260" actId="1076"/>
        <pc:sldMkLst>
          <pc:docMk/>
          <pc:sldMk cId="647322237" sldId="259"/>
        </pc:sldMkLst>
        <pc:spChg chg="mod">
          <ac:chgData name="Li Lixiang" userId="6104bbfcb56aea79" providerId="LiveId" clId="{1EBF8C27-1F2B-4B40-AB4C-73F1D1018BDB}" dt="2021-02-17T01:53:36.375" v="18" actId="20577"/>
          <ac:spMkLst>
            <pc:docMk/>
            <pc:sldMk cId="647322237" sldId="259"/>
            <ac:spMk id="2" creationId="{5EC01E2D-9CFE-4D5D-8863-3BA90731F07B}"/>
          </ac:spMkLst>
        </pc:spChg>
        <pc:spChg chg="mod">
          <ac:chgData name="Li Lixiang" userId="6104bbfcb56aea79" providerId="LiveId" clId="{1EBF8C27-1F2B-4B40-AB4C-73F1D1018BDB}" dt="2021-02-17T01:59:02.189" v="259" actId="1076"/>
          <ac:spMkLst>
            <pc:docMk/>
            <pc:sldMk cId="647322237" sldId="259"/>
            <ac:spMk id="5" creationId="{24C6C14A-404A-46CC-BBB2-888A7B4B7C1A}"/>
          </ac:spMkLst>
        </pc:spChg>
        <pc:picChg chg="add mod modCrop">
          <ac:chgData name="Li Lixiang" userId="6104bbfcb56aea79" providerId="LiveId" clId="{1EBF8C27-1F2B-4B40-AB4C-73F1D1018BDB}" dt="2021-02-17T01:59:02.189" v="259" actId="1076"/>
          <ac:picMkLst>
            <pc:docMk/>
            <pc:sldMk cId="647322237" sldId="259"/>
            <ac:picMk id="4" creationId="{DB288E02-025B-4998-9A39-725A0724CD7D}"/>
          </ac:picMkLst>
        </pc:picChg>
        <pc:picChg chg="add mod">
          <ac:chgData name="Li Lixiang" userId="6104bbfcb56aea79" providerId="LiveId" clId="{1EBF8C27-1F2B-4B40-AB4C-73F1D1018BDB}" dt="2021-02-17T01:59:05.061" v="260" actId="1076"/>
          <ac:picMkLst>
            <pc:docMk/>
            <pc:sldMk cId="647322237" sldId="259"/>
            <ac:picMk id="7" creationId="{F846BE72-4349-49AA-8126-9A4F5D3171AB}"/>
          </ac:picMkLst>
        </pc:picChg>
      </pc:sldChg>
      <pc:sldChg chg="addSp delSp modSp mod">
        <pc:chgData name="Li Lixiang" userId="6104bbfcb56aea79" providerId="LiveId" clId="{1EBF8C27-1F2B-4B40-AB4C-73F1D1018BDB}" dt="2021-02-17T03:42:59.656" v="3390" actId="20577"/>
        <pc:sldMkLst>
          <pc:docMk/>
          <pc:sldMk cId="3957381771" sldId="263"/>
        </pc:sldMkLst>
        <pc:spChg chg="mod">
          <ac:chgData name="Li Lixiang" userId="6104bbfcb56aea79" providerId="LiveId" clId="{1EBF8C27-1F2B-4B40-AB4C-73F1D1018BDB}" dt="2021-02-17T01:59:35.212" v="301" actId="20577"/>
          <ac:spMkLst>
            <pc:docMk/>
            <pc:sldMk cId="3957381771" sldId="263"/>
            <ac:spMk id="2" creationId="{5EC01E2D-9CFE-4D5D-8863-3BA90731F07B}"/>
          </ac:spMkLst>
        </pc:spChg>
        <pc:spChg chg="del">
          <ac:chgData name="Li Lixiang" userId="6104bbfcb56aea79" providerId="LiveId" clId="{1EBF8C27-1F2B-4B40-AB4C-73F1D1018BDB}" dt="2021-02-17T01:59:40.691" v="302" actId="478"/>
          <ac:spMkLst>
            <pc:docMk/>
            <pc:sldMk cId="3957381771" sldId="263"/>
            <ac:spMk id="8" creationId="{2591EF92-2BC2-453C-AE10-E7EA1FBB0758}"/>
          </ac:spMkLst>
        </pc:spChg>
        <pc:spChg chg="mod">
          <ac:chgData name="Li Lixiang" userId="6104bbfcb56aea79" providerId="LiveId" clId="{1EBF8C27-1F2B-4B40-AB4C-73F1D1018BDB}" dt="2021-02-17T03:42:59.656" v="3390" actId="20577"/>
          <ac:spMkLst>
            <pc:docMk/>
            <pc:sldMk cId="3957381771" sldId="263"/>
            <ac:spMk id="9" creationId="{B3A91969-9FC0-40D6-97FB-CB169B0FD70D}"/>
          </ac:spMkLst>
        </pc:spChg>
        <pc:picChg chg="add del mod">
          <ac:chgData name="Li Lixiang" userId="6104bbfcb56aea79" providerId="LiveId" clId="{1EBF8C27-1F2B-4B40-AB4C-73F1D1018BDB}" dt="2021-02-17T02:02:59.470" v="637" actId="478"/>
          <ac:picMkLst>
            <pc:docMk/>
            <pc:sldMk cId="3957381771" sldId="263"/>
            <ac:picMk id="4" creationId="{F2E5182E-7CBE-46E6-98C6-02C03FE4CC89}"/>
          </ac:picMkLst>
        </pc:picChg>
        <pc:picChg chg="add mod">
          <ac:chgData name="Li Lixiang" userId="6104bbfcb56aea79" providerId="LiveId" clId="{1EBF8C27-1F2B-4B40-AB4C-73F1D1018BDB}" dt="2021-02-17T02:03:03.676" v="639" actId="1076"/>
          <ac:picMkLst>
            <pc:docMk/>
            <pc:sldMk cId="3957381771" sldId="263"/>
            <ac:picMk id="6" creationId="{A45477DE-99BC-46C5-8EBD-3EFCCA22C291}"/>
          </ac:picMkLst>
        </pc:picChg>
      </pc:sldChg>
      <pc:sldChg chg="addSp delSp modSp add mod">
        <pc:chgData name="Li Lixiang" userId="6104bbfcb56aea79" providerId="LiveId" clId="{1EBF8C27-1F2B-4B40-AB4C-73F1D1018BDB}" dt="2021-02-17T03:48:20.918" v="3456" actId="1076"/>
        <pc:sldMkLst>
          <pc:docMk/>
          <pc:sldMk cId="3034644185" sldId="264"/>
        </pc:sldMkLst>
        <pc:spChg chg="mod">
          <ac:chgData name="Li Lixiang" userId="6104bbfcb56aea79" providerId="LiveId" clId="{1EBF8C27-1F2B-4B40-AB4C-73F1D1018BDB}" dt="2021-02-17T02:07:32.236" v="656" actId="20577"/>
          <ac:spMkLst>
            <pc:docMk/>
            <pc:sldMk cId="3034644185" sldId="264"/>
            <ac:spMk id="2" creationId="{5EC01E2D-9CFE-4D5D-8863-3BA90731F07B}"/>
          </ac:spMkLst>
        </pc:spChg>
        <pc:spChg chg="mod">
          <ac:chgData name="Li Lixiang" userId="6104bbfcb56aea79" providerId="LiveId" clId="{1EBF8C27-1F2B-4B40-AB4C-73F1D1018BDB}" dt="2021-02-17T02:12:47.765" v="1132" actId="6549"/>
          <ac:spMkLst>
            <pc:docMk/>
            <pc:sldMk cId="3034644185" sldId="264"/>
            <ac:spMk id="9" creationId="{B3A91969-9FC0-40D6-97FB-CB169B0FD70D}"/>
          </ac:spMkLst>
        </pc:spChg>
        <pc:graphicFrameChg chg="add mod">
          <ac:chgData name="Li Lixiang" userId="6104bbfcb56aea79" providerId="LiveId" clId="{1EBF8C27-1F2B-4B40-AB4C-73F1D1018BDB}" dt="2021-02-17T03:48:12.904" v="3453" actId="1076"/>
          <ac:graphicFrameMkLst>
            <pc:docMk/>
            <pc:sldMk cId="3034644185" sldId="264"/>
            <ac:graphicFrameMk id="6" creationId="{09195F4A-FD6F-4A35-92F2-D706281921CF}"/>
          </ac:graphicFrameMkLst>
        </pc:graphicFrameChg>
        <pc:picChg chg="add mod">
          <ac:chgData name="Li Lixiang" userId="6104bbfcb56aea79" providerId="LiveId" clId="{1EBF8C27-1F2B-4B40-AB4C-73F1D1018BDB}" dt="2021-02-17T03:48:20.918" v="3456" actId="1076"/>
          <ac:picMkLst>
            <pc:docMk/>
            <pc:sldMk cId="3034644185" sldId="264"/>
            <ac:picMk id="4" creationId="{73509F73-6BC8-4E55-8432-692A7CA0DA81}"/>
          </ac:picMkLst>
        </pc:picChg>
        <pc:picChg chg="del">
          <ac:chgData name="Li Lixiang" userId="6104bbfcb56aea79" providerId="LiveId" clId="{1EBF8C27-1F2B-4B40-AB4C-73F1D1018BDB}" dt="2021-02-17T02:08:11.701" v="738" actId="478"/>
          <ac:picMkLst>
            <pc:docMk/>
            <pc:sldMk cId="3034644185" sldId="264"/>
            <ac:picMk id="6" creationId="{A45477DE-99BC-46C5-8EBD-3EFCCA22C291}"/>
          </ac:picMkLst>
        </pc:picChg>
        <pc:picChg chg="add mod">
          <ac:chgData name="Li Lixiang" userId="6104bbfcb56aea79" providerId="LiveId" clId="{1EBF8C27-1F2B-4B40-AB4C-73F1D1018BDB}" dt="2021-02-17T02:16:00.724" v="1138" actId="1076"/>
          <ac:picMkLst>
            <pc:docMk/>
            <pc:sldMk cId="3034644185" sldId="264"/>
            <ac:picMk id="7" creationId="{3E101499-A6D0-4F36-AC0A-49DA882F42A8}"/>
          </ac:picMkLst>
        </pc:picChg>
      </pc:sldChg>
      <pc:sldChg chg="add del ord">
        <pc:chgData name="Li Lixiang" userId="6104bbfcb56aea79" providerId="LiveId" clId="{1EBF8C27-1F2B-4B40-AB4C-73F1D1018BDB}" dt="2021-02-17T02:16:54.710" v="1142" actId="47"/>
        <pc:sldMkLst>
          <pc:docMk/>
          <pc:sldMk cId="2560326145" sldId="265"/>
        </pc:sldMkLst>
      </pc:sldChg>
      <pc:sldChg chg="addSp delSp modSp add mod">
        <pc:chgData name="Li Lixiang" userId="6104bbfcb56aea79" providerId="LiveId" clId="{1EBF8C27-1F2B-4B40-AB4C-73F1D1018BDB}" dt="2021-02-17T03:49:19.210" v="3500" actId="6549"/>
        <pc:sldMkLst>
          <pc:docMk/>
          <pc:sldMk cId="4197735747" sldId="265"/>
        </pc:sldMkLst>
        <pc:spChg chg="mod">
          <ac:chgData name="Li Lixiang" userId="6104bbfcb56aea79" providerId="LiveId" clId="{1EBF8C27-1F2B-4B40-AB4C-73F1D1018BDB}" dt="2021-02-17T03:28:52.337" v="2485" actId="20577"/>
          <ac:spMkLst>
            <pc:docMk/>
            <pc:sldMk cId="4197735747" sldId="265"/>
            <ac:spMk id="2" creationId="{5EC01E2D-9CFE-4D5D-8863-3BA90731F07B}"/>
          </ac:spMkLst>
        </pc:spChg>
        <pc:spChg chg="mod">
          <ac:chgData name="Li Lixiang" userId="6104bbfcb56aea79" providerId="LiveId" clId="{1EBF8C27-1F2B-4B40-AB4C-73F1D1018BDB}" dt="2021-02-17T03:49:19.210" v="3500" actId="6549"/>
          <ac:spMkLst>
            <pc:docMk/>
            <pc:sldMk cId="4197735747" sldId="265"/>
            <ac:spMk id="9" creationId="{B3A91969-9FC0-40D6-97FB-CB169B0FD70D}"/>
          </ac:spMkLst>
        </pc:spChg>
        <pc:picChg chg="del">
          <ac:chgData name="Li Lixiang" userId="6104bbfcb56aea79" providerId="LiveId" clId="{1EBF8C27-1F2B-4B40-AB4C-73F1D1018BDB}" dt="2021-02-17T02:21:51.021" v="1663" actId="478"/>
          <ac:picMkLst>
            <pc:docMk/>
            <pc:sldMk cId="4197735747" sldId="265"/>
            <ac:picMk id="4" creationId="{73509F73-6BC8-4E55-8432-692A7CA0DA81}"/>
          </ac:picMkLst>
        </pc:picChg>
        <pc:picChg chg="add mod">
          <ac:chgData name="Li Lixiang" userId="6104bbfcb56aea79" providerId="LiveId" clId="{1EBF8C27-1F2B-4B40-AB4C-73F1D1018BDB}" dt="2021-02-17T02:23:59.652" v="1877" actId="1076"/>
          <ac:picMkLst>
            <pc:docMk/>
            <pc:sldMk cId="4197735747" sldId="265"/>
            <ac:picMk id="5" creationId="{D8798D17-08FB-4B17-A4D0-E2E0ED41D7DD}"/>
          </ac:picMkLst>
        </pc:picChg>
        <pc:picChg chg="del">
          <ac:chgData name="Li Lixiang" userId="6104bbfcb56aea79" providerId="LiveId" clId="{1EBF8C27-1F2B-4B40-AB4C-73F1D1018BDB}" dt="2021-02-17T02:19:26.527" v="1205" actId="478"/>
          <ac:picMkLst>
            <pc:docMk/>
            <pc:sldMk cId="4197735747" sldId="265"/>
            <ac:picMk id="7" creationId="{3E101499-A6D0-4F36-AC0A-49DA882F42A8}"/>
          </ac:picMkLst>
        </pc:picChg>
      </pc:sldChg>
      <pc:sldChg chg="addSp delSp modSp add mod">
        <pc:chgData name="Li Lixiang" userId="6104bbfcb56aea79" providerId="LiveId" clId="{1EBF8C27-1F2B-4B40-AB4C-73F1D1018BDB}" dt="2021-02-17T03:29:01.511" v="2493" actId="20577"/>
        <pc:sldMkLst>
          <pc:docMk/>
          <pc:sldMk cId="1995928750" sldId="266"/>
        </pc:sldMkLst>
        <pc:spChg chg="mod">
          <ac:chgData name="Li Lixiang" userId="6104bbfcb56aea79" providerId="LiveId" clId="{1EBF8C27-1F2B-4B40-AB4C-73F1D1018BDB}" dt="2021-02-17T03:29:01.511" v="2493" actId="20577"/>
          <ac:spMkLst>
            <pc:docMk/>
            <pc:sldMk cId="1995928750" sldId="266"/>
            <ac:spMk id="2" creationId="{5EC01E2D-9CFE-4D5D-8863-3BA90731F07B}"/>
          </ac:spMkLst>
        </pc:spChg>
        <pc:spChg chg="mod">
          <ac:chgData name="Li Lixiang" userId="6104bbfcb56aea79" providerId="LiveId" clId="{1EBF8C27-1F2B-4B40-AB4C-73F1D1018BDB}" dt="2021-02-17T02:28:40.261" v="2479" actId="20577"/>
          <ac:spMkLst>
            <pc:docMk/>
            <pc:sldMk cId="1995928750" sldId="266"/>
            <ac:spMk id="9" creationId="{B3A91969-9FC0-40D6-97FB-CB169B0FD70D}"/>
          </ac:spMkLst>
        </pc:spChg>
        <pc:picChg chg="add mod">
          <ac:chgData name="Li Lixiang" userId="6104bbfcb56aea79" providerId="LiveId" clId="{1EBF8C27-1F2B-4B40-AB4C-73F1D1018BDB}" dt="2021-02-17T02:25:41.812" v="1881" actId="1076"/>
          <ac:picMkLst>
            <pc:docMk/>
            <pc:sldMk cId="1995928750" sldId="266"/>
            <ac:picMk id="4" creationId="{E2C7871E-837A-4D6C-AD58-F98BF2C7E7D2}"/>
          </ac:picMkLst>
        </pc:picChg>
        <pc:picChg chg="del">
          <ac:chgData name="Li Lixiang" userId="6104bbfcb56aea79" providerId="LiveId" clId="{1EBF8C27-1F2B-4B40-AB4C-73F1D1018BDB}" dt="2021-02-17T02:25:38.417" v="1879" actId="478"/>
          <ac:picMkLst>
            <pc:docMk/>
            <pc:sldMk cId="1995928750" sldId="266"/>
            <ac:picMk id="5" creationId="{D8798D17-08FB-4B17-A4D0-E2E0ED41D7DD}"/>
          </ac:picMkLst>
        </pc:picChg>
      </pc:sldChg>
      <pc:sldChg chg="addSp delSp modSp add mod">
        <pc:chgData name="Li Lixiang" userId="6104bbfcb56aea79" providerId="LiveId" clId="{1EBF8C27-1F2B-4B40-AB4C-73F1D1018BDB}" dt="2021-02-17T03:39:30.109" v="3333" actId="27636"/>
        <pc:sldMkLst>
          <pc:docMk/>
          <pc:sldMk cId="2170111060" sldId="267"/>
        </pc:sldMkLst>
        <pc:spChg chg="mod">
          <ac:chgData name="Li Lixiang" userId="6104bbfcb56aea79" providerId="LiveId" clId="{1EBF8C27-1F2B-4B40-AB4C-73F1D1018BDB}" dt="2021-02-17T03:29:25.714" v="2531" actId="6549"/>
          <ac:spMkLst>
            <pc:docMk/>
            <pc:sldMk cId="2170111060" sldId="267"/>
            <ac:spMk id="2" creationId="{5EC01E2D-9CFE-4D5D-8863-3BA90731F07B}"/>
          </ac:spMkLst>
        </pc:spChg>
        <pc:spChg chg="mod">
          <ac:chgData name="Li Lixiang" userId="6104bbfcb56aea79" providerId="LiveId" clId="{1EBF8C27-1F2B-4B40-AB4C-73F1D1018BDB}" dt="2021-02-17T03:39:30.109" v="3333" actId="27636"/>
          <ac:spMkLst>
            <pc:docMk/>
            <pc:sldMk cId="2170111060" sldId="267"/>
            <ac:spMk id="9" creationId="{B3A91969-9FC0-40D6-97FB-CB169B0FD70D}"/>
          </ac:spMkLst>
        </pc:spChg>
        <pc:picChg chg="del">
          <ac:chgData name="Li Lixiang" userId="6104bbfcb56aea79" providerId="LiveId" clId="{1EBF8C27-1F2B-4B40-AB4C-73F1D1018BDB}" dt="2021-02-17T03:29:28.655" v="2532" actId="478"/>
          <ac:picMkLst>
            <pc:docMk/>
            <pc:sldMk cId="2170111060" sldId="267"/>
            <ac:picMk id="4" creationId="{E2C7871E-837A-4D6C-AD58-F98BF2C7E7D2}"/>
          </ac:picMkLst>
        </pc:picChg>
        <pc:picChg chg="add mod">
          <ac:chgData name="Li Lixiang" userId="6104bbfcb56aea79" providerId="LiveId" clId="{1EBF8C27-1F2B-4B40-AB4C-73F1D1018BDB}" dt="2021-02-17T03:35:31.917" v="3254" actId="1076"/>
          <ac:picMkLst>
            <pc:docMk/>
            <pc:sldMk cId="2170111060" sldId="267"/>
            <ac:picMk id="5" creationId="{7465D260-B276-4480-8061-8A3FE419810E}"/>
          </ac:picMkLst>
        </pc:picChg>
      </pc:sldChg>
      <pc:sldChg chg="delSp modSp add mod">
        <pc:chgData name="Li Lixiang" userId="6104bbfcb56aea79" providerId="LiveId" clId="{1EBF8C27-1F2B-4B40-AB4C-73F1D1018BDB}" dt="2021-02-17T03:50:10.061" v="3501" actId="14100"/>
        <pc:sldMkLst>
          <pc:docMk/>
          <pc:sldMk cId="1651102495" sldId="268"/>
        </pc:sldMkLst>
        <pc:spChg chg="mod">
          <ac:chgData name="Li Lixiang" userId="6104bbfcb56aea79" providerId="LiveId" clId="{1EBF8C27-1F2B-4B40-AB4C-73F1D1018BDB}" dt="2021-02-17T03:40:46.063" v="3347" actId="20577"/>
          <ac:spMkLst>
            <pc:docMk/>
            <pc:sldMk cId="1651102495" sldId="268"/>
            <ac:spMk id="2" creationId="{5EC01E2D-9CFE-4D5D-8863-3BA90731F07B}"/>
          </ac:spMkLst>
        </pc:spChg>
        <pc:spChg chg="mod">
          <ac:chgData name="Li Lixiang" userId="6104bbfcb56aea79" providerId="LiveId" clId="{1EBF8C27-1F2B-4B40-AB4C-73F1D1018BDB}" dt="2021-02-17T03:50:10.061" v="3501" actId="14100"/>
          <ac:spMkLst>
            <pc:docMk/>
            <pc:sldMk cId="1651102495" sldId="268"/>
            <ac:spMk id="9" creationId="{B3A91969-9FC0-40D6-97FB-CB169B0FD70D}"/>
          </ac:spMkLst>
        </pc:spChg>
        <pc:picChg chg="del">
          <ac:chgData name="Li Lixiang" userId="6104bbfcb56aea79" providerId="LiveId" clId="{1EBF8C27-1F2B-4B40-AB4C-73F1D1018BDB}" dt="2021-02-17T03:40:38.307" v="3335" actId="478"/>
          <ac:picMkLst>
            <pc:docMk/>
            <pc:sldMk cId="1651102495" sldId="268"/>
            <ac:picMk id="5" creationId="{7465D260-B276-4480-8061-8A3FE419810E}"/>
          </ac:picMkLst>
        </pc:picChg>
      </pc:sldChg>
      <pc:sldChg chg="addSp delSp modSp add mod">
        <pc:chgData name="Li Lixiang" userId="6104bbfcb56aea79" providerId="LiveId" clId="{1EBF8C27-1F2B-4B40-AB4C-73F1D1018BDB}" dt="2021-02-17T03:47:19.994" v="3448" actId="339"/>
        <pc:sldMkLst>
          <pc:docMk/>
          <pc:sldMk cId="4294128104" sldId="269"/>
        </pc:sldMkLst>
        <pc:spChg chg="mod">
          <ac:chgData name="Li Lixiang" userId="6104bbfcb56aea79" providerId="LiveId" clId="{1EBF8C27-1F2B-4B40-AB4C-73F1D1018BDB}" dt="2021-02-17T03:43:54.622" v="3428" actId="1076"/>
          <ac:spMkLst>
            <pc:docMk/>
            <pc:sldMk cId="4294128104" sldId="269"/>
            <ac:spMk id="2" creationId="{5EC01E2D-9CFE-4D5D-8863-3BA90731F07B}"/>
          </ac:spMkLst>
        </pc:spChg>
        <pc:spChg chg="add del mod">
          <ac:chgData name="Li Lixiang" userId="6104bbfcb56aea79" providerId="LiveId" clId="{1EBF8C27-1F2B-4B40-AB4C-73F1D1018BDB}" dt="2021-02-17T03:43:28.699" v="3393" actId="478"/>
          <ac:spMkLst>
            <pc:docMk/>
            <pc:sldMk cId="4294128104" sldId="269"/>
            <ac:spMk id="4" creationId="{B227C6F4-5EEE-4990-93C5-213484191DEF}"/>
          </ac:spMkLst>
        </pc:spChg>
        <pc:spChg chg="del">
          <ac:chgData name="Li Lixiang" userId="6104bbfcb56aea79" providerId="LiveId" clId="{1EBF8C27-1F2B-4B40-AB4C-73F1D1018BDB}" dt="2021-02-17T03:43:26.243" v="3392" actId="478"/>
          <ac:spMkLst>
            <pc:docMk/>
            <pc:sldMk cId="4294128104" sldId="269"/>
            <ac:spMk id="9" creationId="{B3A91969-9FC0-40D6-97FB-CB169B0FD70D}"/>
          </ac:spMkLst>
        </pc:spChg>
        <pc:picChg chg="del">
          <ac:chgData name="Li Lixiang" userId="6104bbfcb56aea79" providerId="LiveId" clId="{1EBF8C27-1F2B-4B40-AB4C-73F1D1018BDB}" dt="2021-02-17T03:43:29.368" v="3394" actId="478"/>
          <ac:picMkLst>
            <pc:docMk/>
            <pc:sldMk cId="4294128104" sldId="269"/>
            <ac:picMk id="6" creationId="{A45477DE-99BC-46C5-8EBD-3EFCCA22C291}"/>
          </ac:picMkLst>
        </pc:picChg>
        <pc:picChg chg="add mod">
          <ac:chgData name="Li Lixiang" userId="6104bbfcb56aea79" providerId="LiveId" clId="{1EBF8C27-1F2B-4B40-AB4C-73F1D1018BDB}" dt="2021-02-17T03:47:19.994" v="3448" actId="339"/>
          <ac:picMkLst>
            <pc:docMk/>
            <pc:sldMk cId="4294128104" sldId="269"/>
            <ac:picMk id="7" creationId="{5C467EA2-01B9-48A0-BDAC-33F47C6A1732}"/>
          </ac:picMkLst>
        </pc:picChg>
      </pc:sldChg>
      <pc:sldChg chg="addSp delSp modSp add mod">
        <pc:chgData name="Li Lixiang" userId="6104bbfcb56aea79" providerId="LiveId" clId="{1EBF8C27-1F2B-4B40-AB4C-73F1D1018BDB}" dt="2021-02-17T03:50:28.888" v="3506" actId="1076"/>
        <pc:sldMkLst>
          <pc:docMk/>
          <pc:sldMk cId="375156939" sldId="270"/>
        </pc:sldMkLst>
        <pc:spChg chg="add del mod">
          <ac:chgData name="Li Lixiang" userId="6104bbfcb56aea79" providerId="LiveId" clId="{1EBF8C27-1F2B-4B40-AB4C-73F1D1018BDB}" dt="2021-02-17T03:50:19.309" v="3504" actId="478"/>
          <ac:spMkLst>
            <pc:docMk/>
            <pc:sldMk cId="375156939" sldId="270"/>
            <ac:spMk id="4" creationId="{58D40175-3F82-4192-BCEF-AAD1EBEA29E6}"/>
          </ac:spMkLst>
        </pc:spChg>
        <pc:spChg chg="del">
          <ac:chgData name="Li Lixiang" userId="6104bbfcb56aea79" providerId="LiveId" clId="{1EBF8C27-1F2B-4B40-AB4C-73F1D1018BDB}" dt="2021-02-17T03:50:17.490" v="3503" actId="478"/>
          <ac:spMkLst>
            <pc:docMk/>
            <pc:sldMk cId="375156939" sldId="270"/>
            <ac:spMk id="9" creationId="{B3A91969-9FC0-40D6-97FB-CB169B0FD70D}"/>
          </ac:spMkLst>
        </pc:spChg>
        <pc:graphicFrameChg chg="add mod">
          <ac:chgData name="Li Lixiang" userId="6104bbfcb56aea79" providerId="LiveId" clId="{1EBF8C27-1F2B-4B40-AB4C-73F1D1018BDB}" dt="2021-02-17T03:50:28.888" v="3506" actId="1076"/>
          <ac:graphicFrameMkLst>
            <pc:docMk/>
            <pc:sldMk cId="375156939" sldId="270"/>
            <ac:graphicFrameMk id="6" creationId="{5B71E1E5-9FEE-49B0-A39D-5DA4CF737E6A}"/>
          </ac:graphicFrameMkLst>
        </pc:graphicFrameChg>
        <pc:picChg chg="add mod">
          <ac:chgData name="Li Lixiang" userId="6104bbfcb56aea79" providerId="LiveId" clId="{1EBF8C27-1F2B-4B40-AB4C-73F1D1018BDB}" dt="2021-02-17T03:50:28.888" v="3506" actId="1076"/>
          <ac:picMkLst>
            <pc:docMk/>
            <pc:sldMk cId="375156939" sldId="270"/>
            <ac:picMk id="7" creationId="{1276845B-8CB7-4833-97B8-50CFCDC4888E}"/>
          </ac:picMkLst>
        </pc:picChg>
      </pc:sldChg>
      <pc:sldChg chg="addSp delSp modSp add mod">
        <pc:chgData name="Li Lixiang" userId="6104bbfcb56aea79" providerId="LiveId" clId="{1EBF8C27-1F2B-4B40-AB4C-73F1D1018BDB}" dt="2021-02-17T04:25:35.852" v="3516" actId="1076"/>
        <pc:sldMkLst>
          <pc:docMk/>
          <pc:sldMk cId="3550856761" sldId="271"/>
        </pc:sldMkLst>
        <pc:graphicFrameChg chg="del modGraphic">
          <ac:chgData name="Li Lixiang" userId="6104bbfcb56aea79" providerId="LiveId" clId="{1EBF8C27-1F2B-4B40-AB4C-73F1D1018BDB}" dt="2021-02-17T04:02:53.173" v="3509" actId="478"/>
          <ac:graphicFrameMkLst>
            <pc:docMk/>
            <pc:sldMk cId="3550856761" sldId="271"/>
            <ac:graphicFrameMk id="6" creationId="{5B71E1E5-9FEE-49B0-A39D-5DA4CF737E6A}"/>
          </ac:graphicFrameMkLst>
        </pc:graphicFrameChg>
        <pc:picChg chg="add mod">
          <ac:chgData name="Li Lixiang" userId="6104bbfcb56aea79" providerId="LiveId" clId="{1EBF8C27-1F2B-4B40-AB4C-73F1D1018BDB}" dt="2021-02-17T04:25:35.852" v="3516" actId="1076"/>
          <ac:picMkLst>
            <pc:docMk/>
            <pc:sldMk cId="3550856761" sldId="271"/>
            <ac:picMk id="4" creationId="{31B5A9B6-40C9-4ADC-B84B-DEB105A38E7C}"/>
          </ac:picMkLst>
        </pc:picChg>
        <pc:picChg chg="add del mod">
          <ac:chgData name="Li Lixiang" userId="6104bbfcb56aea79" providerId="LiveId" clId="{1EBF8C27-1F2B-4B40-AB4C-73F1D1018BDB}" dt="2021-02-17T04:25:31.833" v="3514" actId="478"/>
          <ac:picMkLst>
            <pc:docMk/>
            <pc:sldMk cId="3550856761" sldId="271"/>
            <ac:picMk id="5" creationId="{AE6B8665-6BEE-428F-9DFD-495CC9F60B34}"/>
          </ac:picMkLst>
        </pc:picChg>
        <pc:picChg chg="del mod">
          <ac:chgData name="Li Lixiang" userId="6104bbfcb56aea79" providerId="LiveId" clId="{1EBF8C27-1F2B-4B40-AB4C-73F1D1018BDB}" dt="2021-02-17T04:24:30.817" v="3511" actId="478"/>
          <ac:picMkLst>
            <pc:docMk/>
            <pc:sldMk cId="3550856761" sldId="271"/>
            <ac:picMk id="7" creationId="{1276845B-8CB7-4833-97B8-50CFCDC4888E}"/>
          </ac:picMkLst>
        </pc:picChg>
      </pc:sldChg>
      <pc:sldChg chg="addSp delSp modSp add mod">
        <pc:chgData name="Li Lixiang" userId="6104bbfcb56aea79" providerId="LiveId" clId="{1EBF8C27-1F2B-4B40-AB4C-73F1D1018BDB}" dt="2021-02-17T04:28:57.068" v="3525" actId="1076"/>
        <pc:sldMkLst>
          <pc:docMk/>
          <pc:sldMk cId="1421403968" sldId="272"/>
        </pc:sldMkLst>
        <pc:spChg chg="mod">
          <ac:chgData name="Li Lixiang" userId="6104bbfcb56aea79" providerId="LiveId" clId="{1EBF8C27-1F2B-4B40-AB4C-73F1D1018BDB}" dt="2021-02-17T04:28:10.337" v="3519"/>
          <ac:spMkLst>
            <pc:docMk/>
            <pc:sldMk cId="1421403968" sldId="272"/>
            <ac:spMk id="2" creationId="{5EC01E2D-9CFE-4D5D-8863-3BA90731F07B}"/>
          </ac:spMkLst>
        </pc:spChg>
        <pc:spChg chg="add mod">
          <ac:chgData name="Li Lixiang" userId="6104bbfcb56aea79" providerId="LiveId" clId="{1EBF8C27-1F2B-4B40-AB4C-73F1D1018BDB}" dt="2021-02-17T04:28:18.424" v="3522" actId="27636"/>
          <ac:spMkLst>
            <pc:docMk/>
            <pc:sldMk cId="1421403968" sldId="272"/>
            <ac:spMk id="5" creationId="{408E7A42-6353-4DDC-9865-E8607D0CCF8A}"/>
          </ac:spMkLst>
        </pc:spChg>
        <pc:picChg chg="del">
          <ac:chgData name="Li Lixiang" userId="6104bbfcb56aea79" providerId="LiveId" clId="{1EBF8C27-1F2B-4B40-AB4C-73F1D1018BDB}" dt="2021-02-17T04:28:01.127" v="3518" actId="478"/>
          <ac:picMkLst>
            <pc:docMk/>
            <pc:sldMk cId="1421403968" sldId="272"/>
            <ac:picMk id="4" creationId="{31B5A9B6-40C9-4ADC-B84B-DEB105A38E7C}"/>
          </ac:picMkLst>
        </pc:picChg>
        <pc:picChg chg="add mod">
          <ac:chgData name="Li Lixiang" userId="6104bbfcb56aea79" providerId="LiveId" clId="{1EBF8C27-1F2B-4B40-AB4C-73F1D1018BDB}" dt="2021-02-17T04:28:57.068" v="3525" actId="1076"/>
          <ac:picMkLst>
            <pc:docMk/>
            <pc:sldMk cId="1421403968" sldId="272"/>
            <ac:picMk id="6" creationId="{6E6C07B5-A4C7-4EFA-8760-1241E1AAED80}"/>
          </ac:picMkLst>
        </pc:picChg>
      </pc:sldChg>
      <pc:sldChg chg="add">
        <pc:chgData name="Li Lixiang" userId="6104bbfcb56aea79" providerId="LiveId" clId="{1EBF8C27-1F2B-4B40-AB4C-73F1D1018BDB}" dt="2021-02-17T04:29:13.909" v="3526"/>
        <pc:sldMkLst>
          <pc:docMk/>
          <pc:sldMk cId="1505910854" sldId="273"/>
        </pc:sldMkLst>
      </pc:sldChg>
      <pc:sldChg chg="addSp delSp modSp add mod">
        <pc:chgData name="Li Lixiang" userId="6104bbfcb56aea79" providerId="LiveId" clId="{1EBF8C27-1F2B-4B40-AB4C-73F1D1018BDB}" dt="2021-02-17T04:34:33.764" v="3934" actId="14100"/>
        <pc:sldMkLst>
          <pc:docMk/>
          <pc:sldMk cId="3688355330" sldId="274"/>
        </pc:sldMkLst>
        <pc:spChg chg="mod">
          <ac:chgData name="Li Lixiang" userId="6104bbfcb56aea79" providerId="LiveId" clId="{1EBF8C27-1F2B-4B40-AB4C-73F1D1018BDB}" dt="2021-02-17T04:30:08.791" v="3539" actId="20577"/>
          <ac:spMkLst>
            <pc:docMk/>
            <pc:sldMk cId="3688355330" sldId="274"/>
            <ac:spMk id="2" creationId="{5EC01E2D-9CFE-4D5D-8863-3BA90731F07B}"/>
          </ac:spMkLst>
        </pc:spChg>
        <pc:spChg chg="mod">
          <ac:chgData name="Li Lixiang" userId="6104bbfcb56aea79" providerId="LiveId" clId="{1EBF8C27-1F2B-4B40-AB4C-73F1D1018BDB}" dt="2021-02-17T04:34:33.764" v="3934" actId="14100"/>
          <ac:spMkLst>
            <pc:docMk/>
            <pc:sldMk cId="3688355330" sldId="274"/>
            <ac:spMk id="5" creationId="{408E7A42-6353-4DDC-9865-E8607D0CCF8A}"/>
          </ac:spMkLst>
        </pc:spChg>
        <pc:picChg chg="add mod">
          <ac:chgData name="Li Lixiang" userId="6104bbfcb56aea79" providerId="LiveId" clId="{1EBF8C27-1F2B-4B40-AB4C-73F1D1018BDB}" dt="2021-02-17T04:33:33.340" v="3933" actId="14100"/>
          <ac:picMkLst>
            <pc:docMk/>
            <pc:sldMk cId="3688355330" sldId="274"/>
            <ac:picMk id="4" creationId="{FA626F06-3929-44D7-85A4-CECFD2403F91}"/>
          </ac:picMkLst>
        </pc:picChg>
        <pc:picChg chg="del">
          <ac:chgData name="Li Lixiang" userId="6104bbfcb56aea79" providerId="LiveId" clId="{1EBF8C27-1F2B-4B40-AB4C-73F1D1018BDB}" dt="2021-02-17T04:31:59.677" v="3928" actId="478"/>
          <ac:picMkLst>
            <pc:docMk/>
            <pc:sldMk cId="3688355330" sldId="274"/>
            <ac:picMk id="6" creationId="{6E6C07B5-A4C7-4EFA-8760-1241E1AAED80}"/>
          </ac:picMkLst>
        </pc:picChg>
      </pc:sldChg>
      <pc:sldChg chg="delSp modSp add mod">
        <pc:chgData name="Li Lixiang" userId="6104bbfcb56aea79" providerId="LiveId" clId="{1EBF8C27-1F2B-4B40-AB4C-73F1D1018BDB}" dt="2021-02-17T04:38:06.388" v="4416" actId="14100"/>
        <pc:sldMkLst>
          <pc:docMk/>
          <pc:sldMk cId="400038240" sldId="275"/>
        </pc:sldMkLst>
        <pc:spChg chg="mod">
          <ac:chgData name="Li Lixiang" userId="6104bbfcb56aea79" providerId="LiveId" clId="{1EBF8C27-1F2B-4B40-AB4C-73F1D1018BDB}" dt="2021-02-17T04:34:53.945" v="3968" actId="20577"/>
          <ac:spMkLst>
            <pc:docMk/>
            <pc:sldMk cId="400038240" sldId="275"/>
            <ac:spMk id="2" creationId="{5EC01E2D-9CFE-4D5D-8863-3BA90731F07B}"/>
          </ac:spMkLst>
        </pc:spChg>
        <pc:spChg chg="mod">
          <ac:chgData name="Li Lixiang" userId="6104bbfcb56aea79" providerId="LiveId" clId="{1EBF8C27-1F2B-4B40-AB4C-73F1D1018BDB}" dt="2021-02-17T04:38:06.388" v="4416" actId="14100"/>
          <ac:spMkLst>
            <pc:docMk/>
            <pc:sldMk cId="400038240" sldId="275"/>
            <ac:spMk id="5" creationId="{408E7A42-6353-4DDC-9865-E8607D0CCF8A}"/>
          </ac:spMkLst>
        </pc:spChg>
        <pc:picChg chg="del">
          <ac:chgData name="Li Lixiang" userId="6104bbfcb56aea79" providerId="LiveId" clId="{1EBF8C27-1F2B-4B40-AB4C-73F1D1018BDB}" dt="2021-02-17T04:34:42.857" v="3936" actId="478"/>
          <ac:picMkLst>
            <pc:docMk/>
            <pc:sldMk cId="400038240" sldId="275"/>
            <ac:picMk id="4" creationId="{FA626F06-3929-44D7-85A4-CECFD2403F91}"/>
          </ac:picMkLst>
        </pc:picChg>
      </pc:sldChg>
    </pc:docChg>
  </pc:docChgLst>
  <pc:docChgLst>
    <pc:chgData name="Li Lixiang" userId="6104bbfcb56aea79" providerId="LiveId" clId="{3805E907-48DA-44F8-A30C-2D7469A5AD97}"/>
    <pc:docChg chg="custSel addSld modSld">
      <pc:chgData name="Li Lixiang" userId="6104bbfcb56aea79" providerId="LiveId" clId="{3805E907-48DA-44F8-A30C-2D7469A5AD97}" dt="2021-08-12T03:29:14.423" v="611" actId="27636"/>
      <pc:docMkLst>
        <pc:docMk/>
      </pc:docMkLst>
      <pc:sldChg chg="modSp mod">
        <pc:chgData name="Li Lixiang" userId="6104bbfcb56aea79" providerId="LiveId" clId="{3805E907-48DA-44F8-A30C-2D7469A5AD97}" dt="2021-08-07T10:58:04.775" v="154" actId="1076"/>
        <pc:sldMkLst>
          <pc:docMk/>
          <pc:sldMk cId="3034644185" sldId="264"/>
        </pc:sldMkLst>
        <pc:spChg chg="mod">
          <ac:chgData name="Li Lixiang" userId="6104bbfcb56aea79" providerId="LiveId" clId="{3805E907-48DA-44F8-A30C-2D7469A5AD97}" dt="2021-08-07T10:37:43.480" v="153" actId="1076"/>
          <ac:spMkLst>
            <pc:docMk/>
            <pc:sldMk cId="3034644185" sldId="264"/>
            <ac:spMk id="9" creationId="{B3A91969-9FC0-40D6-97FB-CB169B0FD70D}"/>
          </ac:spMkLst>
        </pc:spChg>
        <pc:picChg chg="mod">
          <ac:chgData name="Li Lixiang" userId="6104bbfcb56aea79" providerId="LiveId" clId="{3805E907-48DA-44F8-A30C-2D7469A5AD97}" dt="2021-08-07T10:58:04.775" v="154" actId="1076"/>
          <ac:picMkLst>
            <pc:docMk/>
            <pc:sldMk cId="3034644185" sldId="264"/>
            <ac:picMk id="4" creationId="{73509F73-6BC8-4E55-8432-692A7CA0DA81}"/>
          </ac:picMkLst>
        </pc:picChg>
        <pc:picChg chg="mod">
          <ac:chgData name="Li Lixiang" userId="6104bbfcb56aea79" providerId="LiveId" clId="{3805E907-48DA-44F8-A30C-2D7469A5AD97}" dt="2021-08-07T10:37:37.722" v="152" actId="1076"/>
          <ac:picMkLst>
            <pc:docMk/>
            <pc:sldMk cId="3034644185" sldId="264"/>
            <ac:picMk id="7" creationId="{3E101499-A6D0-4F36-AC0A-49DA882F42A8}"/>
          </ac:picMkLst>
        </pc:picChg>
      </pc:sldChg>
      <pc:sldChg chg="modSp add mod">
        <pc:chgData name="Li Lixiang" userId="6104bbfcb56aea79" providerId="LiveId" clId="{3805E907-48DA-44F8-A30C-2D7469A5AD97}" dt="2021-08-12T03:29:14.423" v="611" actId="27636"/>
        <pc:sldMkLst>
          <pc:docMk/>
          <pc:sldMk cId="2006154171" sldId="277"/>
        </pc:sldMkLst>
        <pc:spChg chg="mod">
          <ac:chgData name="Li Lixiang" userId="6104bbfcb56aea79" providerId="LiveId" clId="{3805E907-48DA-44F8-A30C-2D7469A5AD97}" dt="2021-08-12T03:25:19.549" v="180" actId="20577"/>
          <ac:spMkLst>
            <pc:docMk/>
            <pc:sldMk cId="2006154171" sldId="277"/>
            <ac:spMk id="2" creationId="{5EC01E2D-9CFE-4D5D-8863-3BA90731F07B}"/>
          </ac:spMkLst>
        </pc:spChg>
        <pc:spChg chg="mod">
          <ac:chgData name="Li Lixiang" userId="6104bbfcb56aea79" providerId="LiveId" clId="{3805E907-48DA-44F8-A30C-2D7469A5AD97}" dt="2021-08-12T03:29:14.423" v="611" actId="27636"/>
          <ac:spMkLst>
            <pc:docMk/>
            <pc:sldMk cId="2006154171" sldId="277"/>
            <ac:spMk id="5" creationId="{408E7A42-6353-4DDC-9865-E8607D0CCF8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8/12/2021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1500E4-3964-46A5-8A63-BF74162C33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programming</a:t>
            </a:r>
            <a:endParaRPr lang="en-MY" dirty="0"/>
          </a:p>
        </p:txBody>
      </p:sp>
      <p:sp>
        <p:nvSpPr>
          <p:cNvPr id="4" name="副标题 3">
            <a:extLst>
              <a:ext uri="{FF2B5EF4-FFF2-40B4-BE49-F238E27FC236}">
                <a16:creationId xmlns:a16="http://schemas.microsoft.com/office/drawing/2014/main" id="{8DE6899A-D842-4C9E-ADC1-B0C1377122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MY" dirty="0"/>
              <a:t>unit 6 – </a:t>
            </a:r>
            <a:r>
              <a:rPr lang="en-MY" dirty="0" err="1"/>
              <a:t>pygame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6500798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C01E2D-9CFE-4D5D-8863-3BA90731F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collision: how to interact</a:t>
            </a:r>
            <a:endParaRPr lang="en-MY" dirty="0"/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B3A91969-9FC0-40D6-97FB-CB169B0FD7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6730999" cy="3425613"/>
          </a:xfrm>
        </p:spPr>
        <p:txBody>
          <a:bodyPr>
            <a:normAutofit/>
          </a:bodyPr>
          <a:lstStyle/>
          <a:p>
            <a:r>
              <a:rPr lang="en-US" dirty="0"/>
              <a:t>Interaction of different objects in a game, will need to decide if they touch each other or not. This is achieved in </a:t>
            </a:r>
            <a:r>
              <a:rPr lang="en-US" dirty="0" err="1"/>
              <a:t>pygame</a:t>
            </a:r>
            <a:r>
              <a:rPr lang="en-US" dirty="0"/>
              <a:t> using </a:t>
            </a:r>
            <a:r>
              <a:rPr lang="en-US" dirty="0">
                <a:solidFill>
                  <a:srgbClr val="FFC000"/>
                </a:solidFill>
              </a:rPr>
              <a:t>collision detection</a:t>
            </a:r>
            <a:r>
              <a:rPr lang="en-US" dirty="0"/>
              <a:t>. </a:t>
            </a:r>
          </a:p>
          <a:p>
            <a:r>
              <a:rPr lang="en-US" dirty="0"/>
              <a:t>A moving rectangle program eat small rectangle:</a:t>
            </a:r>
          </a:p>
          <a:p>
            <a:pPr lvl="1"/>
            <a:r>
              <a:rPr lang="en-US" dirty="0"/>
              <a:t>There are many small rectangles</a:t>
            </a:r>
          </a:p>
          <a:p>
            <a:pPr lvl="1"/>
            <a:r>
              <a:rPr lang="en-US" dirty="0"/>
              <a:t>One big rectangle is moving ( use the animation technique learned last class).</a:t>
            </a:r>
          </a:p>
          <a:p>
            <a:pPr lvl="1"/>
            <a:r>
              <a:rPr lang="en-US" dirty="0"/>
              <a:t>When the big rectangle collide with small one, small one was eaten and disappear.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C7871E-837A-4D6C-AD58-F98BF2C7E7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7984" y="1970861"/>
            <a:ext cx="3817951" cy="4115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9287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C01E2D-9CFE-4D5D-8863-3BA90731F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collision: how to interact</a:t>
            </a:r>
            <a:endParaRPr lang="en-MY" dirty="0"/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B3A91969-9FC0-40D6-97FB-CB169B0FD7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6730999" cy="3425613"/>
          </a:xfrm>
        </p:spPr>
        <p:txBody>
          <a:bodyPr>
            <a:normAutofit/>
          </a:bodyPr>
          <a:lstStyle/>
          <a:p>
            <a:r>
              <a:rPr lang="en-US" dirty="0"/>
              <a:t>2 rectangle bounce each other:</a:t>
            </a:r>
          </a:p>
          <a:p>
            <a:pPr lvl="1"/>
            <a:r>
              <a:rPr lang="en-US" dirty="0"/>
              <a:t>Detect the collision. Decide which side collide.</a:t>
            </a:r>
          </a:p>
          <a:p>
            <a:pPr lvl="1"/>
            <a:r>
              <a:rPr lang="en-US" dirty="0"/>
              <a:t>Bounce each other back.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60A8CF-7A26-4EFD-A93F-7A9855439F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0243" y="1924987"/>
            <a:ext cx="3829584" cy="4115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3013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C01E2D-9CFE-4D5D-8863-3BA90731F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event: how to allow player control</a:t>
            </a:r>
            <a:endParaRPr lang="en-MY" dirty="0"/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B3A91969-9FC0-40D6-97FB-CB169B0FD7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6522867" cy="3715808"/>
          </a:xfrm>
        </p:spPr>
        <p:txBody>
          <a:bodyPr>
            <a:normAutofit/>
          </a:bodyPr>
          <a:lstStyle/>
          <a:p>
            <a:r>
              <a:rPr lang="en-US" dirty="0" err="1"/>
              <a:t>Pygame</a:t>
            </a:r>
            <a:r>
              <a:rPr lang="en-US" dirty="0"/>
              <a:t> support player using many device to control the game sprite to move and perform certain action. The normal device we use when playing on computer is keyboard and mouse.</a:t>
            </a:r>
          </a:p>
          <a:p>
            <a:r>
              <a:rPr lang="en-US" dirty="0"/>
              <a:t>The event that related to keyboard and mouse are: key pressed down, key released, mouse button pressed, mouse button released, mouse movement.</a:t>
            </a:r>
          </a:p>
          <a:p>
            <a:r>
              <a:rPr lang="en-US" dirty="0"/>
              <a:t>Change the moving rectangle program:</a:t>
            </a:r>
          </a:p>
          <a:p>
            <a:pPr lvl="1"/>
            <a:r>
              <a:rPr lang="en-US" dirty="0"/>
              <a:t>Allow player use keyboard to control the movement of the big rectangle.</a:t>
            </a:r>
          </a:p>
          <a:p>
            <a:pPr lvl="1"/>
            <a:r>
              <a:rPr lang="en-US" dirty="0"/>
              <a:t>Mouse click will create some secret rectangles and it can also be eaten.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65D260-B276-4480-8061-8A3FE41981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9640" y="2065867"/>
            <a:ext cx="3817951" cy="4115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1110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C01E2D-9CFE-4D5D-8863-3BA90731F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Add sprite and sound to game</a:t>
            </a:r>
            <a:endParaRPr lang="en-MY" dirty="0"/>
          </a:p>
        </p:txBody>
      </p:sp>
      <p:sp>
        <p:nvSpPr>
          <p:cNvPr id="5" name="内容占位符 8">
            <a:extLst>
              <a:ext uri="{FF2B5EF4-FFF2-40B4-BE49-F238E27FC236}">
                <a16:creationId xmlns:a16="http://schemas.microsoft.com/office/drawing/2014/main" id="{408E7A42-6353-4DDC-9865-E8607D0CC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8"/>
            <a:ext cx="6957873" cy="335385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Change the rectangle eat program to PAC-MAN eat program</a:t>
            </a:r>
          </a:p>
          <a:p>
            <a:r>
              <a:rPr lang="en-US" dirty="0"/>
              <a:t>Replace large rectangle with </a:t>
            </a:r>
            <a:r>
              <a:rPr lang="en-US" dirty="0" err="1"/>
              <a:t>pac</a:t>
            </a:r>
            <a:r>
              <a:rPr lang="en-US" dirty="0"/>
              <a:t>-man picture.</a:t>
            </a:r>
          </a:p>
          <a:p>
            <a:r>
              <a:rPr lang="en-US" dirty="0"/>
              <a:t>Replace small rectangles with yellow dots</a:t>
            </a:r>
          </a:p>
          <a:p>
            <a:r>
              <a:rPr lang="en-US" dirty="0"/>
              <a:t>Make the program able to add special type: ghost. Use mouse button click to add it on screen</a:t>
            </a:r>
          </a:p>
          <a:p>
            <a:r>
              <a:rPr lang="en-US" dirty="0"/>
              <a:t>When eat yellow dots, </a:t>
            </a:r>
            <a:r>
              <a:rPr lang="en-US" dirty="0" err="1"/>
              <a:t>pac</a:t>
            </a:r>
            <a:r>
              <a:rPr lang="en-US" dirty="0"/>
              <a:t>-man increase size.</a:t>
            </a:r>
          </a:p>
          <a:p>
            <a:r>
              <a:rPr lang="en-US" dirty="0"/>
              <a:t>When eat ghost, </a:t>
            </a:r>
            <a:r>
              <a:rPr lang="en-US" dirty="0" err="1"/>
              <a:t>pac</a:t>
            </a:r>
            <a:r>
              <a:rPr lang="en-US" dirty="0"/>
              <a:t>-man reduce size.</a:t>
            </a:r>
          </a:p>
          <a:p>
            <a:r>
              <a:rPr lang="en-US" dirty="0"/>
              <a:t>Add background music when playing.</a:t>
            </a:r>
          </a:p>
          <a:p>
            <a:r>
              <a:rPr lang="en-US" dirty="0"/>
              <a:t>Add sound effect when </a:t>
            </a:r>
            <a:r>
              <a:rPr lang="en-US" dirty="0" err="1"/>
              <a:t>pac</a:t>
            </a:r>
            <a:r>
              <a:rPr lang="en-US" dirty="0"/>
              <a:t>-man eating one dot.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E6C07B5-A4C7-4EFA-8760-1241E1AAED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3674" y="2142067"/>
            <a:ext cx="4249636" cy="3353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4039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C01E2D-9CFE-4D5D-8863-3BA90731F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Add sprite and sound to game</a:t>
            </a:r>
            <a:endParaRPr lang="en-MY" dirty="0"/>
          </a:p>
        </p:txBody>
      </p:sp>
      <p:sp>
        <p:nvSpPr>
          <p:cNvPr id="5" name="内容占位符 8">
            <a:extLst>
              <a:ext uri="{FF2B5EF4-FFF2-40B4-BE49-F238E27FC236}">
                <a16:creationId xmlns:a16="http://schemas.microsoft.com/office/drawing/2014/main" id="{408E7A42-6353-4DDC-9865-E8607D0CC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8"/>
            <a:ext cx="6957873" cy="335385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Change the rectangle eat program to PAC-MAN eat program</a:t>
            </a:r>
          </a:p>
          <a:p>
            <a:r>
              <a:rPr lang="en-US" dirty="0"/>
              <a:t>Replace large rectangle with </a:t>
            </a:r>
            <a:r>
              <a:rPr lang="en-US" dirty="0" err="1"/>
              <a:t>pac</a:t>
            </a:r>
            <a:r>
              <a:rPr lang="en-US" dirty="0"/>
              <a:t>-man picture.</a:t>
            </a:r>
          </a:p>
          <a:p>
            <a:r>
              <a:rPr lang="en-US" dirty="0"/>
              <a:t>Replace small rectangles with yellow dots</a:t>
            </a:r>
          </a:p>
          <a:p>
            <a:r>
              <a:rPr lang="en-US" dirty="0"/>
              <a:t>Make the program able to add special type: ghost. Use mouse button click to add it on screen</a:t>
            </a:r>
          </a:p>
          <a:p>
            <a:r>
              <a:rPr lang="en-US" dirty="0"/>
              <a:t>When eat yellow dots, </a:t>
            </a:r>
            <a:r>
              <a:rPr lang="en-US" dirty="0" err="1"/>
              <a:t>pac</a:t>
            </a:r>
            <a:r>
              <a:rPr lang="en-US" dirty="0"/>
              <a:t>-man increase size.</a:t>
            </a:r>
          </a:p>
          <a:p>
            <a:r>
              <a:rPr lang="en-US" dirty="0"/>
              <a:t>When eat ghost, </a:t>
            </a:r>
            <a:r>
              <a:rPr lang="en-US" dirty="0" err="1"/>
              <a:t>pac</a:t>
            </a:r>
            <a:r>
              <a:rPr lang="en-US" dirty="0"/>
              <a:t>-man reduce size.</a:t>
            </a:r>
          </a:p>
          <a:p>
            <a:r>
              <a:rPr lang="en-US" dirty="0"/>
              <a:t>Add background music when playing.</a:t>
            </a:r>
          </a:p>
          <a:p>
            <a:r>
              <a:rPr lang="en-US" dirty="0"/>
              <a:t>Add sound effect when </a:t>
            </a:r>
            <a:r>
              <a:rPr lang="en-US" dirty="0" err="1"/>
              <a:t>pac</a:t>
            </a:r>
            <a:r>
              <a:rPr lang="en-US" dirty="0"/>
              <a:t>-man eating one dot.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E6C07B5-A4C7-4EFA-8760-1241E1AAED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3674" y="2142067"/>
            <a:ext cx="4249636" cy="3353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9108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C01E2D-9CFE-4D5D-8863-3BA90731F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Dodger game</a:t>
            </a:r>
            <a:endParaRPr lang="en-MY" dirty="0"/>
          </a:p>
        </p:txBody>
      </p:sp>
      <p:sp>
        <p:nvSpPr>
          <p:cNvPr id="5" name="内容占位符 8">
            <a:extLst>
              <a:ext uri="{FF2B5EF4-FFF2-40B4-BE49-F238E27FC236}">
                <a16:creationId xmlns:a16="http://schemas.microsoft.com/office/drawing/2014/main" id="{408E7A42-6353-4DDC-9865-E8607D0CC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2142068"/>
            <a:ext cx="5781673" cy="33538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flying aircraft dodge the attacking weapons</a:t>
            </a:r>
          </a:p>
          <a:p>
            <a:r>
              <a:rPr lang="en-US" dirty="0"/>
              <a:t>Weapons drop from top to bottom.</a:t>
            </a:r>
          </a:p>
          <a:p>
            <a:r>
              <a:rPr lang="en-US" dirty="0"/>
              <a:t>Weapons dodge the weapons. When hit by weapon it’s life reduce.</a:t>
            </a:r>
          </a:p>
          <a:p>
            <a:r>
              <a:rPr lang="en-US" dirty="0"/>
              <a:t>When life reaches 0 game over.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626F06-3929-44D7-85A4-CECFD2403F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3030" y="1608927"/>
            <a:ext cx="4931295" cy="3891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3553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C01E2D-9CFE-4D5D-8863-3BA90731F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Sprite rotate technique</a:t>
            </a:r>
            <a:endParaRPr lang="en-MY" dirty="0"/>
          </a:p>
        </p:txBody>
      </p:sp>
      <p:sp>
        <p:nvSpPr>
          <p:cNvPr id="5" name="内容占位符 8">
            <a:extLst>
              <a:ext uri="{FF2B5EF4-FFF2-40B4-BE49-F238E27FC236}">
                <a16:creationId xmlns:a16="http://schemas.microsoft.com/office/drawing/2014/main" id="{408E7A42-6353-4DDC-9865-E8607D0CC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2142068"/>
            <a:ext cx="7696198" cy="25347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Pygame</a:t>
            </a:r>
            <a:r>
              <a:rPr lang="en-US" dirty="0"/>
              <a:t> rotate function</a:t>
            </a:r>
          </a:p>
          <a:p>
            <a:r>
              <a:rPr lang="en-US" dirty="0"/>
              <a:t>Simply use </a:t>
            </a:r>
            <a:r>
              <a:rPr lang="en-US" dirty="0" err="1"/>
              <a:t>pygame.transform.rotate</a:t>
            </a:r>
            <a:r>
              <a:rPr lang="en-US" dirty="0"/>
              <a:t>(), maybe the result is not your wanted. The sprite maybe not looks like rotating. The reason is the centering of rotation. </a:t>
            </a:r>
            <a:r>
              <a:rPr lang="en-US" dirty="0" err="1"/>
              <a:t>Pygame</a:t>
            </a:r>
            <a:r>
              <a:rPr lang="en-US" dirty="0"/>
              <a:t> function do not have a way to keep the center position.</a:t>
            </a:r>
          </a:p>
          <a:p>
            <a:r>
              <a:rPr lang="en-US" dirty="0"/>
              <a:t>If want to make the sprite rotate around one specific center, need to customize programming.</a:t>
            </a:r>
          </a:p>
        </p:txBody>
      </p:sp>
    </p:spTree>
    <p:extLst>
      <p:ext uri="{BB962C8B-B14F-4D97-AF65-F5344CB8AC3E}">
        <p14:creationId xmlns:p14="http://schemas.microsoft.com/office/powerpoint/2010/main" val="4000382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C01E2D-9CFE-4D5D-8863-3BA90731F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OOP with </a:t>
            </a:r>
            <a:r>
              <a:rPr lang="en-US" altLang="zh-CN" dirty="0" err="1"/>
              <a:t>pygame</a:t>
            </a:r>
            <a:endParaRPr lang="en-MY" dirty="0"/>
          </a:p>
        </p:txBody>
      </p:sp>
      <p:sp>
        <p:nvSpPr>
          <p:cNvPr id="5" name="内容占位符 8">
            <a:extLst>
              <a:ext uri="{FF2B5EF4-FFF2-40B4-BE49-F238E27FC236}">
                <a16:creationId xmlns:a16="http://schemas.microsoft.com/office/drawing/2014/main" id="{408E7A42-6353-4DDC-9865-E8607D0CC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8"/>
            <a:ext cx="8080693" cy="33275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Sprite class and sprite Group</a:t>
            </a:r>
          </a:p>
          <a:p>
            <a:r>
              <a:rPr lang="en-US" dirty="0"/>
              <a:t>Inherit from the Sprite class, or </a:t>
            </a:r>
            <a:r>
              <a:rPr lang="en-US" dirty="0" err="1"/>
              <a:t>DirtySprite</a:t>
            </a:r>
            <a:r>
              <a:rPr lang="en-US" dirty="0"/>
              <a:t> class, make your own sprite of your game.</a:t>
            </a:r>
          </a:p>
          <a:p>
            <a:r>
              <a:rPr lang="en-US" dirty="0"/>
              <a:t>Customize the update() method of your sprite to make it move in each frame time.</a:t>
            </a:r>
          </a:p>
          <a:p>
            <a:r>
              <a:rPr lang="en-US" dirty="0"/>
              <a:t>Arrange your sprites in Group. Call </a:t>
            </a:r>
            <a:r>
              <a:rPr lang="en-US" dirty="0" err="1"/>
              <a:t>group.draw</a:t>
            </a:r>
            <a:r>
              <a:rPr lang="en-US" dirty="0"/>
              <a:t>() method to </a:t>
            </a:r>
            <a:r>
              <a:rPr lang="en-US" dirty="0" err="1"/>
              <a:t>blit</a:t>
            </a:r>
            <a:r>
              <a:rPr lang="en-US" dirty="0"/>
              <a:t> the sprite into your screen.</a:t>
            </a:r>
          </a:p>
          <a:p>
            <a:r>
              <a:rPr lang="en-US" dirty="0"/>
              <a:t>Arrange the </a:t>
            </a:r>
            <a:r>
              <a:rPr lang="en-US" dirty="0" err="1"/>
              <a:t>pygame.display.update</a:t>
            </a:r>
            <a:r>
              <a:rPr lang="en-US" dirty="0"/>
              <a:t>(), can pass the </a:t>
            </a:r>
            <a:r>
              <a:rPr lang="en-US" dirty="0" err="1"/>
              <a:t>rect</a:t>
            </a:r>
            <a:r>
              <a:rPr lang="en-US" dirty="0"/>
              <a:t> area list to it to only update part of the screen.</a:t>
            </a:r>
          </a:p>
        </p:txBody>
      </p:sp>
    </p:spTree>
    <p:extLst>
      <p:ext uri="{BB962C8B-B14F-4D97-AF65-F5344CB8AC3E}">
        <p14:creationId xmlns:p14="http://schemas.microsoft.com/office/powerpoint/2010/main" val="2006154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C01E2D-9CFE-4D5D-8863-3BA90731F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Pygame</a:t>
            </a:r>
            <a:r>
              <a:rPr lang="en-US" altLang="zh-CN" dirty="0"/>
              <a:t> programming</a:t>
            </a:r>
            <a:endParaRPr lang="en-MY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24C6C14A-404A-46CC-BBB2-888A7B4B7C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806788"/>
            <a:ext cx="6947451" cy="33062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>
                <a:solidFill>
                  <a:srgbClr val="FFFF00"/>
                </a:solidFill>
              </a:rPr>
              <a:t>pygame</a:t>
            </a:r>
            <a:endParaRPr lang="en-US" dirty="0"/>
          </a:p>
          <a:p>
            <a:r>
              <a:rPr lang="en-MY" dirty="0"/>
              <a:t>It is a third party package to support python programming. Use </a:t>
            </a:r>
            <a:r>
              <a:rPr lang="en-MY" dirty="0">
                <a:solidFill>
                  <a:srgbClr val="FFC000"/>
                </a:solidFill>
              </a:rPr>
              <a:t>pip install </a:t>
            </a:r>
            <a:r>
              <a:rPr lang="en-MY" dirty="0" err="1">
                <a:solidFill>
                  <a:srgbClr val="FFC000"/>
                </a:solidFill>
              </a:rPr>
              <a:t>pygame</a:t>
            </a:r>
            <a:r>
              <a:rPr lang="en-MY" dirty="0"/>
              <a:t> to install this package.</a:t>
            </a:r>
          </a:p>
          <a:p>
            <a:endParaRPr lang="en-MY" dirty="0"/>
          </a:p>
          <a:p>
            <a:endParaRPr lang="en-MY" dirty="0"/>
          </a:p>
          <a:p>
            <a:endParaRPr lang="en-MY" dirty="0"/>
          </a:p>
          <a:p>
            <a:r>
              <a:rPr lang="en-MY" dirty="0"/>
              <a:t>Under python idle shell prompt, or </a:t>
            </a:r>
            <a:r>
              <a:rPr lang="en-MY" dirty="0" err="1"/>
              <a:t>cmd</a:t>
            </a:r>
            <a:r>
              <a:rPr lang="en-MY" dirty="0"/>
              <a:t> python prompt, use import </a:t>
            </a:r>
            <a:r>
              <a:rPr lang="en-MY" dirty="0" err="1"/>
              <a:t>pygame</a:t>
            </a:r>
            <a:r>
              <a:rPr lang="en-MY" dirty="0"/>
              <a:t> to verify it is correctly installed.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288E02-025B-4998-9A39-725A0724CD7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658"/>
          <a:stretch/>
        </p:blipFill>
        <p:spPr>
          <a:xfrm>
            <a:off x="2270571" y="2952710"/>
            <a:ext cx="4359018" cy="9068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846BE72-4349-49AA-8126-9A4F5D3171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5544" y="4817665"/>
            <a:ext cx="7559695" cy="184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322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C01E2D-9CFE-4D5D-8863-3BA90731F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First graphic program using </a:t>
            </a:r>
            <a:r>
              <a:rPr lang="en-US" altLang="zh-CN" dirty="0" err="1"/>
              <a:t>pygame</a:t>
            </a:r>
            <a:endParaRPr lang="en-MY" dirty="0"/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B3A91969-9FC0-40D6-97FB-CB169B0FD7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8285479" cy="2419773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Pygame</a:t>
            </a:r>
            <a:r>
              <a:rPr lang="en-US" dirty="0"/>
              <a:t> is a package that can help to use graphic programming, especially good for games.</a:t>
            </a:r>
          </a:p>
          <a:p>
            <a:r>
              <a:rPr lang="en-US" dirty="0"/>
              <a:t>We create our first </a:t>
            </a:r>
            <a:r>
              <a:rPr lang="en-US" dirty="0" err="1"/>
              <a:t>pygame</a:t>
            </a:r>
            <a:r>
              <a:rPr lang="en-US" dirty="0"/>
              <a:t> program to do the following:</a:t>
            </a:r>
          </a:p>
          <a:p>
            <a:pPr lvl="1"/>
            <a:r>
              <a:rPr lang="en-US" dirty="0"/>
              <a:t>Draw on screen polygon, circle, line</a:t>
            </a:r>
          </a:p>
          <a:p>
            <a:pPr lvl="1"/>
            <a:r>
              <a:rPr lang="en-US" dirty="0"/>
              <a:t>Show text on screen</a:t>
            </a:r>
          </a:p>
          <a:p>
            <a:pPr lvl="1"/>
            <a:r>
              <a:rPr lang="en-US" dirty="0"/>
              <a:t>Able to close the program window</a:t>
            </a:r>
          </a:p>
          <a:p>
            <a:pPr lvl="1"/>
            <a:r>
              <a:rPr lang="en-US" dirty="0"/>
              <a:t>Learn the basic framework to do a program based on </a:t>
            </a:r>
            <a:r>
              <a:rPr lang="en-US" dirty="0" err="1"/>
              <a:t>pygame</a:t>
            </a:r>
            <a:endParaRPr lang="en-MY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45477DE-99BC-46C5-8EBD-3EFCCA22C2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2253" y="2580461"/>
            <a:ext cx="4770533" cy="4115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381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C01E2D-9CFE-4D5D-8863-3BA90731F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2" y="2152650"/>
            <a:ext cx="2962274" cy="2190749"/>
          </a:xfrm>
        </p:spPr>
        <p:txBody>
          <a:bodyPr>
            <a:normAutofit/>
          </a:bodyPr>
          <a:lstStyle/>
          <a:p>
            <a:r>
              <a:rPr lang="en-US" altLang="zh-CN" dirty="0"/>
              <a:t>Basic </a:t>
            </a:r>
            <a:r>
              <a:rPr lang="en-US" altLang="zh-CN" dirty="0" err="1"/>
              <a:t>pygame</a:t>
            </a:r>
            <a:r>
              <a:rPr lang="en-US" altLang="zh-CN" dirty="0"/>
              <a:t> program frame</a:t>
            </a:r>
            <a:endParaRPr lang="en-MY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467EA2-01B9-48A0-BDAC-33F47C6A17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6791" y="152400"/>
            <a:ext cx="6014084" cy="659077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/>
        </p:spPr>
      </p:pic>
    </p:spTree>
    <p:extLst>
      <p:ext uri="{BB962C8B-B14F-4D97-AF65-F5344CB8AC3E}">
        <p14:creationId xmlns:p14="http://schemas.microsoft.com/office/powerpoint/2010/main" val="4294128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C01E2D-9CFE-4D5D-8863-3BA90731F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Color in </a:t>
            </a:r>
            <a:r>
              <a:rPr lang="en-US" altLang="zh-CN" dirty="0" err="1"/>
              <a:t>pygame</a:t>
            </a:r>
            <a:endParaRPr lang="en-MY" dirty="0"/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B3A91969-9FC0-40D6-97FB-CB169B0FD7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945641"/>
            <a:ext cx="8336279" cy="2846493"/>
          </a:xfrm>
        </p:spPr>
        <p:txBody>
          <a:bodyPr>
            <a:normAutofit/>
          </a:bodyPr>
          <a:lstStyle/>
          <a:p>
            <a:r>
              <a:rPr lang="en-US" dirty="0"/>
              <a:t>In </a:t>
            </a:r>
            <a:r>
              <a:rPr lang="en-US" dirty="0" err="1"/>
              <a:t>pygame</a:t>
            </a:r>
            <a:r>
              <a:rPr lang="en-US" dirty="0"/>
              <a:t>, colors are using a system call RGB color to describe.</a:t>
            </a:r>
          </a:p>
          <a:p>
            <a:pPr lvl="1"/>
            <a:r>
              <a:rPr lang="en-US" dirty="0"/>
              <a:t>3 integers tuple, each value from 0~255, to represent how much RED, GREEN, and BLUE respectively </a:t>
            </a:r>
          </a:p>
          <a:p>
            <a:r>
              <a:rPr lang="en-US" dirty="0" err="1"/>
              <a:t>pygame.color.THECOLORS</a:t>
            </a:r>
            <a:r>
              <a:rPr lang="en-US" dirty="0"/>
              <a:t>, has a list of name and color tuple. We can use all those color names as color in </a:t>
            </a:r>
            <a:r>
              <a:rPr lang="en-US" dirty="0" err="1"/>
              <a:t>pygame</a:t>
            </a:r>
            <a:r>
              <a:rPr lang="en-US" dirty="0"/>
              <a:t> programming.</a:t>
            </a:r>
          </a:p>
          <a:p>
            <a:r>
              <a:rPr lang="en-US" dirty="0"/>
              <a:t>There is a 4</a:t>
            </a:r>
            <a:r>
              <a:rPr lang="en-US" baseline="30000" dirty="0"/>
              <a:t>th</a:t>
            </a:r>
            <a:r>
              <a:rPr lang="en-US" dirty="0"/>
              <a:t> value called Alpha, which determines how much transparency:</a:t>
            </a:r>
          </a:p>
          <a:p>
            <a:pPr lvl="1"/>
            <a:r>
              <a:rPr lang="en-US" dirty="0"/>
              <a:t>Alpha value also 0~255. value 0 means completely transparent, and 255 means completely no transparency.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509F73-6BC8-4E55-8432-692A7CA0DA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4599" y="968575"/>
            <a:ext cx="2952426" cy="14945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E101499-A6D0-4F36-AC0A-49DA882F42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3692" y="4550712"/>
            <a:ext cx="3141511" cy="2479314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9195F4A-FD6F-4A35-92F2-D706281921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4535883"/>
              </p:ext>
            </p:extLst>
          </p:nvPr>
        </p:nvGraphicFramePr>
        <p:xfrm>
          <a:off x="9154599" y="2860463"/>
          <a:ext cx="2952426" cy="3017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279371">
                  <a:extLst>
                    <a:ext uri="{9D8B030D-6E8A-4147-A177-3AD203B41FA5}">
                      <a16:colId xmlns:a16="http://schemas.microsoft.com/office/drawing/2014/main" val="4071813990"/>
                    </a:ext>
                  </a:extLst>
                </a:gridCol>
                <a:gridCol w="1673055">
                  <a:extLst>
                    <a:ext uri="{9D8B030D-6E8A-4147-A177-3AD203B41FA5}">
                      <a16:colId xmlns:a16="http://schemas.microsoft.com/office/drawing/2014/main" val="2673373242"/>
                    </a:ext>
                  </a:extLst>
                </a:gridCol>
              </a:tblGrid>
              <a:tr h="247969">
                <a:tc>
                  <a:txBody>
                    <a:bodyPr/>
                    <a:lstStyle/>
                    <a:p>
                      <a:r>
                        <a:rPr lang="en-US" sz="1600" dirty="0"/>
                        <a:t>Cyan</a:t>
                      </a:r>
                      <a:endParaRPr lang="en-MY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(0,255,255)</a:t>
                      </a:r>
                      <a:endParaRPr lang="en-MY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9588768"/>
                  </a:ext>
                </a:extLst>
              </a:tr>
              <a:tr h="247969">
                <a:tc>
                  <a:txBody>
                    <a:bodyPr/>
                    <a:lstStyle/>
                    <a:p>
                      <a:r>
                        <a:rPr lang="en-US" sz="1600" dirty="0"/>
                        <a:t>Yellow</a:t>
                      </a:r>
                      <a:endParaRPr lang="en-MY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(255,255,0)</a:t>
                      </a:r>
                      <a:endParaRPr lang="en-MY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454811"/>
                  </a:ext>
                </a:extLst>
              </a:tr>
              <a:tr h="247969">
                <a:tc>
                  <a:txBody>
                    <a:bodyPr/>
                    <a:lstStyle/>
                    <a:p>
                      <a:r>
                        <a:rPr lang="en-US" sz="1600" dirty="0"/>
                        <a:t>Fuchsia</a:t>
                      </a:r>
                      <a:endParaRPr lang="en-MY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(255,0,255)</a:t>
                      </a:r>
                      <a:endParaRPr lang="en-MY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2549856"/>
                  </a:ext>
                </a:extLst>
              </a:tr>
              <a:tr h="247969">
                <a:tc>
                  <a:txBody>
                    <a:bodyPr/>
                    <a:lstStyle/>
                    <a:p>
                      <a:r>
                        <a:rPr lang="en-US" sz="1600" dirty="0"/>
                        <a:t>Purple</a:t>
                      </a:r>
                      <a:endParaRPr lang="en-MY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(128,0,128)</a:t>
                      </a:r>
                      <a:endParaRPr lang="en-MY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869215"/>
                  </a:ext>
                </a:extLst>
              </a:tr>
              <a:tr h="247969">
                <a:tc>
                  <a:txBody>
                    <a:bodyPr/>
                    <a:lstStyle/>
                    <a:p>
                      <a:r>
                        <a:rPr lang="en-US" sz="1600" dirty="0"/>
                        <a:t>Gray</a:t>
                      </a:r>
                      <a:endParaRPr lang="en-MY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(128,128,128)</a:t>
                      </a:r>
                      <a:endParaRPr lang="en-MY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5192254"/>
                  </a:ext>
                </a:extLst>
              </a:tr>
              <a:tr h="247969">
                <a:tc>
                  <a:txBody>
                    <a:bodyPr/>
                    <a:lstStyle/>
                    <a:p>
                      <a:r>
                        <a:rPr lang="en-US" sz="1600" dirty="0"/>
                        <a:t>Silver</a:t>
                      </a:r>
                      <a:endParaRPr lang="en-MY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(192,192,192)</a:t>
                      </a:r>
                      <a:endParaRPr lang="en-MY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775892"/>
                  </a:ext>
                </a:extLst>
              </a:tr>
              <a:tr h="247969">
                <a:tc>
                  <a:txBody>
                    <a:bodyPr/>
                    <a:lstStyle/>
                    <a:p>
                      <a:r>
                        <a:rPr lang="en-US" sz="1600" dirty="0"/>
                        <a:t>Pink</a:t>
                      </a:r>
                      <a:endParaRPr lang="en-MY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(255,192,203)</a:t>
                      </a:r>
                      <a:endParaRPr lang="en-MY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3773138"/>
                  </a:ext>
                </a:extLst>
              </a:tr>
              <a:tr h="247969">
                <a:tc>
                  <a:txBody>
                    <a:bodyPr/>
                    <a:lstStyle/>
                    <a:p>
                      <a:r>
                        <a:rPr lang="en-US" sz="1600" dirty="0"/>
                        <a:t>Brown</a:t>
                      </a:r>
                      <a:endParaRPr lang="en-MY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(165,42,42)</a:t>
                      </a:r>
                      <a:endParaRPr lang="en-MY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5156057"/>
                  </a:ext>
                </a:extLst>
              </a:tr>
              <a:tr h="247969">
                <a:tc>
                  <a:txBody>
                    <a:bodyPr/>
                    <a:lstStyle/>
                    <a:p>
                      <a:r>
                        <a:rPr lang="en-US" sz="1600" dirty="0"/>
                        <a:t>Orange</a:t>
                      </a:r>
                      <a:endParaRPr lang="en-MY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(255,165,0)</a:t>
                      </a:r>
                      <a:endParaRPr lang="en-MY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30595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4644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C01E2D-9CFE-4D5D-8863-3BA90731F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Animation: how to make movement</a:t>
            </a:r>
            <a:endParaRPr lang="en-MY" dirty="0"/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B3A91969-9FC0-40D6-97FB-CB169B0FD7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6730999" cy="3425613"/>
          </a:xfrm>
        </p:spPr>
        <p:txBody>
          <a:bodyPr>
            <a:normAutofit/>
          </a:bodyPr>
          <a:lstStyle/>
          <a:p>
            <a:r>
              <a:rPr lang="en-US" dirty="0"/>
              <a:t>In </a:t>
            </a:r>
            <a:r>
              <a:rPr lang="en-US" dirty="0" err="1"/>
              <a:t>pygame</a:t>
            </a:r>
            <a:r>
              <a:rPr lang="en-US" dirty="0"/>
              <a:t>, the movement is achieved using </a:t>
            </a:r>
            <a:r>
              <a:rPr lang="en-US" dirty="0">
                <a:solidFill>
                  <a:srgbClr val="FFC000"/>
                </a:solidFill>
              </a:rPr>
              <a:t>a series of picture </a:t>
            </a:r>
            <a:r>
              <a:rPr lang="en-US" dirty="0"/>
              <a:t>shown, it is called frames. How many frames shown each second, is call the frame rate (FPS).</a:t>
            </a:r>
          </a:p>
          <a:p>
            <a:r>
              <a:rPr lang="en-US" dirty="0"/>
              <a:t>Each round of the game loop, program draw a picture on screen. </a:t>
            </a:r>
          </a:p>
          <a:p>
            <a:r>
              <a:rPr lang="en-US" dirty="0"/>
              <a:t>A moving rectangle program:</a:t>
            </a:r>
          </a:p>
          <a:p>
            <a:pPr lvl="1"/>
            <a:r>
              <a:rPr lang="en-US" dirty="0"/>
              <a:t>Each round of the game loop, draw rectangle with a small location different to last loop.</a:t>
            </a:r>
          </a:p>
          <a:p>
            <a:pPr lvl="1"/>
            <a:r>
              <a:rPr lang="en-US" dirty="0"/>
              <a:t>When reach edge bounce back.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798D17-08FB-4B17-A4D0-E2E0ED41D7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2734" y="2065867"/>
            <a:ext cx="3825572" cy="4115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735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C01E2D-9CFE-4D5D-8863-3BA90731F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Event detailed</a:t>
            </a:r>
            <a:endParaRPr lang="en-MY" dirty="0"/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B3A91969-9FC0-40D6-97FB-CB169B0FD7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9810749" cy="3715808"/>
          </a:xfrm>
        </p:spPr>
        <p:txBody>
          <a:bodyPr>
            <a:normAutofit/>
          </a:bodyPr>
          <a:lstStyle/>
          <a:p>
            <a:r>
              <a:rPr lang="en-US" dirty="0" err="1"/>
              <a:t>Pygame</a:t>
            </a:r>
            <a:r>
              <a:rPr lang="en-US" dirty="0"/>
              <a:t> support player using many device to control the game sprite to move and perform certain action. The normal device we use when playing on computer is keyboard and mouse.</a:t>
            </a:r>
          </a:p>
          <a:p>
            <a:r>
              <a:rPr lang="en-US" dirty="0"/>
              <a:t>The event that related to keyboard and mouse are: key pressed down, key released, mouse button pressed, mouse button released, mouse movement.</a:t>
            </a:r>
          </a:p>
          <a:p>
            <a:r>
              <a:rPr lang="en-US" dirty="0"/>
              <a:t>Change the moving rectangle program:</a:t>
            </a:r>
          </a:p>
          <a:p>
            <a:pPr lvl="1"/>
            <a:r>
              <a:rPr lang="en-US" dirty="0"/>
              <a:t>Allow player use keyboard to control the movement of the big rectangle.</a:t>
            </a:r>
          </a:p>
          <a:p>
            <a:pPr lvl="1"/>
            <a:r>
              <a:rPr lang="en-US" dirty="0"/>
              <a:t>Mouse click will create some secret rectangles and it can also be eaten.</a:t>
            </a:r>
          </a:p>
        </p:txBody>
      </p:sp>
    </p:spTree>
    <p:extLst>
      <p:ext uri="{BB962C8B-B14F-4D97-AF65-F5344CB8AC3E}">
        <p14:creationId xmlns:p14="http://schemas.microsoft.com/office/powerpoint/2010/main" val="16511024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C01E2D-9CFE-4D5D-8863-3BA90731F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Event detailed</a:t>
            </a:r>
            <a:endParaRPr lang="en-MY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B71E1E5-9FEE-49B0-A39D-5DA4CF737E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4268497"/>
              </p:ext>
            </p:extLst>
          </p:nvPr>
        </p:nvGraphicFramePr>
        <p:xfrm>
          <a:off x="636573" y="2801131"/>
          <a:ext cx="4051308" cy="2530660"/>
        </p:xfrm>
        <a:graphic>
          <a:graphicData uri="http://schemas.openxmlformats.org/drawingml/2006/table">
            <a:tbl>
              <a:tblPr/>
              <a:tblGrid>
                <a:gridCol w="2025654">
                  <a:extLst>
                    <a:ext uri="{9D8B030D-6E8A-4147-A177-3AD203B41FA5}">
                      <a16:colId xmlns:a16="http://schemas.microsoft.com/office/drawing/2014/main" val="2932367775"/>
                    </a:ext>
                  </a:extLst>
                </a:gridCol>
                <a:gridCol w="2025654">
                  <a:extLst>
                    <a:ext uri="{9D8B030D-6E8A-4147-A177-3AD203B41FA5}">
                      <a16:colId xmlns:a16="http://schemas.microsoft.com/office/drawing/2014/main" val="2821610960"/>
                    </a:ext>
                  </a:extLst>
                </a:gridCol>
              </a:tblGrid>
              <a:tr h="228104">
                <a:tc>
                  <a:txBody>
                    <a:bodyPr/>
                    <a:lstStyle/>
                    <a:p>
                      <a:pPr algn="l" fontAlgn="t"/>
                      <a:r>
                        <a:rPr lang="en-MY" sz="1200" b="1" dirty="0">
                          <a:solidFill>
                            <a:srgbClr val="000000"/>
                          </a:solidFill>
                          <a:effectLst/>
                        </a:rPr>
                        <a:t>Event Type</a:t>
                      </a:r>
                    </a:p>
                  </a:txBody>
                  <a:tcPr marL="35093" marR="35093" marT="35093" marB="35093">
                    <a:lnL w="7620" cap="flat" cmpd="sng" algn="ctr">
                      <a:solidFill>
                        <a:srgbClr val="94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4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4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4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MY" sz="1200" b="1" dirty="0">
                          <a:solidFill>
                            <a:srgbClr val="000000"/>
                          </a:solidFill>
                          <a:effectLst/>
                        </a:rPr>
                        <a:t>Parameters</a:t>
                      </a:r>
                    </a:p>
                  </a:txBody>
                  <a:tcPr marL="35093" marR="35093" marT="35093" marB="35093">
                    <a:lnL w="7620" cap="flat" cmpd="sng" algn="ctr">
                      <a:solidFill>
                        <a:srgbClr val="94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4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4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4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5497210"/>
                  </a:ext>
                </a:extLst>
              </a:tr>
              <a:tr h="228104">
                <a:tc>
                  <a:txBody>
                    <a:bodyPr/>
                    <a:lstStyle/>
                    <a:p>
                      <a:pPr algn="l" fontAlgn="t"/>
                      <a:r>
                        <a:rPr lang="en-MY" sz="1200" dirty="0">
                          <a:solidFill>
                            <a:schemeClr val="bg1"/>
                          </a:solidFill>
                          <a:effectLst/>
                        </a:rPr>
                        <a:t>QUIT</a:t>
                      </a:r>
                    </a:p>
                  </a:txBody>
                  <a:tcPr marL="35093" marR="35093" marT="35093" marB="35093">
                    <a:lnL w="7620" cap="flat" cmpd="sng" algn="ctr">
                      <a:solidFill>
                        <a:srgbClr val="94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4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4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4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MY" sz="1200">
                          <a:solidFill>
                            <a:schemeClr val="bg1"/>
                          </a:solidFill>
                          <a:effectLst/>
                        </a:rPr>
                        <a:t>None</a:t>
                      </a:r>
                    </a:p>
                  </a:txBody>
                  <a:tcPr marL="35093" marR="35093" marT="35093" marB="35093">
                    <a:lnL w="7620" cap="flat" cmpd="sng" algn="ctr">
                      <a:solidFill>
                        <a:srgbClr val="94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4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4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4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5390399"/>
                  </a:ext>
                </a:extLst>
              </a:tr>
              <a:tr h="228104">
                <a:tc>
                  <a:txBody>
                    <a:bodyPr/>
                    <a:lstStyle/>
                    <a:p>
                      <a:pPr algn="l" fontAlgn="t"/>
                      <a:r>
                        <a:rPr lang="en-MY" sz="1200" dirty="0">
                          <a:solidFill>
                            <a:schemeClr val="bg1"/>
                          </a:solidFill>
                          <a:effectLst/>
                        </a:rPr>
                        <a:t>ACTIVEEVENT</a:t>
                      </a:r>
                    </a:p>
                  </a:txBody>
                  <a:tcPr marL="35093" marR="35093" marT="35093" marB="35093">
                    <a:lnL w="7620" cap="flat" cmpd="sng" algn="ctr">
                      <a:solidFill>
                        <a:srgbClr val="94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4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4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4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MY" sz="1200" dirty="0">
                          <a:solidFill>
                            <a:schemeClr val="bg1"/>
                          </a:solidFill>
                          <a:effectLst/>
                        </a:rPr>
                        <a:t>gain, state</a:t>
                      </a:r>
                    </a:p>
                  </a:txBody>
                  <a:tcPr marL="35093" marR="35093" marT="35093" marB="35093">
                    <a:lnL w="7620" cap="flat" cmpd="sng" algn="ctr">
                      <a:solidFill>
                        <a:srgbClr val="94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4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4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4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0613062"/>
                  </a:ext>
                </a:extLst>
              </a:tr>
              <a:tr h="228104">
                <a:tc>
                  <a:txBody>
                    <a:bodyPr/>
                    <a:lstStyle/>
                    <a:p>
                      <a:pPr algn="l" fontAlgn="t"/>
                      <a:r>
                        <a:rPr lang="en-MY" sz="1200" dirty="0">
                          <a:solidFill>
                            <a:schemeClr val="bg1"/>
                          </a:solidFill>
                          <a:effectLst/>
                        </a:rPr>
                        <a:t>KEYDOWN</a:t>
                      </a:r>
                    </a:p>
                  </a:txBody>
                  <a:tcPr marL="35093" marR="35093" marT="35093" marB="35093">
                    <a:lnL w="7620" cap="flat" cmpd="sng" algn="ctr">
                      <a:solidFill>
                        <a:srgbClr val="94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4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4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4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MY" sz="1200">
                          <a:solidFill>
                            <a:schemeClr val="bg1"/>
                          </a:solidFill>
                          <a:effectLst/>
                        </a:rPr>
                        <a:t>unicode, key, mod</a:t>
                      </a:r>
                    </a:p>
                  </a:txBody>
                  <a:tcPr marL="35093" marR="35093" marT="35093" marB="35093">
                    <a:lnL w="7620" cap="flat" cmpd="sng" algn="ctr">
                      <a:solidFill>
                        <a:srgbClr val="94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4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4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4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6118282"/>
                  </a:ext>
                </a:extLst>
              </a:tr>
              <a:tr h="228104">
                <a:tc>
                  <a:txBody>
                    <a:bodyPr/>
                    <a:lstStyle/>
                    <a:p>
                      <a:pPr algn="l" fontAlgn="t"/>
                      <a:r>
                        <a:rPr lang="en-MY" sz="1200">
                          <a:solidFill>
                            <a:schemeClr val="bg1"/>
                          </a:solidFill>
                          <a:effectLst/>
                        </a:rPr>
                        <a:t>KEYUP</a:t>
                      </a:r>
                    </a:p>
                  </a:txBody>
                  <a:tcPr marL="35093" marR="35093" marT="35093" marB="35093">
                    <a:lnL w="7620" cap="flat" cmpd="sng" algn="ctr">
                      <a:solidFill>
                        <a:srgbClr val="94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4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4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4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MY" sz="1200">
                          <a:solidFill>
                            <a:schemeClr val="bg1"/>
                          </a:solidFill>
                          <a:effectLst/>
                        </a:rPr>
                        <a:t>key, mod</a:t>
                      </a:r>
                    </a:p>
                  </a:txBody>
                  <a:tcPr marL="35093" marR="35093" marT="35093" marB="35093">
                    <a:lnL w="7620" cap="flat" cmpd="sng" algn="ctr">
                      <a:solidFill>
                        <a:srgbClr val="94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4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4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4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5282425"/>
                  </a:ext>
                </a:extLst>
              </a:tr>
              <a:tr h="228104">
                <a:tc>
                  <a:txBody>
                    <a:bodyPr/>
                    <a:lstStyle/>
                    <a:p>
                      <a:pPr algn="l" fontAlgn="t"/>
                      <a:r>
                        <a:rPr lang="en-MY" sz="1200">
                          <a:solidFill>
                            <a:schemeClr val="bg1"/>
                          </a:solidFill>
                          <a:effectLst/>
                        </a:rPr>
                        <a:t>MOUSEMOTION</a:t>
                      </a:r>
                    </a:p>
                  </a:txBody>
                  <a:tcPr marL="35093" marR="35093" marT="35093" marB="35093">
                    <a:lnL w="7620" cap="flat" cmpd="sng" algn="ctr">
                      <a:solidFill>
                        <a:srgbClr val="94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4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4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4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MY" sz="1200" dirty="0" err="1">
                          <a:solidFill>
                            <a:schemeClr val="bg1"/>
                          </a:solidFill>
                          <a:effectLst/>
                        </a:rPr>
                        <a:t>pos</a:t>
                      </a:r>
                      <a:r>
                        <a:rPr lang="en-MY" sz="1200" dirty="0">
                          <a:solidFill>
                            <a:schemeClr val="bg1"/>
                          </a:solidFill>
                          <a:effectLst/>
                        </a:rPr>
                        <a:t>, </a:t>
                      </a:r>
                      <a:r>
                        <a:rPr lang="en-MY" sz="1200" dirty="0" err="1">
                          <a:solidFill>
                            <a:schemeClr val="bg1"/>
                          </a:solidFill>
                          <a:effectLst/>
                        </a:rPr>
                        <a:t>rel</a:t>
                      </a:r>
                      <a:r>
                        <a:rPr lang="en-MY" sz="1200" dirty="0">
                          <a:solidFill>
                            <a:schemeClr val="bg1"/>
                          </a:solidFill>
                          <a:effectLst/>
                        </a:rPr>
                        <a:t>, buttons</a:t>
                      </a:r>
                    </a:p>
                  </a:txBody>
                  <a:tcPr marL="35093" marR="35093" marT="35093" marB="35093">
                    <a:lnL w="7620" cap="flat" cmpd="sng" algn="ctr">
                      <a:solidFill>
                        <a:srgbClr val="94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4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4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4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3102061"/>
                  </a:ext>
                </a:extLst>
              </a:tr>
              <a:tr h="228104">
                <a:tc>
                  <a:txBody>
                    <a:bodyPr/>
                    <a:lstStyle/>
                    <a:p>
                      <a:pPr algn="l" fontAlgn="t"/>
                      <a:r>
                        <a:rPr lang="en-MY" sz="1200">
                          <a:solidFill>
                            <a:schemeClr val="bg1"/>
                          </a:solidFill>
                          <a:effectLst/>
                        </a:rPr>
                        <a:t>MOUSEBUTTONUP</a:t>
                      </a:r>
                    </a:p>
                  </a:txBody>
                  <a:tcPr marL="35093" marR="35093" marT="35093" marB="35093">
                    <a:lnL w="7620" cap="flat" cmpd="sng" algn="ctr">
                      <a:solidFill>
                        <a:srgbClr val="94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4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4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4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MY" sz="1200" dirty="0" err="1">
                          <a:solidFill>
                            <a:schemeClr val="bg1"/>
                          </a:solidFill>
                          <a:effectLst/>
                        </a:rPr>
                        <a:t>pos</a:t>
                      </a:r>
                      <a:r>
                        <a:rPr lang="en-MY" sz="1200" dirty="0">
                          <a:solidFill>
                            <a:schemeClr val="bg1"/>
                          </a:solidFill>
                          <a:effectLst/>
                        </a:rPr>
                        <a:t>, button</a:t>
                      </a:r>
                    </a:p>
                  </a:txBody>
                  <a:tcPr marL="35093" marR="35093" marT="35093" marB="35093">
                    <a:lnL w="7620" cap="flat" cmpd="sng" algn="ctr">
                      <a:solidFill>
                        <a:srgbClr val="94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4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4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4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6431682"/>
                  </a:ext>
                </a:extLst>
              </a:tr>
              <a:tr h="228104">
                <a:tc>
                  <a:txBody>
                    <a:bodyPr/>
                    <a:lstStyle/>
                    <a:p>
                      <a:pPr algn="l" fontAlgn="t"/>
                      <a:r>
                        <a:rPr lang="en-MY" sz="1200">
                          <a:solidFill>
                            <a:schemeClr val="bg1"/>
                          </a:solidFill>
                          <a:effectLst/>
                        </a:rPr>
                        <a:t>MOUSEBUTTONDOWN</a:t>
                      </a:r>
                    </a:p>
                  </a:txBody>
                  <a:tcPr marL="35093" marR="35093" marT="35093" marB="35093">
                    <a:lnL w="7620" cap="flat" cmpd="sng" algn="ctr">
                      <a:solidFill>
                        <a:srgbClr val="94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4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4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4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MY" sz="1200" dirty="0" err="1">
                          <a:solidFill>
                            <a:schemeClr val="bg1"/>
                          </a:solidFill>
                          <a:effectLst/>
                        </a:rPr>
                        <a:t>pos</a:t>
                      </a:r>
                      <a:r>
                        <a:rPr lang="en-MY" sz="1200" dirty="0">
                          <a:solidFill>
                            <a:schemeClr val="bg1"/>
                          </a:solidFill>
                          <a:effectLst/>
                        </a:rPr>
                        <a:t>, button</a:t>
                      </a:r>
                    </a:p>
                  </a:txBody>
                  <a:tcPr marL="35093" marR="35093" marT="35093" marB="35093">
                    <a:lnL w="7620" cap="flat" cmpd="sng" algn="ctr">
                      <a:solidFill>
                        <a:srgbClr val="94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4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4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4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0130427"/>
                  </a:ext>
                </a:extLst>
              </a:tr>
              <a:tr h="228104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TEXTINPUT</a:t>
                      </a:r>
                      <a:endParaRPr lang="en-MY" sz="12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5093" marR="35093" marT="35093" marB="35093">
                    <a:lnL w="7620" cap="flat" cmpd="sng" algn="ctr">
                      <a:solidFill>
                        <a:srgbClr val="94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4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4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4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Text</a:t>
                      </a:r>
                      <a:endParaRPr lang="en-MY" sz="12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5093" marR="35093" marT="35093" marB="35093">
                    <a:lnL w="7620" cap="flat" cmpd="sng" algn="ctr">
                      <a:solidFill>
                        <a:srgbClr val="94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4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4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4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8334262"/>
                  </a:ext>
                </a:extLst>
              </a:tr>
              <a:tr h="228104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MOUSEWHEEL</a:t>
                      </a:r>
                      <a:endParaRPr lang="en-MY" sz="12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5093" marR="35093" marT="35093" marB="35093">
                    <a:lnL w="7620" cap="flat" cmpd="sng" algn="ctr">
                      <a:solidFill>
                        <a:srgbClr val="94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4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4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4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MY" sz="12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5093" marR="35093" marT="35093" marB="35093">
                    <a:lnL w="7620" cap="flat" cmpd="sng" algn="ctr">
                      <a:solidFill>
                        <a:srgbClr val="94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4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4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4B6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1556397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1276845B-8CB7-4833-97B8-50CFCDC488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7774" y="820360"/>
            <a:ext cx="6058425" cy="4511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569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C01E2D-9CFE-4D5D-8863-3BA90731F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Event detailed</a:t>
            </a:r>
            <a:endParaRPr lang="en-MY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B5A9B6-40C9-4ADC-B84B-DEB105A38E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9443" y="0"/>
            <a:ext cx="62202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8567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体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2963</TotalTime>
  <Words>1020</Words>
  <Application>Microsoft Office PowerPoint</Application>
  <PresentationFormat>Widescreen</PresentationFormat>
  <Paragraphs>123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天体</vt:lpstr>
      <vt:lpstr>Python programming</vt:lpstr>
      <vt:lpstr>Pygame programming</vt:lpstr>
      <vt:lpstr>First graphic program using pygame</vt:lpstr>
      <vt:lpstr>Basic pygame program frame</vt:lpstr>
      <vt:lpstr>Color in pygame</vt:lpstr>
      <vt:lpstr>Animation: how to make movement</vt:lpstr>
      <vt:lpstr>Event detailed</vt:lpstr>
      <vt:lpstr>Event detailed</vt:lpstr>
      <vt:lpstr>Event detailed</vt:lpstr>
      <vt:lpstr>collision: how to interact</vt:lpstr>
      <vt:lpstr>collision: how to interact</vt:lpstr>
      <vt:lpstr>event: how to allow player control</vt:lpstr>
      <vt:lpstr>Add sprite and sound to game</vt:lpstr>
      <vt:lpstr>Add sprite and sound to game</vt:lpstr>
      <vt:lpstr>Dodger game</vt:lpstr>
      <vt:lpstr>Sprite rotate technique</vt:lpstr>
      <vt:lpstr>OOP with pygame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programming</dc:title>
  <dc:creator>Lixiang Li</dc:creator>
  <cp:lastModifiedBy>Li Lixiang</cp:lastModifiedBy>
  <cp:revision>3</cp:revision>
  <dcterms:created xsi:type="dcterms:W3CDTF">2020-12-07T06:28:37Z</dcterms:created>
  <dcterms:modified xsi:type="dcterms:W3CDTF">2021-08-12T03:29:24Z</dcterms:modified>
</cp:coreProperties>
</file>