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CB519D8-A078-4CCC-A260-DB6398E9BA24}"/>
    <pc:docChg chg="custSel modSld">
      <pc:chgData name="Li Lixiang" userId="6104bbfcb56aea79" providerId="LiveId" clId="{0CB519D8-A078-4CCC-A260-DB6398E9BA24}" dt="2021-03-14T21:14:03.869" v="316" actId="20577"/>
      <pc:docMkLst>
        <pc:docMk/>
      </pc:docMkLst>
      <pc:sldChg chg="modSp mod">
        <pc:chgData name="Li Lixiang" userId="6104bbfcb56aea79" providerId="LiveId" clId="{0CB519D8-A078-4CCC-A260-DB6398E9BA24}" dt="2021-03-14T21:14:03.869" v="316" actId="20577"/>
        <pc:sldMkLst>
          <pc:docMk/>
          <pc:sldMk cId="3650079851" sldId="256"/>
        </pc:sldMkLst>
        <pc:spChg chg="mod">
          <ac:chgData name="Li Lixiang" userId="6104bbfcb56aea79" providerId="LiveId" clId="{0CB519D8-A078-4CCC-A260-DB6398E9BA24}" dt="2021-03-14T21:14:03.869" v="31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CB519D8-A078-4CCC-A260-DB6398E9BA24}" dt="2021-03-04T04:28:45.842" v="315" actId="15"/>
        <pc:sldMkLst>
          <pc:docMk/>
          <pc:sldMk cId="1732110910" sldId="271"/>
        </pc:sldMkLst>
        <pc:spChg chg="mod">
          <ac:chgData name="Li Lixiang" userId="6104bbfcb56aea79" providerId="LiveId" clId="{0CB519D8-A078-4CCC-A260-DB6398E9BA24}" dt="2021-03-04T04:28:45.842" v="315" actId="15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27T03:01:17.893" v="3282" actId="20577"/>
      <pc:docMkLst>
        <pc:docMk/>
      </pc:docMkLst>
      <pc:sldChg chg="modSp mod">
        <pc:chgData name="Li Lixiang" userId="6104bbfcb56aea79" providerId="LiveId" clId="{B9446184-0E51-4ADC-8B7C-57AD638D7E44}" dt="2021-02-27T02:59:30.112" v="3124" actId="20577"/>
        <pc:sldMkLst>
          <pc:docMk/>
          <pc:sldMk cId="3650079851" sldId="256"/>
        </pc:sldMkLst>
        <pc:spChg chg="mod">
          <ac:chgData name="Li Lixiang" userId="6104bbfcb56aea79" providerId="LiveId" clId="{B9446184-0E51-4ADC-8B7C-57AD638D7E44}" dt="2021-02-27T02:59:30.112" v="312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27T03:01:17.893" v="3282" actId="20577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27T03:00:24.477" v="3159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27T03:01:17.893" v="3282" actId="20577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F800F159-CC26-4750-95B0-7C9CDDC744E9}"/>
    <pc:docChg chg="modSld">
      <pc:chgData name="Li Lixiang" userId="6104bbfcb56aea79" providerId="LiveId" clId="{F800F159-CC26-4750-95B0-7C9CDDC744E9}" dt="2021-06-28T11:43:43.623" v="0" actId="20577"/>
      <pc:docMkLst>
        <pc:docMk/>
      </pc:docMkLst>
      <pc:sldChg chg="modSp mod">
        <pc:chgData name="Li Lixiang" userId="6104bbfcb56aea79" providerId="LiveId" clId="{F800F159-CC26-4750-95B0-7C9CDDC744E9}" dt="2021-06-28T11:43:43.623" v="0" actId="20577"/>
        <pc:sldMkLst>
          <pc:docMk/>
          <pc:sldMk cId="3650079851" sldId="256"/>
        </pc:sldMkLst>
        <pc:spChg chg="mod">
          <ac:chgData name="Li Lixiang" userId="6104bbfcb56aea79" providerId="LiveId" clId="{F800F159-CC26-4750-95B0-7C9CDDC744E9}" dt="2021-06-28T11:43:43.623" v="0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F84F9435-9400-46F2-A7A3-AEEE39E876DA}"/>
    <pc:docChg chg="custSel modSld">
      <pc:chgData name="Li Lixiang" userId="6104bbfcb56aea79" providerId="LiveId" clId="{F84F9435-9400-46F2-A7A3-AEEE39E876DA}" dt="2021-03-14T21:18:58.905" v="752" actId="6549"/>
      <pc:docMkLst>
        <pc:docMk/>
      </pc:docMkLst>
      <pc:sldChg chg="modSp mod">
        <pc:chgData name="Li Lixiang" userId="6104bbfcb56aea79" providerId="LiveId" clId="{F84F9435-9400-46F2-A7A3-AEEE39E876DA}" dt="2021-03-14T21:14:47.615" v="26" actId="20577"/>
        <pc:sldMkLst>
          <pc:docMk/>
          <pc:sldMk cId="3650079851" sldId="256"/>
        </pc:sldMkLst>
        <pc:spChg chg="mod">
          <ac:chgData name="Li Lixiang" userId="6104bbfcb56aea79" providerId="LiveId" clId="{F84F9435-9400-46F2-A7A3-AEEE39E876DA}" dt="2021-03-14T21:14:47.615" v="2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F84F9435-9400-46F2-A7A3-AEEE39E876DA}" dt="2021-03-14T21:18:58.905" v="752" actId="6549"/>
        <pc:sldMkLst>
          <pc:docMk/>
          <pc:sldMk cId="1732110910" sldId="271"/>
        </pc:sldMkLst>
        <pc:spChg chg="mod">
          <ac:chgData name="Li Lixiang" userId="6104bbfcb56aea79" providerId="LiveId" clId="{F84F9435-9400-46F2-A7A3-AEEE39E876DA}" dt="2021-03-14T21:15:01.025" v="51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F84F9435-9400-46F2-A7A3-AEEE39E876DA}" dt="2021-03-14T21:18:58.905" v="752" actId="6549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487941F4-99A9-4B13-B249-D6C840B53B9E}"/>
    <pc:docChg chg="modSld">
      <pc:chgData name="Li Lixiang" userId="6104bbfcb56aea79" providerId="LiveId" clId="{487941F4-99A9-4B13-B249-D6C840B53B9E}" dt="2021-06-11T06:19:59.037" v="10" actId="20577"/>
      <pc:docMkLst>
        <pc:docMk/>
      </pc:docMkLst>
      <pc:sldChg chg="modSp mod">
        <pc:chgData name="Li Lixiang" userId="6104bbfcb56aea79" providerId="LiveId" clId="{487941F4-99A9-4B13-B249-D6C840B53B9E}" dt="2021-06-11T06:19:33.916" v="1" actId="20577"/>
        <pc:sldMkLst>
          <pc:docMk/>
          <pc:sldMk cId="3650079851" sldId="256"/>
        </pc:sldMkLst>
        <pc:spChg chg="mod">
          <ac:chgData name="Li Lixiang" userId="6104bbfcb56aea79" providerId="LiveId" clId="{487941F4-99A9-4B13-B249-D6C840B53B9E}" dt="2021-06-11T06:19:33.916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487941F4-99A9-4B13-B249-D6C840B53B9E}" dt="2021-06-11T06:19:59.037" v="10" actId="20577"/>
        <pc:sldMkLst>
          <pc:docMk/>
          <pc:sldMk cId="1732110910" sldId="271"/>
        </pc:sldMkLst>
        <pc:spChg chg="mod">
          <ac:chgData name="Li Lixiang" userId="6104bbfcb56aea79" providerId="LiveId" clId="{487941F4-99A9-4B13-B249-D6C840B53B9E}" dt="2021-06-11T06:19:59.037" v="10" actId="20577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8, </a:t>
            </a:r>
            <a:r>
              <a:rPr lang="en-MY" dirty="0"/>
              <a:t>TETRIS game using </a:t>
            </a:r>
            <a:r>
              <a:rPr lang="en-MY" dirty="0" err="1"/>
              <a:t>pygame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Tetris game using </a:t>
            </a:r>
            <a:r>
              <a:rPr lang="en-US" altLang="zh-CN" dirty="0" err="1"/>
              <a:t>pygame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739108" cy="402791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pygame</a:t>
            </a:r>
            <a:r>
              <a:rPr lang="en-US" dirty="0"/>
              <a:t> module.</a:t>
            </a:r>
          </a:p>
          <a:p>
            <a:r>
              <a:rPr lang="en-US" dirty="0"/>
              <a:t>Design the </a:t>
            </a:r>
            <a:r>
              <a:rPr lang="en-US" dirty="0" err="1"/>
              <a:t>tetris</a:t>
            </a:r>
            <a:r>
              <a:rPr lang="en-US" dirty="0"/>
              <a:t> and implement it. Coding and test, make program work.</a:t>
            </a:r>
          </a:p>
          <a:p>
            <a:r>
              <a:rPr lang="en-US" dirty="0"/>
              <a:t>Program run correctly, can left and right move, can rotate, can fast drop down. Full line will be removed and add to program score.</a:t>
            </a:r>
          </a:p>
          <a:p>
            <a:r>
              <a:rPr lang="en-US" dirty="0"/>
              <a:t>Have settings interface, e.g., set sound.</a:t>
            </a:r>
          </a:p>
          <a:p>
            <a:r>
              <a:rPr lang="en-US" dirty="0"/>
              <a:t>Can pause during game and can resume.</a:t>
            </a:r>
          </a:p>
          <a:p>
            <a:r>
              <a:rPr lang="en-US" dirty="0"/>
              <a:t>Able to quit when pause and then can restart.</a:t>
            </a:r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90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天体</vt:lpstr>
      <vt:lpstr>Python programming</vt:lpstr>
      <vt:lpstr>Tetris game using pygame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2021-06-28T11:43:44Z</dcterms:modified>
</cp:coreProperties>
</file>