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2" r:id="rId4"/>
  </p:sldMasterIdLst>
  <p:sldIdLst>
    <p:sldId id="289" r:id="rId5"/>
    <p:sldId id="290" r:id="rId6"/>
    <p:sldId id="292" r:id="rId7"/>
    <p:sldId id="294" r:id="rId8"/>
    <p:sldId id="291" r:id="rId9"/>
    <p:sldId id="295" r:id="rId10"/>
    <p:sldId id="299" r:id="rId11"/>
    <p:sldId id="296" r:id="rId12"/>
    <p:sldId id="297" r:id="rId13"/>
    <p:sldId id="298" r:id="rId1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9" d="100"/>
          <a:sy n="79" d="100"/>
        </p:scale>
        <p:origin x="31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Lixiang" userId="6104bbfcb56aea79" providerId="LiveId" clId="{A6EF8F81-CA04-44B7-96C1-AFC9A838268D}"/>
    <pc:docChg chg="undo custSel addSld delSld modSld sldOrd">
      <pc:chgData name="Li Lixiang" userId="6104bbfcb56aea79" providerId="LiveId" clId="{A6EF8F81-CA04-44B7-96C1-AFC9A838268D}" dt="2021-03-02T14:10:52.595" v="10988" actId="20577"/>
      <pc:docMkLst>
        <pc:docMk/>
      </pc:docMkLst>
      <pc:sldChg chg="modSp mod">
        <pc:chgData name="Li Lixiang" userId="6104bbfcb56aea79" providerId="LiveId" clId="{A6EF8F81-CA04-44B7-96C1-AFC9A838268D}" dt="2021-02-07T12:15:38.436" v="1625" actId="108"/>
        <pc:sldMkLst>
          <pc:docMk/>
          <pc:sldMk cId="3754804575" sldId="289"/>
        </pc:sldMkLst>
        <pc:spChg chg="mod">
          <ac:chgData name="Li Lixiang" userId="6104bbfcb56aea79" providerId="LiveId" clId="{A6EF8F81-CA04-44B7-96C1-AFC9A838268D}" dt="2021-02-07T11:47:36.709" v="69" actId="113"/>
          <ac:spMkLst>
            <pc:docMk/>
            <pc:sldMk cId="3754804575" sldId="289"/>
            <ac:spMk id="2" creationId="{17E256A1-9911-449C-B838-FE829C53FAA6}"/>
          </ac:spMkLst>
        </pc:spChg>
        <pc:spChg chg="mod">
          <ac:chgData name="Li Lixiang" userId="6104bbfcb56aea79" providerId="LiveId" clId="{A6EF8F81-CA04-44B7-96C1-AFC9A838268D}" dt="2021-02-07T12:15:38.436" v="1625" actId="108"/>
          <ac:spMkLst>
            <pc:docMk/>
            <pc:sldMk cId="3754804575" sldId="289"/>
            <ac:spMk id="3" creationId="{C430FCA6-17CD-482F-B4B0-DC883100E321}"/>
          </ac:spMkLst>
        </pc:spChg>
      </pc:sldChg>
      <pc:sldChg chg="modSp add mod">
        <pc:chgData name="Li Lixiang" userId="6104bbfcb56aea79" providerId="LiveId" clId="{A6EF8F81-CA04-44B7-96C1-AFC9A838268D}" dt="2021-02-07T23:30:27.552" v="2904" actId="20577"/>
        <pc:sldMkLst>
          <pc:docMk/>
          <pc:sldMk cId="3698021870" sldId="290"/>
        </pc:sldMkLst>
        <pc:spChg chg="mod">
          <ac:chgData name="Li Lixiang" userId="6104bbfcb56aea79" providerId="LiveId" clId="{A6EF8F81-CA04-44B7-96C1-AFC9A838268D}" dt="2021-02-07T12:33:46.386" v="1662" actId="14100"/>
          <ac:spMkLst>
            <pc:docMk/>
            <pc:sldMk cId="3698021870" sldId="290"/>
            <ac:spMk id="2" creationId="{17E256A1-9911-449C-B838-FE829C53FAA6}"/>
          </ac:spMkLst>
        </pc:spChg>
        <pc:spChg chg="mod">
          <ac:chgData name="Li Lixiang" userId="6104bbfcb56aea79" providerId="LiveId" clId="{A6EF8F81-CA04-44B7-96C1-AFC9A838268D}" dt="2021-02-07T23:30:27.552" v="2904" actId="20577"/>
          <ac:spMkLst>
            <pc:docMk/>
            <pc:sldMk cId="3698021870" sldId="290"/>
            <ac:spMk id="3" creationId="{C430FCA6-17CD-482F-B4B0-DC883100E321}"/>
          </ac:spMkLst>
        </pc:spChg>
      </pc:sldChg>
      <pc:sldChg chg="modSp add mod">
        <pc:chgData name="Li Lixiang" userId="6104bbfcb56aea79" providerId="LiveId" clId="{A6EF8F81-CA04-44B7-96C1-AFC9A838268D}" dt="2021-02-19T05:48:27.648" v="4952" actId="20577"/>
        <pc:sldMkLst>
          <pc:docMk/>
          <pc:sldMk cId="1623157590" sldId="291"/>
        </pc:sldMkLst>
        <pc:spChg chg="mod">
          <ac:chgData name="Li Lixiang" userId="6104bbfcb56aea79" providerId="LiveId" clId="{A6EF8F81-CA04-44B7-96C1-AFC9A838268D}" dt="2021-02-19T05:45:25.616" v="4891" actId="20577"/>
          <ac:spMkLst>
            <pc:docMk/>
            <pc:sldMk cId="1623157590" sldId="291"/>
            <ac:spMk id="2" creationId="{17E256A1-9911-449C-B838-FE829C53FAA6}"/>
          </ac:spMkLst>
        </pc:spChg>
        <pc:spChg chg="mod">
          <ac:chgData name="Li Lixiang" userId="6104bbfcb56aea79" providerId="LiveId" clId="{A6EF8F81-CA04-44B7-96C1-AFC9A838268D}" dt="2021-02-19T05:48:27.648" v="4952" actId="20577"/>
          <ac:spMkLst>
            <pc:docMk/>
            <pc:sldMk cId="1623157590" sldId="291"/>
            <ac:spMk id="3" creationId="{C430FCA6-17CD-482F-B4B0-DC883100E321}"/>
          </ac:spMkLst>
        </pc:spChg>
      </pc:sldChg>
      <pc:sldChg chg="addSp modSp add mod">
        <pc:chgData name="Li Lixiang" userId="6104bbfcb56aea79" providerId="LiveId" clId="{A6EF8F81-CA04-44B7-96C1-AFC9A838268D}" dt="2021-02-20T12:40:41.210" v="6395" actId="1038"/>
        <pc:sldMkLst>
          <pc:docMk/>
          <pc:sldMk cId="4029381985" sldId="292"/>
        </pc:sldMkLst>
        <pc:spChg chg="mod">
          <ac:chgData name="Li Lixiang" userId="6104bbfcb56aea79" providerId="LiveId" clId="{A6EF8F81-CA04-44B7-96C1-AFC9A838268D}" dt="2021-02-19T05:49:20.749" v="4978" actId="313"/>
          <ac:spMkLst>
            <pc:docMk/>
            <pc:sldMk cId="4029381985" sldId="292"/>
            <ac:spMk id="2" creationId="{17E256A1-9911-449C-B838-FE829C53FAA6}"/>
          </ac:spMkLst>
        </pc:spChg>
        <pc:spChg chg="mod">
          <ac:chgData name="Li Lixiang" userId="6104bbfcb56aea79" providerId="LiveId" clId="{A6EF8F81-CA04-44B7-96C1-AFC9A838268D}" dt="2021-02-20T12:40:12.924" v="6386" actId="14100"/>
          <ac:spMkLst>
            <pc:docMk/>
            <pc:sldMk cId="4029381985" sldId="292"/>
            <ac:spMk id="3" creationId="{C430FCA6-17CD-482F-B4B0-DC883100E321}"/>
          </ac:spMkLst>
        </pc:spChg>
        <pc:spChg chg="add mod">
          <ac:chgData name="Li Lixiang" userId="6104bbfcb56aea79" providerId="LiveId" clId="{A6EF8F81-CA04-44B7-96C1-AFC9A838268D}" dt="2021-02-20T12:40:41.210" v="6395" actId="1038"/>
          <ac:spMkLst>
            <pc:docMk/>
            <pc:sldMk cId="4029381985" sldId="292"/>
            <ac:spMk id="4" creationId="{0108B87E-AAA0-4B3C-A0A2-598E37B3136F}"/>
          </ac:spMkLst>
        </pc:spChg>
        <pc:cxnChg chg="add mod">
          <ac:chgData name="Li Lixiang" userId="6104bbfcb56aea79" providerId="LiveId" clId="{A6EF8F81-CA04-44B7-96C1-AFC9A838268D}" dt="2021-02-20T12:40:37.882" v="6393" actId="14100"/>
          <ac:cxnSpMkLst>
            <pc:docMk/>
            <pc:sldMk cId="4029381985" sldId="292"/>
            <ac:cxnSpMk id="6" creationId="{B3916BCB-F354-4208-9D1F-1130A4371E6C}"/>
          </ac:cxnSpMkLst>
        </pc:cxnChg>
      </pc:sldChg>
      <pc:sldChg chg="modSp add del mod">
        <pc:chgData name="Li Lixiang" userId="6104bbfcb56aea79" providerId="LiveId" clId="{A6EF8F81-CA04-44B7-96C1-AFC9A838268D}" dt="2021-02-20T12:40:51.639" v="6397" actId="47"/>
        <pc:sldMkLst>
          <pc:docMk/>
          <pc:sldMk cId="2970172739" sldId="293"/>
        </pc:sldMkLst>
        <pc:spChg chg="mod">
          <ac:chgData name="Li Lixiang" userId="6104bbfcb56aea79" providerId="LiveId" clId="{A6EF8F81-CA04-44B7-96C1-AFC9A838268D}" dt="2021-02-20T12:39:30.376" v="6363" actId="20577"/>
          <ac:spMkLst>
            <pc:docMk/>
            <pc:sldMk cId="2970172739" sldId="293"/>
            <ac:spMk id="2" creationId="{17E256A1-9911-449C-B838-FE829C53FAA6}"/>
          </ac:spMkLst>
        </pc:spChg>
      </pc:sldChg>
      <pc:sldChg chg="modSp add mod">
        <pc:chgData name="Li Lixiang" userId="6104bbfcb56aea79" providerId="LiveId" clId="{A6EF8F81-CA04-44B7-96C1-AFC9A838268D}" dt="2021-02-20T12:44:59.812" v="7049" actId="33524"/>
        <pc:sldMkLst>
          <pc:docMk/>
          <pc:sldMk cId="2962038164" sldId="294"/>
        </pc:sldMkLst>
        <pc:spChg chg="mod">
          <ac:chgData name="Li Lixiang" userId="6104bbfcb56aea79" providerId="LiveId" clId="{A6EF8F81-CA04-44B7-96C1-AFC9A838268D}" dt="2021-02-20T12:40:54.610" v="6398" actId="20577"/>
          <ac:spMkLst>
            <pc:docMk/>
            <pc:sldMk cId="2962038164" sldId="294"/>
            <ac:spMk id="2" creationId="{17E256A1-9911-449C-B838-FE829C53FAA6}"/>
          </ac:spMkLst>
        </pc:spChg>
        <pc:spChg chg="mod">
          <ac:chgData name="Li Lixiang" userId="6104bbfcb56aea79" providerId="LiveId" clId="{A6EF8F81-CA04-44B7-96C1-AFC9A838268D}" dt="2021-02-20T12:44:59.812" v="7049" actId="33524"/>
          <ac:spMkLst>
            <pc:docMk/>
            <pc:sldMk cId="2962038164" sldId="294"/>
            <ac:spMk id="3" creationId="{C430FCA6-17CD-482F-B4B0-DC883100E321}"/>
          </ac:spMkLst>
        </pc:spChg>
        <pc:spChg chg="mod">
          <ac:chgData name="Li Lixiang" userId="6104bbfcb56aea79" providerId="LiveId" clId="{A6EF8F81-CA04-44B7-96C1-AFC9A838268D}" dt="2021-02-20T12:41:04.503" v="6422" actId="20577"/>
          <ac:spMkLst>
            <pc:docMk/>
            <pc:sldMk cId="2962038164" sldId="294"/>
            <ac:spMk id="4" creationId="{0108B87E-AAA0-4B3C-A0A2-598E37B3136F}"/>
          </ac:spMkLst>
        </pc:spChg>
      </pc:sldChg>
      <pc:sldChg chg="modSp add mod">
        <pc:chgData name="Li Lixiang" userId="6104bbfcb56aea79" providerId="LiveId" clId="{A6EF8F81-CA04-44B7-96C1-AFC9A838268D}" dt="2021-02-21T07:36:47.791" v="8441" actId="20577"/>
        <pc:sldMkLst>
          <pc:docMk/>
          <pc:sldMk cId="803580373" sldId="295"/>
        </pc:sldMkLst>
        <pc:spChg chg="mod">
          <ac:chgData name="Li Lixiang" userId="6104bbfcb56aea79" providerId="LiveId" clId="{A6EF8F81-CA04-44B7-96C1-AFC9A838268D}" dt="2021-02-20T12:46:46.151" v="7051" actId="20577"/>
          <ac:spMkLst>
            <pc:docMk/>
            <pc:sldMk cId="803580373" sldId="295"/>
            <ac:spMk id="2" creationId="{17E256A1-9911-449C-B838-FE829C53FAA6}"/>
          </ac:spMkLst>
        </pc:spChg>
        <pc:spChg chg="mod">
          <ac:chgData name="Li Lixiang" userId="6104bbfcb56aea79" providerId="LiveId" clId="{A6EF8F81-CA04-44B7-96C1-AFC9A838268D}" dt="2021-02-21T07:36:47.791" v="8441" actId="20577"/>
          <ac:spMkLst>
            <pc:docMk/>
            <pc:sldMk cId="803580373" sldId="295"/>
            <ac:spMk id="3" creationId="{C430FCA6-17CD-482F-B4B0-DC883100E321}"/>
          </ac:spMkLst>
        </pc:spChg>
        <pc:spChg chg="mod">
          <ac:chgData name="Li Lixiang" userId="6104bbfcb56aea79" providerId="LiveId" clId="{A6EF8F81-CA04-44B7-96C1-AFC9A838268D}" dt="2021-02-20T12:47:03.067" v="7091" actId="6549"/>
          <ac:spMkLst>
            <pc:docMk/>
            <pc:sldMk cId="803580373" sldId="295"/>
            <ac:spMk id="4" creationId="{0108B87E-AAA0-4B3C-A0A2-598E37B3136F}"/>
          </ac:spMkLst>
        </pc:spChg>
      </pc:sldChg>
      <pc:sldChg chg="delSp modSp add mod ord">
        <pc:chgData name="Li Lixiang" userId="6104bbfcb56aea79" providerId="LiveId" clId="{A6EF8F81-CA04-44B7-96C1-AFC9A838268D}" dt="2021-03-02T14:10:52.595" v="10988" actId="20577"/>
        <pc:sldMkLst>
          <pc:docMk/>
          <pc:sldMk cId="3802097136" sldId="296"/>
        </pc:sldMkLst>
        <pc:spChg chg="mod">
          <ac:chgData name="Li Lixiang" userId="6104bbfcb56aea79" providerId="LiveId" clId="{A6EF8F81-CA04-44B7-96C1-AFC9A838268D}" dt="2021-03-02T14:10:52.595" v="10988" actId="20577"/>
          <ac:spMkLst>
            <pc:docMk/>
            <pc:sldMk cId="3802097136" sldId="296"/>
            <ac:spMk id="2" creationId="{17E256A1-9911-449C-B838-FE829C53FAA6}"/>
          </ac:spMkLst>
        </pc:spChg>
        <pc:spChg chg="mod">
          <ac:chgData name="Li Lixiang" userId="6104bbfcb56aea79" providerId="LiveId" clId="{A6EF8F81-CA04-44B7-96C1-AFC9A838268D}" dt="2021-03-02T07:27:21.014" v="10984" actId="20577"/>
          <ac:spMkLst>
            <pc:docMk/>
            <pc:sldMk cId="3802097136" sldId="296"/>
            <ac:spMk id="3" creationId="{C430FCA6-17CD-482F-B4B0-DC883100E321}"/>
          </ac:spMkLst>
        </pc:spChg>
        <pc:spChg chg="del">
          <ac:chgData name="Li Lixiang" userId="6104bbfcb56aea79" providerId="LiveId" clId="{A6EF8F81-CA04-44B7-96C1-AFC9A838268D}" dt="2021-02-22T04:36:32.169" v="8459" actId="478"/>
          <ac:spMkLst>
            <pc:docMk/>
            <pc:sldMk cId="3802097136" sldId="296"/>
            <ac:spMk id="4" creationId="{0108B87E-AAA0-4B3C-A0A2-598E37B3136F}"/>
          </ac:spMkLst>
        </pc:spChg>
        <pc:cxnChg chg="del">
          <ac:chgData name="Li Lixiang" userId="6104bbfcb56aea79" providerId="LiveId" clId="{A6EF8F81-CA04-44B7-96C1-AFC9A838268D}" dt="2021-02-22T04:36:30.579" v="8458" actId="478"/>
          <ac:cxnSpMkLst>
            <pc:docMk/>
            <pc:sldMk cId="3802097136" sldId="296"/>
            <ac:cxnSpMk id="6" creationId="{B3916BCB-F354-4208-9D1F-1130A4371E6C}"/>
          </ac:cxnSpMkLst>
        </pc:cxnChg>
      </pc:sldChg>
      <pc:sldChg chg="modSp add mod">
        <pc:chgData name="Li Lixiang" userId="6104bbfcb56aea79" providerId="LiveId" clId="{A6EF8F81-CA04-44B7-96C1-AFC9A838268D}" dt="2021-03-02T06:38:43.344" v="10479" actId="20577"/>
        <pc:sldMkLst>
          <pc:docMk/>
          <pc:sldMk cId="3917896791" sldId="297"/>
        </pc:sldMkLst>
        <pc:spChg chg="mod">
          <ac:chgData name="Li Lixiang" userId="6104bbfcb56aea79" providerId="LiveId" clId="{A6EF8F81-CA04-44B7-96C1-AFC9A838268D}" dt="2021-03-02T06:38:43.344" v="10479" actId="20577"/>
          <ac:spMkLst>
            <pc:docMk/>
            <pc:sldMk cId="3917896791" sldId="297"/>
            <ac:spMk id="2" creationId="{17E256A1-9911-449C-B838-FE829C53FAA6}"/>
          </ac:spMkLst>
        </pc:spChg>
        <pc:spChg chg="mod">
          <ac:chgData name="Li Lixiang" userId="6104bbfcb56aea79" providerId="LiveId" clId="{A6EF8F81-CA04-44B7-96C1-AFC9A838268D}" dt="2021-02-23T07:14:39.836" v="9617" actId="20577"/>
          <ac:spMkLst>
            <pc:docMk/>
            <pc:sldMk cId="3917896791" sldId="297"/>
            <ac:spMk id="3" creationId="{C430FCA6-17CD-482F-B4B0-DC883100E321}"/>
          </ac:spMkLst>
        </pc:spChg>
      </pc:sldChg>
      <pc:sldChg chg="modSp add mod">
        <pc:chgData name="Li Lixiang" userId="6104bbfcb56aea79" providerId="LiveId" clId="{A6EF8F81-CA04-44B7-96C1-AFC9A838268D}" dt="2021-03-02T06:38:48.061" v="10481" actId="20577"/>
        <pc:sldMkLst>
          <pc:docMk/>
          <pc:sldMk cId="3484553848" sldId="298"/>
        </pc:sldMkLst>
        <pc:spChg chg="mod">
          <ac:chgData name="Li Lixiang" userId="6104bbfcb56aea79" providerId="LiveId" clId="{A6EF8F81-CA04-44B7-96C1-AFC9A838268D}" dt="2021-03-02T06:38:48.061" v="10481" actId="20577"/>
          <ac:spMkLst>
            <pc:docMk/>
            <pc:sldMk cId="3484553848" sldId="298"/>
            <ac:spMk id="2" creationId="{17E256A1-9911-449C-B838-FE829C53FAA6}"/>
          </ac:spMkLst>
        </pc:spChg>
        <pc:spChg chg="mod">
          <ac:chgData name="Li Lixiang" userId="6104bbfcb56aea79" providerId="LiveId" clId="{A6EF8F81-CA04-44B7-96C1-AFC9A838268D}" dt="2021-02-28T05:33:32.493" v="10476" actId="20577"/>
          <ac:spMkLst>
            <pc:docMk/>
            <pc:sldMk cId="3484553848" sldId="298"/>
            <ac:spMk id="3" creationId="{C430FCA6-17CD-482F-B4B0-DC883100E321}"/>
          </ac:spMkLst>
        </pc:spChg>
      </pc:sldChg>
      <pc:sldChg chg="modSp add mod">
        <pc:chgData name="Li Lixiang" userId="6104bbfcb56aea79" providerId="LiveId" clId="{A6EF8F81-CA04-44B7-96C1-AFC9A838268D}" dt="2021-03-02T14:10:49.028" v="10987" actId="20577"/>
        <pc:sldMkLst>
          <pc:docMk/>
          <pc:sldMk cId="3566068411" sldId="299"/>
        </pc:sldMkLst>
        <pc:spChg chg="mod">
          <ac:chgData name="Li Lixiang" userId="6104bbfcb56aea79" providerId="LiveId" clId="{A6EF8F81-CA04-44B7-96C1-AFC9A838268D}" dt="2021-03-02T14:10:49.028" v="10987" actId="20577"/>
          <ac:spMkLst>
            <pc:docMk/>
            <pc:sldMk cId="3566068411" sldId="299"/>
            <ac:spMk id="2" creationId="{17E256A1-9911-449C-B838-FE829C53FAA6}"/>
          </ac:spMkLst>
        </pc:spChg>
      </pc:sldChg>
    </pc:docChg>
  </pc:docChgLst>
  <pc:docChgLst>
    <pc:chgData name="Li Lixiang" userId="6104bbfcb56aea79" providerId="LiveId" clId="{067BB888-4616-44BD-891A-7A697E02CC6C}"/>
    <pc:docChg chg="modSld sldOrd">
      <pc:chgData name="Li Lixiang" userId="6104bbfcb56aea79" providerId="LiveId" clId="{067BB888-4616-44BD-891A-7A697E02CC6C}" dt="2021-03-11T13:43:23.154" v="6" actId="20577"/>
      <pc:docMkLst>
        <pc:docMk/>
      </pc:docMkLst>
      <pc:sldChg chg="modSp mod">
        <pc:chgData name="Li Lixiang" userId="6104bbfcb56aea79" providerId="LiveId" clId="{067BB888-4616-44BD-891A-7A697E02CC6C}" dt="2021-03-11T13:43:23.154" v="6" actId="20577"/>
        <pc:sldMkLst>
          <pc:docMk/>
          <pc:sldMk cId="1623157590" sldId="291"/>
        </pc:sldMkLst>
        <pc:spChg chg="mod">
          <ac:chgData name="Li Lixiang" userId="6104bbfcb56aea79" providerId="LiveId" clId="{067BB888-4616-44BD-891A-7A697E02CC6C}" dt="2021-03-11T13:43:23.154" v="6" actId="20577"/>
          <ac:spMkLst>
            <pc:docMk/>
            <pc:sldMk cId="1623157590" sldId="291"/>
            <ac:spMk id="2" creationId="{17E256A1-9911-449C-B838-FE829C53FAA6}"/>
          </ac:spMkLst>
        </pc:spChg>
      </pc:sldChg>
      <pc:sldChg chg="modSp mod ord">
        <pc:chgData name="Li Lixiang" userId="6104bbfcb56aea79" providerId="LiveId" clId="{067BB888-4616-44BD-891A-7A697E02CC6C}" dt="2021-03-11T13:43:14.577" v="4" actId="20577"/>
        <pc:sldMkLst>
          <pc:docMk/>
          <pc:sldMk cId="4029381985" sldId="292"/>
        </pc:sldMkLst>
        <pc:spChg chg="mod">
          <ac:chgData name="Li Lixiang" userId="6104bbfcb56aea79" providerId="LiveId" clId="{067BB888-4616-44BD-891A-7A697E02CC6C}" dt="2021-03-11T13:43:14.577" v="4" actId="20577"/>
          <ac:spMkLst>
            <pc:docMk/>
            <pc:sldMk cId="4029381985" sldId="292"/>
            <ac:spMk id="2" creationId="{17E256A1-9911-449C-B838-FE829C53FAA6}"/>
          </ac:spMkLst>
        </pc:spChg>
      </pc:sldChg>
      <pc:sldChg chg="modSp mod ord">
        <pc:chgData name="Li Lixiang" userId="6104bbfcb56aea79" providerId="LiveId" clId="{067BB888-4616-44BD-891A-7A697E02CC6C}" dt="2021-03-11T13:43:18.389" v="5" actId="20577"/>
        <pc:sldMkLst>
          <pc:docMk/>
          <pc:sldMk cId="2962038164" sldId="294"/>
        </pc:sldMkLst>
        <pc:spChg chg="mod">
          <ac:chgData name="Li Lixiang" userId="6104bbfcb56aea79" providerId="LiveId" clId="{067BB888-4616-44BD-891A-7A697E02CC6C}" dt="2021-03-11T13:43:18.389" v="5" actId="20577"/>
          <ac:spMkLst>
            <pc:docMk/>
            <pc:sldMk cId="2962038164" sldId="294"/>
            <ac:spMk id="2" creationId="{17E256A1-9911-449C-B838-FE829C53FAA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6813" y="3632202"/>
            <a:ext cx="4950338" cy="3268461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6813" y="6900661"/>
            <a:ext cx="4950338" cy="162685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23789" y="6241674"/>
            <a:ext cx="1046605" cy="1129239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7500" y="6542671"/>
            <a:ext cx="438734" cy="527403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032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6812" y="880533"/>
            <a:ext cx="4943989" cy="4502391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812" y="6289178"/>
            <a:ext cx="4943989" cy="2247359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44" y="4573873"/>
            <a:ext cx="1018767" cy="73378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421" y="4685981"/>
            <a:ext cx="438734" cy="527403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53089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1093" y="880534"/>
            <a:ext cx="4582190" cy="4182533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11979" y="5063067"/>
            <a:ext cx="4240416" cy="550333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812" y="6289178"/>
            <a:ext cx="4943989" cy="2247359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44" y="4573873"/>
            <a:ext cx="1018767" cy="73378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421" y="4685981"/>
            <a:ext cx="438734" cy="527403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56238" y="936007"/>
            <a:ext cx="342989" cy="8446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27150" y="4196553"/>
            <a:ext cx="342989" cy="8446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512118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6812" y="3522136"/>
            <a:ext cx="4943989" cy="393588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6812" y="7484534"/>
            <a:ext cx="4943989" cy="105389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44" y="7093176"/>
            <a:ext cx="1018767" cy="73378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421" y="7197794"/>
            <a:ext cx="438734" cy="527403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30361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41093" y="880534"/>
            <a:ext cx="4582190" cy="4182533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56811" y="6273800"/>
            <a:ext cx="5016219" cy="121073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6811" y="7484534"/>
            <a:ext cx="5016219" cy="105389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44" y="7093176"/>
            <a:ext cx="1018767" cy="73378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421" y="7197794"/>
            <a:ext cx="438734" cy="527403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56238" y="936007"/>
            <a:ext cx="342989" cy="8446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27150" y="4196553"/>
            <a:ext cx="342989" cy="8446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357726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6812" y="906255"/>
            <a:ext cx="4943988" cy="4160029"/>
          </a:xfrm>
        </p:spPr>
        <p:txBody>
          <a:bodyPr anchor="ctr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56812" y="6273800"/>
            <a:ext cx="4943989" cy="121073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6812" y="7484534"/>
            <a:ext cx="4943989" cy="105389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44" y="7093176"/>
            <a:ext cx="1018767" cy="73378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421" y="7197794"/>
            <a:ext cx="438734" cy="527403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91229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44" y="1027281"/>
            <a:ext cx="1018767" cy="73378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49892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8901" y="906254"/>
            <a:ext cx="1242099" cy="7632180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56812" y="906254"/>
            <a:ext cx="3537261" cy="76321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44" y="1027281"/>
            <a:ext cx="1018767" cy="73378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72727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01" y="901492"/>
            <a:ext cx="4941899" cy="185017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6812" y="3081867"/>
            <a:ext cx="4943989" cy="54565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44" y="1027281"/>
            <a:ext cx="1018767" cy="73378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537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6812" y="2996590"/>
            <a:ext cx="4943989" cy="212160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812" y="5173133"/>
            <a:ext cx="4943989" cy="12428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44" y="4573873"/>
            <a:ext cx="1018767" cy="73378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421" y="4685981"/>
            <a:ext cx="438734" cy="527403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718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56813" y="3086354"/>
            <a:ext cx="2398148" cy="544179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2981" y="3086354"/>
            <a:ext cx="2397820" cy="544179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44" y="1027281"/>
            <a:ext cx="1018767" cy="73378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421" y="1137909"/>
            <a:ext cx="438734" cy="527403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69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9014" y="3216238"/>
            <a:ext cx="2155947" cy="832378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6811" y="4048617"/>
            <a:ext cx="2398149" cy="448601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2116" y="3211575"/>
            <a:ext cx="2154929" cy="832378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00286" y="4043954"/>
            <a:ext cx="2396760" cy="448601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44" y="1027281"/>
            <a:ext cx="1018767" cy="73378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421" y="1137909"/>
            <a:ext cx="438734" cy="527403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667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00" y="901492"/>
            <a:ext cx="4941900" cy="185017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44" y="1027281"/>
            <a:ext cx="1018767" cy="73378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061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44" y="1027281"/>
            <a:ext cx="1018767" cy="73378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015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6811" y="644350"/>
            <a:ext cx="1972188" cy="1410228"/>
          </a:xfr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7620" y="644352"/>
            <a:ext cx="2843180" cy="782161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6811" y="2309108"/>
            <a:ext cx="1972188" cy="615685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3/11/2021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44" y="1027281"/>
            <a:ext cx="1018767" cy="73378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413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6812" y="6934200"/>
            <a:ext cx="4943989" cy="818622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56812" y="917172"/>
            <a:ext cx="4943989" cy="5568290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6812" y="7752821"/>
            <a:ext cx="4943989" cy="713140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44" y="7093176"/>
            <a:ext cx="1018767" cy="73378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421" y="7197794"/>
            <a:ext cx="438734" cy="527403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46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330200"/>
            <a:ext cx="1485900" cy="9589129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15316" y="411"/>
            <a:ext cx="1464204" cy="9898732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37160" cy="9906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8900" y="901492"/>
            <a:ext cx="4941900" cy="18501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812" y="3081867"/>
            <a:ext cx="4943989" cy="561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29300" y="8861796"/>
            <a:ext cx="574785" cy="534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6811" y="8862836"/>
            <a:ext cx="4287366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83421" y="1137909"/>
            <a:ext cx="438734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rgbClr val="FE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740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  <p:sldLayoutId id="2147483787" r:id="rId15"/>
    <p:sldLayoutId id="2147483788" r:id="rId16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256A1-9911-449C-B838-FE829C53F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8901" y="901492"/>
            <a:ext cx="4941899" cy="1130508"/>
          </a:xfrm>
        </p:spPr>
        <p:txBody>
          <a:bodyPr>
            <a:normAutofit/>
          </a:bodyPr>
          <a:lstStyle/>
          <a:p>
            <a:r>
              <a:rPr lang="en-US" sz="2800" b="1" dirty="0"/>
              <a:t>1. Basic data type and basic operators</a:t>
            </a:r>
            <a:endParaRPr lang="en-MY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0FCA6-17CD-482F-B4B0-DC883100E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8901" y="2142067"/>
            <a:ext cx="5079059" cy="76623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b="1" dirty="0"/>
              <a:t>Class Contents:</a:t>
            </a:r>
          </a:p>
          <a:p>
            <a:r>
              <a:rPr lang="en-MY" sz="1200" dirty="0"/>
              <a:t>Basic I/O: python </a:t>
            </a:r>
            <a:r>
              <a:rPr lang="en-MY" sz="1200" b="1" dirty="0">
                <a:solidFill>
                  <a:srgbClr val="7030A0"/>
                </a:solidFill>
              </a:rPr>
              <a:t>input</a:t>
            </a:r>
            <a:r>
              <a:rPr lang="en-MY" sz="1200" dirty="0"/>
              <a:t> and </a:t>
            </a:r>
            <a:r>
              <a:rPr lang="en-MY" sz="1200" b="1" dirty="0">
                <a:solidFill>
                  <a:srgbClr val="7030A0"/>
                </a:solidFill>
              </a:rPr>
              <a:t>print</a:t>
            </a:r>
            <a:r>
              <a:rPr lang="en-MY" sz="1200" dirty="0"/>
              <a:t> function</a:t>
            </a:r>
          </a:p>
          <a:p>
            <a:r>
              <a:rPr lang="en-MY" sz="1200" dirty="0"/>
              <a:t>Python identifier naming rules, variable name</a:t>
            </a:r>
          </a:p>
          <a:p>
            <a:r>
              <a:rPr lang="en-MY" sz="1200" dirty="0"/>
              <a:t>Python assignment operator: </a:t>
            </a:r>
            <a:r>
              <a:rPr lang="en-MY" sz="1200" b="1" dirty="0">
                <a:solidFill>
                  <a:srgbClr val="7030A0"/>
                </a:solidFill>
              </a:rPr>
              <a:t>=</a:t>
            </a:r>
          </a:p>
          <a:p>
            <a:r>
              <a:rPr lang="en-MY" sz="1200" dirty="0"/>
              <a:t>Python data type: </a:t>
            </a:r>
            <a:r>
              <a:rPr lang="en-MY" sz="1200" b="1" dirty="0">
                <a:solidFill>
                  <a:srgbClr val="7030A0"/>
                </a:solidFill>
              </a:rPr>
              <a:t>int</a:t>
            </a:r>
            <a:r>
              <a:rPr lang="en-MY" sz="1200" dirty="0"/>
              <a:t> (integer), </a:t>
            </a:r>
            <a:r>
              <a:rPr lang="en-MY" sz="1200" b="1" dirty="0">
                <a:solidFill>
                  <a:srgbClr val="7030A0"/>
                </a:solidFill>
              </a:rPr>
              <a:t>float</a:t>
            </a:r>
            <a:r>
              <a:rPr lang="en-MY" sz="1200" dirty="0"/>
              <a:t> (decimal), </a:t>
            </a:r>
            <a:r>
              <a:rPr lang="en-MY" sz="1200" b="1" dirty="0">
                <a:solidFill>
                  <a:srgbClr val="7030A0"/>
                </a:solidFill>
              </a:rPr>
              <a:t>bool</a:t>
            </a:r>
            <a:r>
              <a:rPr lang="en-MY" sz="1200" dirty="0"/>
              <a:t>, </a:t>
            </a:r>
            <a:r>
              <a:rPr lang="en-MY" sz="1200" b="1" dirty="0">
                <a:solidFill>
                  <a:srgbClr val="7030A0"/>
                </a:solidFill>
              </a:rPr>
              <a:t>str</a:t>
            </a:r>
          </a:p>
          <a:p>
            <a:r>
              <a:rPr lang="en-MY" sz="1200" dirty="0"/>
              <a:t>Python arithmetic operators: </a:t>
            </a:r>
            <a:r>
              <a:rPr lang="en-MY" sz="1200" b="1" dirty="0">
                <a:solidFill>
                  <a:srgbClr val="7030A0"/>
                </a:solidFill>
              </a:rPr>
              <a:t>+ </a:t>
            </a:r>
            <a:r>
              <a:rPr lang="en-MY" sz="1200" dirty="0"/>
              <a:t>(addition), </a:t>
            </a:r>
            <a:r>
              <a:rPr lang="en-MY" sz="1200" b="1" dirty="0">
                <a:solidFill>
                  <a:srgbClr val="7030A0"/>
                </a:solidFill>
              </a:rPr>
              <a:t>- </a:t>
            </a:r>
            <a:r>
              <a:rPr lang="en-MY" sz="1200" dirty="0"/>
              <a:t>(subtraction), </a:t>
            </a:r>
            <a:r>
              <a:rPr lang="en-MY" sz="1200" b="1" dirty="0">
                <a:solidFill>
                  <a:srgbClr val="7030A0"/>
                </a:solidFill>
              </a:rPr>
              <a:t>* </a:t>
            </a:r>
            <a:r>
              <a:rPr lang="en-MY" sz="1200" dirty="0"/>
              <a:t>(multiplication), </a:t>
            </a:r>
            <a:r>
              <a:rPr lang="en-MY" sz="1200" b="1" dirty="0">
                <a:solidFill>
                  <a:srgbClr val="7030A0"/>
                </a:solidFill>
              </a:rPr>
              <a:t>/ </a:t>
            </a:r>
            <a:r>
              <a:rPr lang="en-MY" sz="1200" dirty="0"/>
              <a:t>(division), </a:t>
            </a:r>
            <a:r>
              <a:rPr lang="en-MY" sz="1200" b="1" dirty="0">
                <a:solidFill>
                  <a:srgbClr val="7030A0"/>
                </a:solidFill>
              </a:rPr>
              <a:t>%</a:t>
            </a:r>
            <a:r>
              <a:rPr lang="en-MY" sz="1200" dirty="0"/>
              <a:t> (modulus), </a:t>
            </a:r>
            <a:r>
              <a:rPr lang="en-MY" sz="1200" b="1" dirty="0">
                <a:solidFill>
                  <a:srgbClr val="7030A0"/>
                </a:solidFill>
              </a:rPr>
              <a:t>//</a:t>
            </a:r>
            <a:r>
              <a:rPr lang="en-MY" sz="1200" dirty="0"/>
              <a:t> (floor division)</a:t>
            </a:r>
          </a:p>
          <a:p>
            <a:r>
              <a:rPr lang="en-MY" sz="1200" dirty="0"/>
              <a:t>Python data conversion rules in expression calculation</a:t>
            </a:r>
          </a:p>
          <a:p>
            <a:r>
              <a:rPr lang="en-MY" sz="1200" dirty="0"/>
              <a:t>Explicit data conversion functions: </a:t>
            </a:r>
            <a:r>
              <a:rPr lang="en-MY" sz="1200" b="1" dirty="0">
                <a:solidFill>
                  <a:srgbClr val="7030A0"/>
                </a:solidFill>
              </a:rPr>
              <a:t>int()</a:t>
            </a:r>
            <a:r>
              <a:rPr lang="en-MY" sz="1200" dirty="0"/>
              <a:t>, </a:t>
            </a:r>
            <a:r>
              <a:rPr lang="en-MY" sz="1200" b="1" dirty="0">
                <a:solidFill>
                  <a:srgbClr val="7030A0"/>
                </a:solidFill>
              </a:rPr>
              <a:t>bool()</a:t>
            </a:r>
            <a:r>
              <a:rPr lang="en-MY" sz="1200" dirty="0"/>
              <a:t>, </a:t>
            </a:r>
            <a:r>
              <a:rPr lang="en-MY" sz="1200" b="1" dirty="0">
                <a:solidFill>
                  <a:srgbClr val="7030A0"/>
                </a:solidFill>
              </a:rPr>
              <a:t>float()</a:t>
            </a:r>
          </a:p>
          <a:p>
            <a:r>
              <a:rPr lang="en-MY" sz="1200" dirty="0"/>
              <a:t>Logic operators: </a:t>
            </a:r>
            <a:r>
              <a:rPr lang="en-MY" sz="1200" b="1" dirty="0">
                <a:solidFill>
                  <a:srgbClr val="7030A0"/>
                </a:solidFill>
              </a:rPr>
              <a:t>==</a:t>
            </a:r>
            <a:r>
              <a:rPr lang="en-MY" sz="1200" dirty="0"/>
              <a:t> (equal), </a:t>
            </a:r>
            <a:r>
              <a:rPr lang="en-MY" sz="1200" b="1" dirty="0">
                <a:solidFill>
                  <a:srgbClr val="7030A0"/>
                </a:solidFill>
              </a:rPr>
              <a:t>!=</a:t>
            </a:r>
            <a:r>
              <a:rPr lang="en-MY" sz="1200" dirty="0"/>
              <a:t> (not equal), </a:t>
            </a:r>
            <a:r>
              <a:rPr lang="en-MY" sz="1200" b="1" dirty="0">
                <a:solidFill>
                  <a:srgbClr val="7030A0"/>
                </a:solidFill>
              </a:rPr>
              <a:t>&lt;</a:t>
            </a:r>
            <a:r>
              <a:rPr lang="en-MY" sz="1200" dirty="0"/>
              <a:t> (less than), </a:t>
            </a:r>
            <a:r>
              <a:rPr lang="en-MY" sz="1200" b="1" dirty="0">
                <a:solidFill>
                  <a:srgbClr val="7030A0"/>
                </a:solidFill>
              </a:rPr>
              <a:t>&gt;</a:t>
            </a:r>
            <a:r>
              <a:rPr lang="en-MY" sz="1200" dirty="0"/>
              <a:t> (grater than), </a:t>
            </a:r>
            <a:r>
              <a:rPr lang="en-MY" sz="1200" b="1" dirty="0">
                <a:solidFill>
                  <a:srgbClr val="7030A0"/>
                </a:solidFill>
              </a:rPr>
              <a:t>&lt;=</a:t>
            </a:r>
            <a:r>
              <a:rPr lang="en-MY" sz="1200" dirty="0"/>
              <a:t> (less than or equal), </a:t>
            </a:r>
            <a:r>
              <a:rPr lang="en-MY" sz="1200" b="1" dirty="0">
                <a:solidFill>
                  <a:srgbClr val="7030A0"/>
                </a:solidFill>
              </a:rPr>
              <a:t>&gt;=</a:t>
            </a:r>
            <a:r>
              <a:rPr lang="en-MY" sz="1200" dirty="0"/>
              <a:t> (grater than or equal)</a:t>
            </a:r>
          </a:p>
          <a:p>
            <a:r>
              <a:rPr lang="en-MY" sz="1200" dirty="0"/>
              <a:t>Basic understanding of loop statement: </a:t>
            </a:r>
            <a:r>
              <a:rPr lang="en-MY" sz="1200" b="1" dirty="0">
                <a:solidFill>
                  <a:srgbClr val="7030A0"/>
                </a:solidFill>
              </a:rPr>
              <a:t>for</a:t>
            </a:r>
            <a:r>
              <a:rPr lang="en-MY" sz="1200" dirty="0"/>
              <a:t>, </a:t>
            </a:r>
            <a:r>
              <a:rPr lang="en-MY" sz="1200" b="1" dirty="0">
                <a:solidFill>
                  <a:srgbClr val="7030A0"/>
                </a:solidFill>
              </a:rPr>
              <a:t>while</a:t>
            </a:r>
          </a:p>
          <a:p>
            <a:r>
              <a:rPr lang="en-MY" sz="1200" dirty="0"/>
              <a:t>Basic understanding of conditional statement: </a:t>
            </a:r>
            <a:r>
              <a:rPr lang="en-MY" sz="1200" b="1" dirty="0">
                <a:solidFill>
                  <a:srgbClr val="7030A0"/>
                </a:solidFill>
              </a:rPr>
              <a:t>if</a:t>
            </a:r>
          </a:p>
          <a:p>
            <a:r>
              <a:rPr lang="en-MY" sz="1200" dirty="0"/>
              <a:t>Basic understanding of </a:t>
            </a:r>
            <a:r>
              <a:rPr lang="en-MY" sz="1200" b="1" dirty="0">
                <a:solidFill>
                  <a:srgbClr val="7030A0"/>
                </a:solidFill>
              </a:rPr>
              <a:t>range()</a:t>
            </a:r>
          </a:p>
          <a:p>
            <a:endParaRPr lang="en-MY" sz="1200" dirty="0"/>
          </a:p>
          <a:p>
            <a:pPr marL="0" indent="0">
              <a:buNone/>
            </a:pPr>
            <a:r>
              <a:rPr lang="en-MY" sz="1400" b="1" dirty="0"/>
              <a:t>Learning Targets</a:t>
            </a:r>
            <a:r>
              <a:rPr lang="en-MY" sz="1200"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MY" sz="1200" dirty="0"/>
              <a:t>Understand the idea of variables, and able to use variables in expressions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MY" sz="1200" dirty="0"/>
              <a:t>Understand and produce code to make judgement on an integer is odd or even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MY" sz="1200" dirty="0"/>
              <a:t>Understand and produce code to make judgement on an integer is a factor of another integer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MY" sz="1200" dirty="0"/>
              <a:t>Able to use LOOP and CONDITION to solve problem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MY" sz="1200" dirty="0"/>
              <a:t>Able to do odd or even program (to output judgement of series of number which is odd, which is even)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MY" sz="1200" dirty="0"/>
              <a:t>Able to do program output Fibonacci series</a:t>
            </a:r>
          </a:p>
          <a:p>
            <a:pPr>
              <a:buFont typeface="Wingdings" panose="05000000000000000000" pitchFamily="2" charset="2"/>
              <a:buChar char="Ø"/>
            </a:pPr>
            <a:endParaRPr lang="en-MY" sz="1200" dirty="0"/>
          </a:p>
          <a:p>
            <a:pPr marL="0" indent="0">
              <a:buNone/>
            </a:pPr>
            <a:r>
              <a:rPr lang="en-MY" sz="1400" b="1" dirty="0"/>
              <a:t>Duration:</a:t>
            </a:r>
          </a:p>
          <a:p>
            <a:pPr marL="0" indent="0">
              <a:buNone/>
            </a:pPr>
            <a:r>
              <a:rPr lang="en-MY" sz="1200" dirty="0"/>
              <a:t>2 ~ 6 classes, according to acceptance level of the students</a:t>
            </a:r>
          </a:p>
        </p:txBody>
      </p:sp>
    </p:spTree>
    <p:extLst>
      <p:ext uri="{BB962C8B-B14F-4D97-AF65-F5344CB8AC3E}">
        <p14:creationId xmlns:p14="http://schemas.microsoft.com/office/powerpoint/2010/main" val="3754804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256A1-9911-449C-B838-FE829C53F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8901" y="901492"/>
            <a:ext cx="4941899" cy="813008"/>
          </a:xfrm>
        </p:spPr>
        <p:txBody>
          <a:bodyPr>
            <a:normAutofit/>
          </a:bodyPr>
          <a:lstStyle/>
          <a:p>
            <a:r>
              <a:rPr lang="en-US" sz="2800" b="1" dirty="0"/>
              <a:t>10. Basic data analysis</a:t>
            </a:r>
            <a:endParaRPr lang="en-MY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0FCA6-17CD-482F-B4B0-DC883100E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8901" y="1945425"/>
            <a:ext cx="5079059" cy="7211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/>
              <a:t>Class Contents:</a:t>
            </a:r>
          </a:p>
          <a:p>
            <a:r>
              <a:rPr lang="en-MY" sz="1200" dirty="0"/>
              <a:t>Install matplotlib module.</a:t>
            </a:r>
            <a:endParaRPr lang="en-MY" sz="1200" b="1" dirty="0">
              <a:solidFill>
                <a:schemeClr val="tx1"/>
              </a:solidFill>
            </a:endParaRPr>
          </a:p>
          <a:p>
            <a:r>
              <a:rPr lang="en-MY" sz="1200" dirty="0"/>
              <a:t>Learn file I/O</a:t>
            </a:r>
          </a:p>
          <a:p>
            <a:r>
              <a:rPr lang="en-MY" sz="1200" dirty="0"/>
              <a:t>Learn string data analysis. Finish one program doing article word counting.</a:t>
            </a:r>
          </a:p>
          <a:p>
            <a:r>
              <a:rPr lang="en-MY" sz="1200" dirty="0"/>
              <a:t>Learn csv data process module. Read in csv data and store data in list.</a:t>
            </a:r>
          </a:p>
          <a:p>
            <a:r>
              <a:rPr lang="en-MY" sz="1200" dirty="0"/>
              <a:t>Learn data process and using matplotlib to draw bar graph, and trending plot graph, </a:t>
            </a:r>
            <a:r>
              <a:rPr lang="en-MY" sz="1200"/>
              <a:t>also histogram</a:t>
            </a:r>
            <a:r>
              <a:rPr lang="en-MY" sz="1050"/>
              <a:t>.</a:t>
            </a:r>
            <a:endParaRPr lang="en-MY" sz="1200" dirty="0"/>
          </a:p>
          <a:p>
            <a:endParaRPr lang="en-MY" sz="1200" dirty="0"/>
          </a:p>
          <a:p>
            <a:pPr marL="0" indent="0">
              <a:buNone/>
            </a:pPr>
            <a:r>
              <a:rPr lang="en-MY" sz="1400" b="1" dirty="0"/>
              <a:t>Learning Targets</a:t>
            </a:r>
            <a:r>
              <a:rPr lang="en-MY" sz="1200"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MY" sz="1200" dirty="0"/>
              <a:t>Learn file open, write functions.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MY" sz="1200" dirty="0"/>
              <a:t>Learn the procedure for csv data processing.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MY" sz="1200" dirty="0"/>
              <a:t>Finish the data analysis, and able to use matplotlib to show result in bar graph, and line plot trending graph, and histogram graph.</a:t>
            </a:r>
          </a:p>
          <a:p>
            <a:pPr>
              <a:buFont typeface="Wingdings" panose="05000000000000000000" pitchFamily="2" charset="2"/>
              <a:buChar char="Ø"/>
            </a:pPr>
            <a:endParaRPr lang="en-MY" sz="1200" dirty="0"/>
          </a:p>
          <a:p>
            <a:pPr marL="0" indent="0">
              <a:buNone/>
            </a:pPr>
            <a:r>
              <a:rPr lang="en-MY" sz="1400" b="1" dirty="0"/>
              <a:t>Duration:</a:t>
            </a:r>
          </a:p>
          <a:p>
            <a:pPr marL="0" indent="0">
              <a:buNone/>
            </a:pPr>
            <a:r>
              <a:rPr lang="en-MY" sz="1200" dirty="0"/>
              <a:t>2 ~ 4 classes, according to acceptance level of the students</a:t>
            </a:r>
          </a:p>
        </p:txBody>
      </p:sp>
    </p:spTree>
    <p:extLst>
      <p:ext uri="{BB962C8B-B14F-4D97-AF65-F5344CB8AC3E}">
        <p14:creationId xmlns:p14="http://schemas.microsoft.com/office/powerpoint/2010/main" val="3484553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256A1-9911-449C-B838-FE829C53F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8901" y="901492"/>
            <a:ext cx="4941899" cy="813008"/>
          </a:xfrm>
        </p:spPr>
        <p:txBody>
          <a:bodyPr>
            <a:normAutofit/>
          </a:bodyPr>
          <a:lstStyle/>
          <a:p>
            <a:r>
              <a:rPr lang="en-US" sz="2800" b="1" dirty="0"/>
              <a:t>2. String in Python</a:t>
            </a:r>
            <a:endParaRPr lang="en-MY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0FCA6-17CD-482F-B4B0-DC883100E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8901" y="1773767"/>
            <a:ext cx="5079059" cy="76623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/>
              <a:t>Class Contents:</a:t>
            </a:r>
          </a:p>
          <a:p>
            <a:r>
              <a:rPr lang="en-MY" sz="1200" dirty="0"/>
              <a:t>String iteration (extract the letter in string one by one): </a:t>
            </a:r>
            <a:r>
              <a:rPr lang="en-MY" sz="1200" b="1" dirty="0">
                <a:solidFill>
                  <a:srgbClr val="7030A0"/>
                </a:solidFill>
              </a:rPr>
              <a:t>for </a:t>
            </a:r>
            <a:r>
              <a:rPr lang="en-MY" sz="1200" b="1" dirty="0">
                <a:solidFill>
                  <a:schemeClr val="tx1"/>
                </a:solidFill>
              </a:rPr>
              <a:t>c</a:t>
            </a:r>
            <a:r>
              <a:rPr lang="en-MY" sz="1200" b="1" dirty="0">
                <a:solidFill>
                  <a:srgbClr val="7030A0"/>
                </a:solidFill>
              </a:rPr>
              <a:t> in </a:t>
            </a:r>
            <a:r>
              <a:rPr lang="en-MY" sz="1200" b="1" dirty="0">
                <a:solidFill>
                  <a:schemeClr val="tx1"/>
                </a:solidFill>
              </a:rPr>
              <a:t>str</a:t>
            </a:r>
          </a:p>
          <a:p>
            <a:r>
              <a:rPr lang="en-MY" sz="1200" dirty="0"/>
              <a:t>Escape: how to use special characters in string</a:t>
            </a:r>
          </a:p>
          <a:p>
            <a:r>
              <a:rPr lang="en-MY" sz="1200" dirty="0"/>
              <a:t>String expression: </a:t>
            </a:r>
            <a:r>
              <a:rPr lang="en-MY" sz="1200" b="1" dirty="0">
                <a:solidFill>
                  <a:srgbClr val="7030A0"/>
                </a:solidFill>
              </a:rPr>
              <a:t>+</a:t>
            </a:r>
            <a:r>
              <a:rPr lang="en-MY" sz="1200" dirty="0"/>
              <a:t> (string concatenation), </a:t>
            </a:r>
            <a:r>
              <a:rPr lang="en-MY" sz="1200" b="1" dirty="0">
                <a:solidFill>
                  <a:srgbClr val="7030A0"/>
                </a:solidFill>
              </a:rPr>
              <a:t>*</a:t>
            </a:r>
            <a:r>
              <a:rPr lang="en-MY" sz="1200" dirty="0"/>
              <a:t> (string duplication)</a:t>
            </a:r>
          </a:p>
          <a:p>
            <a:r>
              <a:rPr lang="en-MY" sz="1200" dirty="0"/>
              <a:t>String comparison, alphabetic order</a:t>
            </a:r>
          </a:p>
          <a:p>
            <a:r>
              <a:rPr lang="en-MY" sz="1200" dirty="0"/>
              <a:t>String indexing: positive indexing, negative indexing.</a:t>
            </a:r>
          </a:p>
          <a:p>
            <a:r>
              <a:rPr lang="en-MY" sz="1200" dirty="0"/>
              <a:t>String slicing: cut a piece of the string</a:t>
            </a:r>
          </a:p>
          <a:p>
            <a:r>
              <a:rPr lang="en-MY" sz="1200" dirty="0"/>
              <a:t>Immutable concepts, string functions to manipulate strings</a:t>
            </a:r>
          </a:p>
          <a:p>
            <a:r>
              <a:rPr lang="en-MY" sz="1200" dirty="0"/>
              <a:t>String format()</a:t>
            </a:r>
          </a:p>
          <a:p>
            <a:r>
              <a:rPr lang="en-MY" sz="1200" dirty="0"/>
              <a:t>String conversion to and from int, float, bool</a:t>
            </a:r>
          </a:p>
          <a:p>
            <a:endParaRPr lang="en-MY" sz="1200" dirty="0"/>
          </a:p>
          <a:p>
            <a:pPr marL="0" indent="0">
              <a:buNone/>
            </a:pPr>
            <a:r>
              <a:rPr lang="en-MY" sz="1400" b="1" dirty="0"/>
              <a:t>Learning Targets</a:t>
            </a:r>
            <a:r>
              <a:rPr lang="en-MY" sz="1200"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MY" sz="1200" dirty="0"/>
              <a:t>Able to produce the string data needed to use, know use escape for special characters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MY" sz="1200" dirty="0"/>
              <a:t>Understand and produce code to iterate all characters in string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MY" sz="1200" dirty="0"/>
              <a:t>Understand string comparison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MY" sz="1200" dirty="0"/>
              <a:t>Able to use string expression and string functions to manipulate and make change to string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MY" sz="1200" dirty="0"/>
              <a:t>Use format() to output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MY" sz="1200" dirty="0"/>
              <a:t>Able to finish the counting program: count words in an article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MY" sz="1200" dirty="0"/>
              <a:t>Able to finish the minion string game: find substring start with vowels or not vowels.</a:t>
            </a:r>
          </a:p>
          <a:p>
            <a:pPr>
              <a:buFont typeface="Wingdings" panose="05000000000000000000" pitchFamily="2" charset="2"/>
              <a:buChar char="Ø"/>
            </a:pPr>
            <a:endParaRPr lang="en-MY" sz="1200" dirty="0"/>
          </a:p>
          <a:p>
            <a:pPr marL="0" indent="0">
              <a:buNone/>
            </a:pPr>
            <a:r>
              <a:rPr lang="en-MY" sz="1400" b="1" dirty="0"/>
              <a:t>Duration:</a:t>
            </a:r>
          </a:p>
          <a:p>
            <a:pPr marL="0" indent="0">
              <a:buNone/>
            </a:pPr>
            <a:r>
              <a:rPr lang="en-MY" sz="1200" dirty="0"/>
              <a:t>2 ~ 6 classes, according to acceptance level of the students</a:t>
            </a:r>
          </a:p>
        </p:txBody>
      </p:sp>
    </p:spTree>
    <p:extLst>
      <p:ext uri="{BB962C8B-B14F-4D97-AF65-F5344CB8AC3E}">
        <p14:creationId xmlns:p14="http://schemas.microsoft.com/office/powerpoint/2010/main" val="3698021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256A1-9911-449C-B838-FE829C53F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8901" y="901492"/>
            <a:ext cx="4941899" cy="813008"/>
          </a:xfrm>
        </p:spPr>
        <p:txBody>
          <a:bodyPr>
            <a:normAutofit/>
          </a:bodyPr>
          <a:lstStyle/>
          <a:p>
            <a:r>
              <a:rPr lang="en-US" sz="2800" b="1" dirty="0"/>
              <a:t>3. Programming Practice</a:t>
            </a:r>
            <a:endParaRPr lang="en-MY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0FCA6-17CD-482F-B4B0-DC883100E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8901" y="2224825"/>
            <a:ext cx="5079059" cy="7211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/>
              <a:t>Class Contents:</a:t>
            </a:r>
          </a:p>
          <a:p>
            <a:r>
              <a:rPr lang="en-MY" sz="1200" dirty="0"/>
              <a:t>Make the ghost game program</a:t>
            </a:r>
            <a:endParaRPr lang="en-MY" sz="1200" b="1" dirty="0">
              <a:solidFill>
                <a:schemeClr val="tx1"/>
              </a:solidFill>
            </a:endParaRPr>
          </a:p>
          <a:p>
            <a:r>
              <a:rPr lang="en-MY" sz="1200" dirty="0"/>
              <a:t>One ghost randomly appear behind one of three doors</a:t>
            </a:r>
          </a:p>
          <a:p>
            <a:r>
              <a:rPr lang="en-MY" sz="1200" dirty="0"/>
              <a:t>Make a choice, decide which door you want to open</a:t>
            </a:r>
          </a:p>
          <a:p>
            <a:r>
              <a:rPr lang="en-MY" sz="1200" dirty="0"/>
              <a:t>If lucky there is no ghost behind, then you are safe.</a:t>
            </a:r>
          </a:p>
          <a:p>
            <a:r>
              <a:rPr lang="en-MY" sz="1200" dirty="0"/>
              <a:t>If unlucky the ghost is behind the door you opened, you loose.</a:t>
            </a:r>
          </a:p>
          <a:p>
            <a:r>
              <a:rPr lang="en-MY" sz="1200" dirty="0"/>
              <a:t>Think of all the necessary checks needed to verify the input from user.</a:t>
            </a:r>
          </a:p>
          <a:p>
            <a:endParaRPr lang="en-MY" sz="1200" dirty="0"/>
          </a:p>
          <a:p>
            <a:pPr marL="0" indent="0">
              <a:buNone/>
            </a:pPr>
            <a:r>
              <a:rPr lang="en-MY" sz="1400" b="1" dirty="0"/>
              <a:t>Learning Targets</a:t>
            </a:r>
            <a:r>
              <a:rPr lang="en-MY" sz="1200"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MY" sz="1200" dirty="0"/>
              <a:t>Learn the random module and </a:t>
            </a:r>
            <a:r>
              <a:rPr lang="en-MY" sz="1200" dirty="0" err="1"/>
              <a:t>randint</a:t>
            </a:r>
            <a:r>
              <a:rPr lang="en-MY" sz="1200" dirty="0"/>
              <a:t>() function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MY" sz="1200" dirty="0"/>
              <a:t>Learn import module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MY" sz="1200" dirty="0"/>
              <a:t>Enhance the understanding of variables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MY" sz="1200" dirty="0"/>
              <a:t>Learn use loop and conditional to design the program flow </a:t>
            </a:r>
          </a:p>
          <a:p>
            <a:pPr>
              <a:buFont typeface="Wingdings" panose="05000000000000000000" pitchFamily="2" charset="2"/>
              <a:buChar char="Ø"/>
            </a:pPr>
            <a:endParaRPr lang="en-MY" sz="1200" dirty="0"/>
          </a:p>
          <a:p>
            <a:pPr marL="0" indent="0">
              <a:buNone/>
            </a:pPr>
            <a:r>
              <a:rPr lang="en-MY" sz="1400" b="1" dirty="0"/>
              <a:t>Duration:</a:t>
            </a:r>
          </a:p>
          <a:p>
            <a:pPr marL="0" indent="0">
              <a:buNone/>
            </a:pPr>
            <a:r>
              <a:rPr lang="en-MY" sz="1200" dirty="0"/>
              <a:t>1 ~ 2 classes, according to acceptance level of the students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108B87E-AAA0-4B3C-A0A2-598E37B3136F}"/>
              </a:ext>
            </a:extLst>
          </p:cNvPr>
          <p:cNvSpPr txBox="1">
            <a:spLocks/>
          </p:cNvSpPr>
          <p:nvPr/>
        </p:nvSpPr>
        <p:spPr>
          <a:xfrm>
            <a:off x="1860221" y="1522941"/>
            <a:ext cx="2262199" cy="38311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000" b="1" dirty="0"/>
              <a:t>Ghost Game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3916BCB-F354-4208-9D1F-1130A4371E6C}"/>
              </a:ext>
            </a:extLst>
          </p:cNvPr>
          <p:cNvCxnSpPr>
            <a:cxnSpLocks/>
          </p:cNvCxnSpPr>
          <p:nvPr/>
        </p:nvCxnSpPr>
        <p:spPr>
          <a:xfrm>
            <a:off x="1943100" y="1472141"/>
            <a:ext cx="431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381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256A1-9911-449C-B838-FE829C53F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8901" y="901492"/>
            <a:ext cx="4941899" cy="813008"/>
          </a:xfrm>
        </p:spPr>
        <p:txBody>
          <a:bodyPr>
            <a:normAutofit/>
          </a:bodyPr>
          <a:lstStyle/>
          <a:p>
            <a:r>
              <a:rPr lang="en-US" sz="2800" b="1" dirty="0"/>
              <a:t>4. Programming Practice</a:t>
            </a:r>
            <a:endParaRPr lang="en-MY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0FCA6-17CD-482F-B4B0-DC883100E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8901" y="2224825"/>
            <a:ext cx="5079059" cy="7211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/>
              <a:t>Class Contents:</a:t>
            </a:r>
          </a:p>
          <a:p>
            <a:r>
              <a:rPr lang="en-MY" sz="1200" dirty="0"/>
              <a:t>Make the guess number program.</a:t>
            </a:r>
            <a:endParaRPr lang="en-MY" sz="1200" b="1" dirty="0">
              <a:solidFill>
                <a:schemeClr val="tx1"/>
              </a:solidFill>
            </a:endParaRPr>
          </a:p>
          <a:p>
            <a:r>
              <a:rPr lang="en-MY" sz="1200" dirty="0"/>
              <a:t>The computer has a secret number. It is a number from 1 to 20.</a:t>
            </a:r>
          </a:p>
          <a:p>
            <a:r>
              <a:rPr lang="en-MY" sz="1200" dirty="0"/>
              <a:t>The player start game, and computer will ask the player to guess.</a:t>
            </a:r>
          </a:p>
          <a:p>
            <a:r>
              <a:rPr lang="en-MY" sz="1200" dirty="0"/>
              <a:t>After the guess, if it is the number, player win.</a:t>
            </a:r>
          </a:p>
          <a:p>
            <a:r>
              <a:rPr lang="en-MY" sz="1200" dirty="0"/>
              <a:t>If the number is not the secret, computer would give a hint, if the number guessed is too high, or too low.</a:t>
            </a:r>
          </a:p>
          <a:p>
            <a:r>
              <a:rPr lang="en-MY" sz="1200" dirty="0"/>
              <a:t>If guess 5 times, still did not get it, then player lose.</a:t>
            </a:r>
          </a:p>
          <a:p>
            <a:endParaRPr lang="en-MY" sz="1200" dirty="0"/>
          </a:p>
          <a:p>
            <a:pPr marL="0" indent="0">
              <a:buNone/>
            </a:pPr>
            <a:r>
              <a:rPr lang="en-MY" sz="1400" b="1" dirty="0"/>
              <a:t>Learning Targets</a:t>
            </a:r>
            <a:r>
              <a:rPr lang="en-MY" sz="1200"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MY" sz="1200" dirty="0"/>
              <a:t>Learn the random module and </a:t>
            </a:r>
            <a:r>
              <a:rPr lang="en-MY" sz="1200" dirty="0" err="1"/>
              <a:t>randint</a:t>
            </a:r>
            <a:r>
              <a:rPr lang="en-MY" sz="1200" dirty="0"/>
              <a:t>() function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MY" sz="1200" dirty="0"/>
              <a:t>Learn import module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MY" sz="1200" dirty="0"/>
              <a:t>Enhance the understanding of variables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MY" sz="1200" dirty="0"/>
              <a:t>Learn use loop and conditional to design the program flow </a:t>
            </a:r>
          </a:p>
          <a:p>
            <a:pPr>
              <a:buFont typeface="Wingdings" panose="05000000000000000000" pitchFamily="2" charset="2"/>
              <a:buChar char="Ø"/>
            </a:pPr>
            <a:endParaRPr lang="en-MY" sz="1200" dirty="0"/>
          </a:p>
          <a:p>
            <a:pPr marL="0" indent="0">
              <a:buNone/>
            </a:pPr>
            <a:r>
              <a:rPr lang="en-MY" sz="1400" b="1" dirty="0"/>
              <a:t>Duration:</a:t>
            </a:r>
          </a:p>
          <a:p>
            <a:pPr marL="0" indent="0">
              <a:buNone/>
            </a:pPr>
            <a:r>
              <a:rPr lang="en-MY" sz="1200" dirty="0"/>
              <a:t>1 ~ 2 classes, according to acceptance level of the students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108B87E-AAA0-4B3C-A0A2-598E37B3136F}"/>
              </a:ext>
            </a:extLst>
          </p:cNvPr>
          <p:cNvSpPr txBox="1">
            <a:spLocks/>
          </p:cNvSpPr>
          <p:nvPr/>
        </p:nvSpPr>
        <p:spPr>
          <a:xfrm>
            <a:off x="1860221" y="1522941"/>
            <a:ext cx="2262199" cy="38311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000" b="1" dirty="0"/>
              <a:t>Guess Number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3916BCB-F354-4208-9D1F-1130A4371E6C}"/>
              </a:ext>
            </a:extLst>
          </p:cNvPr>
          <p:cNvCxnSpPr>
            <a:cxnSpLocks/>
          </p:cNvCxnSpPr>
          <p:nvPr/>
        </p:nvCxnSpPr>
        <p:spPr>
          <a:xfrm>
            <a:off x="1943100" y="1472141"/>
            <a:ext cx="431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038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256A1-9911-449C-B838-FE829C53F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8901" y="901492"/>
            <a:ext cx="4941899" cy="813008"/>
          </a:xfrm>
        </p:spPr>
        <p:txBody>
          <a:bodyPr>
            <a:normAutofit/>
          </a:bodyPr>
          <a:lstStyle/>
          <a:p>
            <a:r>
              <a:rPr lang="en-US" sz="2800" b="1" dirty="0"/>
              <a:t>5. Tuple, List, Set, </a:t>
            </a:r>
            <a:r>
              <a:rPr lang="en-US" sz="2800" b="1" dirty="0" err="1"/>
              <a:t>Dict</a:t>
            </a:r>
            <a:endParaRPr lang="en-MY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0FCA6-17CD-482F-B4B0-DC883100E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8901" y="1773767"/>
            <a:ext cx="5079059" cy="76623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/>
              <a:t>Class Contents:</a:t>
            </a:r>
          </a:p>
          <a:p>
            <a:r>
              <a:rPr lang="en-MY" sz="1200" dirty="0"/>
              <a:t>How to write values of tuple, list, set and </a:t>
            </a:r>
            <a:r>
              <a:rPr lang="en-MY" sz="1200" dirty="0" err="1"/>
              <a:t>dict</a:t>
            </a:r>
            <a:r>
              <a:rPr lang="en-MY" sz="1200" dirty="0"/>
              <a:t> data in python</a:t>
            </a:r>
            <a:endParaRPr lang="en-MY" sz="1200" b="1" dirty="0">
              <a:solidFill>
                <a:schemeClr val="tx1"/>
              </a:solidFill>
            </a:endParaRPr>
          </a:p>
          <a:p>
            <a:r>
              <a:rPr lang="en-MY" sz="1200" dirty="0"/>
              <a:t>Iterate tuple, list, set, </a:t>
            </a:r>
            <a:r>
              <a:rPr lang="en-MY" sz="1200" dirty="0" err="1"/>
              <a:t>dict</a:t>
            </a:r>
            <a:endParaRPr lang="en-MY" sz="1200" dirty="0"/>
          </a:p>
          <a:p>
            <a:r>
              <a:rPr lang="en-MY" sz="1200" dirty="0"/>
              <a:t>Indexing of list items (using integers). Creation of sub list with index slicing.</a:t>
            </a:r>
          </a:p>
          <a:p>
            <a:r>
              <a:rPr lang="en-MY" sz="1200" dirty="0"/>
              <a:t>Indexing of </a:t>
            </a:r>
            <a:r>
              <a:rPr lang="en-MY" sz="1200" dirty="0" err="1"/>
              <a:t>dict</a:t>
            </a:r>
            <a:r>
              <a:rPr lang="en-MY" sz="1200" dirty="0"/>
              <a:t> items (using key).</a:t>
            </a:r>
          </a:p>
          <a:p>
            <a:r>
              <a:rPr lang="en-MY" sz="1200" dirty="0"/>
              <a:t>List, set and </a:t>
            </a:r>
            <a:r>
              <a:rPr lang="en-MY" sz="1200" dirty="0" err="1"/>
              <a:t>dict</a:t>
            </a:r>
            <a:r>
              <a:rPr lang="en-MY" sz="1200" dirty="0"/>
              <a:t> functions. (remove/pop, append, etc.)</a:t>
            </a:r>
          </a:p>
          <a:p>
            <a:r>
              <a:rPr lang="en-MY" sz="1200" dirty="0"/>
              <a:t>Behaviour of mutable objects: two variable refer to same object, change one will affect the other one.</a:t>
            </a:r>
          </a:p>
          <a:p>
            <a:r>
              <a:rPr lang="en-MY" sz="1200" dirty="0"/>
              <a:t>Ideas of </a:t>
            </a:r>
            <a:r>
              <a:rPr lang="en-MY" sz="1200" dirty="0" err="1"/>
              <a:t>deepcopy</a:t>
            </a:r>
            <a:r>
              <a:rPr lang="en-MY" sz="1200" dirty="0"/>
              <a:t> and shallow copy</a:t>
            </a:r>
          </a:p>
          <a:p>
            <a:r>
              <a:rPr lang="en-MY" sz="1200" dirty="0"/>
              <a:t>Understand the computer data structure of : Queue, Stack</a:t>
            </a:r>
          </a:p>
          <a:p>
            <a:endParaRPr lang="en-MY" sz="1200" dirty="0"/>
          </a:p>
          <a:p>
            <a:pPr marL="0" indent="0">
              <a:buNone/>
            </a:pPr>
            <a:r>
              <a:rPr lang="en-MY" sz="1400" b="1" dirty="0"/>
              <a:t>Learning Targets</a:t>
            </a:r>
            <a:r>
              <a:rPr lang="en-MY" sz="1200"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MY" sz="1200" dirty="0"/>
              <a:t>Able to create iteration using for and while loop, to process each item of list, set, and </a:t>
            </a:r>
            <a:r>
              <a:rPr lang="en-MY" sz="1200" dirty="0" err="1"/>
              <a:t>dict</a:t>
            </a:r>
            <a:endParaRPr lang="en-MY" sz="1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MY" sz="1200" dirty="0"/>
              <a:t>Able to make program using copy and </a:t>
            </a:r>
            <a:r>
              <a:rPr lang="en-MY" sz="1200" dirty="0" err="1"/>
              <a:t>deepcopy</a:t>
            </a:r>
            <a:r>
              <a:rPr lang="en-MY" sz="1200" dirty="0"/>
              <a:t> differences, program with mutable and nested mutable and understanding how it is functioning.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MY" sz="1200" dirty="0"/>
              <a:t>Able to finish the program doing word counting of a long string.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MY" sz="1200" dirty="0"/>
              <a:t>Able to use python list as queue and stack, to do simulation study of coffee store customer serving, and office file processing.</a:t>
            </a:r>
          </a:p>
          <a:p>
            <a:pPr>
              <a:buFont typeface="Wingdings" panose="05000000000000000000" pitchFamily="2" charset="2"/>
              <a:buChar char="Ø"/>
            </a:pPr>
            <a:endParaRPr lang="en-MY" sz="1200" dirty="0"/>
          </a:p>
          <a:p>
            <a:pPr marL="0" indent="0">
              <a:buNone/>
            </a:pPr>
            <a:r>
              <a:rPr lang="en-MY" sz="1400" b="1" dirty="0"/>
              <a:t>Duration:</a:t>
            </a:r>
          </a:p>
          <a:p>
            <a:pPr marL="0" indent="0">
              <a:buNone/>
            </a:pPr>
            <a:r>
              <a:rPr lang="en-MY" sz="1200" dirty="0"/>
              <a:t>3 ~ 10 classes, according to acceptance level of the students</a:t>
            </a:r>
          </a:p>
        </p:txBody>
      </p:sp>
    </p:spTree>
    <p:extLst>
      <p:ext uri="{BB962C8B-B14F-4D97-AF65-F5344CB8AC3E}">
        <p14:creationId xmlns:p14="http://schemas.microsoft.com/office/powerpoint/2010/main" val="1623157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256A1-9911-449C-B838-FE829C53F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8901" y="901492"/>
            <a:ext cx="4941899" cy="813008"/>
          </a:xfrm>
        </p:spPr>
        <p:txBody>
          <a:bodyPr>
            <a:normAutofit/>
          </a:bodyPr>
          <a:lstStyle/>
          <a:p>
            <a:r>
              <a:rPr lang="en-US" sz="2800" b="1" dirty="0"/>
              <a:t>6. Programming Practice</a:t>
            </a:r>
            <a:endParaRPr lang="en-MY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0FCA6-17CD-482F-B4B0-DC883100E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8901" y="2224825"/>
            <a:ext cx="5079059" cy="7211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/>
              <a:t>Class Contents:</a:t>
            </a:r>
          </a:p>
          <a:p>
            <a:r>
              <a:rPr lang="en-MY" sz="1200" dirty="0"/>
              <a:t>Make the what is in backpack program.</a:t>
            </a:r>
            <a:endParaRPr lang="en-MY" sz="1200" b="1" dirty="0">
              <a:solidFill>
                <a:schemeClr val="tx1"/>
              </a:solidFill>
            </a:endParaRPr>
          </a:p>
          <a:p>
            <a:r>
              <a:rPr lang="en-MY" sz="1200" dirty="0"/>
              <a:t>The program first will ask 2 person’s name, and ask for putting 4 items in each person’s backpack.</a:t>
            </a:r>
          </a:p>
          <a:p>
            <a:r>
              <a:rPr lang="en-MY" sz="1200" dirty="0"/>
              <a:t>Then game start, take turn to guess what is in other person’s backpack. If guess correct then remove it from backpack.</a:t>
            </a:r>
          </a:p>
          <a:p>
            <a:r>
              <a:rPr lang="en-MY" sz="1200" dirty="0"/>
              <a:t>When one person has guessed all, or choose not continue at one round, then game stop.</a:t>
            </a:r>
          </a:p>
          <a:p>
            <a:r>
              <a:rPr lang="en-MY" sz="1200" dirty="0"/>
              <a:t>Game will give the result: for each person how many guessed correct, and how many items left inside backpack.</a:t>
            </a:r>
          </a:p>
          <a:p>
            <a:r>
              <a:rPr lang="en-MY" sz="1200" dirty="0"/>
              <a:t>Practice flow chart to design the program, then use coding to finish.</a:t>
            </a:r>
          </a:p>
          <a:p>
            <a:endParaRPr lang="en-MY" sz="1200" dirty="0"/>
          </a:p>
          <a:p>
            <a:pPr marL="0" indent="0">
              <a:buNone/>
            </a:pPr>
            <a:r>
              <a:rPr lang="en-MY" sz="1400" b="1" dirty="0"/>
              <a:t>Learning Targets</a:t>
            </a:r>
            <a:r>
              <a:rPr lang="en-MY" sz="1200"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MY" sz="1200" dirty="0"/>
              <a:t>Learn how to organize data in the program.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MY" sz="1200" dirty="0"/>
              <a:t>Learn program flow chart.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MY" sz="1200" dirty="0"/>
              <a:t>Enhance the understanding of list and </a:t>
            </a:r>
            <a:r>
              <a:rPr lang="en-MY" sz="1200" dirty="0" err="1"/>
              <a:t>dict</a:t>
            </a:r>
            <a:r>
              <a:rPr lang="en-MY" sz="1200" dirty="0"/>
              <a:t> data type in python.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MY" sz="1200" dirty="0"/>
              <a:t>Able to finish the program. </a:t>
            </a:r>
          </a:p>
          <a:p>
            <a:pPr>
              <a:buFont typeface="Wingdings" panose="05000000000000000000" pitchFamily="2" charset="2"/>
              <a:buChar char="Ø"/>
            </a:pPr>
            <a:endParaRPr lang="en-MY" sz="1200" dirty="0"/>
          </a:p>
          <a:p>
            <a:pPr marL="0" indent="0">
              <a:buNone/>
            </a:pPr>
            <a:r>
              <a:rPr lang="en-MY" sz="1400" b="1" dirty="0"/>
              <a:t>Duration:</a:t>
            </a:r>
          </a:p>
          <a:p>
            <a:pPr marL="0" indent="0">
              <a:buNone/>
            </a:pPr>
            <a:r>
              <a:rPr lang="en-MY" sz="1200" dirty="0"/>
              <a:t>2 ~ 4 classes, according to acceptance level of the students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108B87E-AAA0-4B3C-A0A2-598E37B3136F}"/>
              </a:ext>
            </a:extLst>
          </p:cNvPr>
          <p:cNvSpPr txBox="1">
            <a:spLocks/>
          </p:cNvSpPr>
          <p:nvPr/>
        </p:nvSpPr>
        <p:spPr>
          <a:xfrm>
            <a:off x="1860221" y="1522941"/>
            <a:ext cx="3730351" cy="38311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000" b="1" dirty="0"/>
              <a:t>What is in backpack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3916BCB-F354-4208-9D1F-1130A4371E6C}"/>
              </a:ext>
            </a:extLst>
          </p:cNvPr>
          <p:cNvCxnSpPr>
            <a:cxnSpLocks/>
          </p:cNvCxnSpPr>
          <p:nvPr/>
        </p:nvCxnSpPr>
        <p:spPr>
          <a:xfrm>
            <a:off x="1943100" y="1472141"/>
            <a:ext cx="431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580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256A1-9911-449C-B838-FE829C53F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8901" y="901492"/>
            <a:ext cx="4941899" cy="813008"/>
          </a:xfrm>
        </p:spPr>
        <p:txBody>
          <a:bodyPr>
            <a:normAutofit/>
          </a:bodyPr>
          <a:lstStyle/>
          <a:p>
            <a:r>
              <a:rPr lang="en-US" sz="2800" b="1" dirty="0"/>
              <a:t>7. Turtle Drawing</a:t>
            </a:r>
            <a:endParaRPr lang="en-MY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0FCA6-17CD-482F-B4B0-DC883100E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8901" y="1945425"/>
            <a:ext cx="5079059" cy="7211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/>
              <a:t>Class Contents:</a:t>
            </a:r>
          </a:p>
          <a:p>
            <a:r>
              <a:rPr lang="en-MY" sz="1200" dirty="0"/>
              <a:t>Use python turtle module, to programming on screen drawing.</a:t>
            </a:r>
            <a:endParaRPr lang="en-MY" sz="1200" b="1" dirty="0">
              <a:solidFill>
                <a:schemeClr val="tx1"/>
              </a:solidFill>
            </a:endParaRPr>
          </a:p>
          <a:p>
            <a:r>
              <a:rPr lang="en-MY" sz="1200" dirty="0"/>
              <a:t>What is turtle module and how to use it.</a:t>
            </a:r>
          </a:p>
          <a:p>
            <a:r>
              <a:rPr lang="en-MY" sz="1200" dirty="0"/>
              <a:t>The functions that control the pen draw on screen.</a:t>
            </a:r>
          </a:p>
          <a:p>
            <a:r>
              <a:rPr lang="en-MY" sz="1200" dirty="0"/>
              <a:t>Learn how to control the pen movement, with the understanding on cartesian coordinate system (screen coordinates)</a:t>
            </a:r>
          </a:p>
          <a:p>
            <a:endParaRPr lang="en-MY" sz="1200" dirty="0"/>
          </a:p>
          <a:p>
            <a:pPr marL="0" indent="0">
              <a:buNone/>
            </a:pPr>
            <a:r>
              <a:rPr lang="en-MY" sz="1400" b="1" dirty="0"/>
              <a:t>Learning Targets</a:t>
            </a:r>
            <a:r>
              <a:rPr lang="en-MY" sz="1200"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MY" sz="1200" dirty="0"/>
              <a:t>Learn turtle module functions.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MY" sz="1200" dirty="0"/>
              <a:t>Enhance the program flow understanding.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MY" sz="1200" dirty="0"/>
              <a:t>Improve the understanding in geometry, cartesian coordinates, angle </a:t>
            </a:r>
            <a:r>
              <a:rPr lang="en-MY" sz="1200"/>
              <a:t>and rotation </a:t>
            </a:r>
            <a:endParaRPr lang="en-MY" sz="1200" dirty="0"/>
          </a:p>
          <a:p>
            <a:pPr>
              <a:buFont typeface="Wingdings" panose="05000000000000000000" pitchFamily="2" charset="2"/>
              <a:buChar char="Ø"/>
            </a:pPr>
            <a:endParaRPr lang="en-MY" sz="1200" dirty="0"/>
          </a:p>
          <a:p>
            <a:pPr marL="0" indent="0">
              <a:buNone/>
            </a:pPr>
            <a:r>
              <a:rPr lang="en-MY" sz="1400" b="1" dirty="0"/>
              <a:t>Duration:</a:t>
            </a:r>
          </a:p>
          <a:p>
            <a:pPr marL="0" indent="0">
              <a:buNone/>
            </a:pPr>
            <a:r>
              <a:rPr lang="en-MY" sz="1200" dirty="0"/>
              <a:t>2 ~ 3 classes, according to acceptance level of the students</a:t>
            </a:r>
          </a:p>
        </p:txBody>
      </p:sp>
    </p:spTree>
    <p:extLst>
      <p:ext uri="{BB962C8B-B14F-4D97-AF65-F5344CB8AC3E}">
        <p14:creationId xmlns:p14="http://schemas.microsoft.com/office/powerpoint/2010/main" val="3566068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256A1-9911-449C-B838-FE829C53F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8901" y="901492"/>
            <a:ext cx="4941899" cy="813008"/>
          </a:xfrm>
        </p:spPr>
        <p:txBody>
          <a:bodyPr>
            <a:normAutofit/>
          </a:bodyPr>
          <a:lstStyle/>
          <a:p>
            <a:r>
              <a:rPr lang="en-US" sz="2800" b="1" dirty="0"/>
              <a:t>8. Draw Snowflake</a:t>
            </a:r>
            <a:endParaRPr lang="en-MY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0FCA6-17CD-482F-B4B0-DC883100E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8901" y="1945425"/>
            <a:ext cx="5079059" cy="7211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/>
              <a:t>Class Contents:</a:t>
            </a:r>
          </a:p>
          <a:p>
            <a:r>
              <a:rPr lang="en-MY" sz="1200" dirty="0"/>
              <a:t>Learn how to start from draw triangle, step by step to extend to draw a snowflake</a:t>
            </a:r>
          </a:p>
          <a:p>
            <a:r>
              <a:rPr lang="en-MY" sz="1200" dirty="0"/>
              <a:t>In the process, understand the idea of recursion</a:t>
            </a:r>
          </a:p>
          <a:p>
            <a:r>
              <a:rPr lang="en-MY" sz="1200" dirty="0"/>
              <a:t>Finally change the program using recursion function call</a:t>
            </a:r>
          </a:p>
          <a:p>
            <a:endParaRPr lang="en-MY" sz="1200" dirty="0"/>
          </a:p>
          <a:p>
            <a:pPr marL="0" indent="0">
              <a:buNone/>
            </a:pPr>
            <a:r>
              <a:rPr lang="en-MY" sz="1400" b="1" dirty="0"/>
              <a:t>Learning Targets</a:t>
            </a:r>
            <a:r>
              <a:rPr lang="en-MY" sz="1200"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MY" sz="1200" dirty="0"/>
              <a:t>Learn the idea of recursion and the usage of recursion in programming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MY" sz="1200" dirty="0"/>
              <a:t>Understand the difference of normal programming, and recursion programming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MY" sz="1200" dirty="0"/>
              <a:t>Understand how to set conditions to break recursion and let program to return and solve the problem</a:t>
            </a:r>
          </a:p>
          <a:p>
            <a:pPr>
              <a:buFont typeface="Wingdings" panose="05000000000000000000" pitchFamily="2" charset="2"/>
              <a:buChar char="Ø"/>
            </a:pPr>
            <a:endParaRPr lang="en-MY" sz="1200" dirty="0"/>
          </a:p>
          <a:p>
            <a:pPr marL="0" indent="0">
              <a:buNone/>
            </a:pPr>
            <a:r>
              <a:rPr lang="en-MY" sz="1400" b="1" dirty="0"/>
              <a:t>Duration:</a:t>
            </a:r>
          </a:p>
          <a:p>
            <a:pPr marL="0" indent="0">
              <a:buNone/>
            </a:pPr>
            <a:r>
              <a:rPr lang="en-MY" sz="1200" dirty="0"/>
              <a:t>1 ~ 2 classes, according to acceptance level of the students</a:t>
            </a:r>
          </a:p>
        </p:txBody>
      </p:sp>
    </p:spTree>
    <p:extLst>
      <p:ext uri="{BB962C8B-B14F-4D97-AF65-F5344CB8AC3E}">
        <p14:creationId xmlns:p14="http://schemas.microsoft.com/office/powerpoint/2010/main" val="3802097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256A1-9911-449C-B838-FE829C53F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8901" y="901492"/>
            <a:ext cx="4941899" cy="813008"/>
          </a:xfrm>
        </p:spPr>
        <p:txBody>
          <a:bodyPr>
            <a:normAutofit/>
          </a:bodyPr>
          <a:lstStyle/>
          <a:p>
            <a:r>
              <a:rPr lang="en-US" sz="2800" b="1" dirty="0"/>
              <a:t>9. Graphic Game Program</a:t>
            </a:r>
            <a:endParaRPr lang="en-MY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0FCA6-17CD-482F-B4B0-DC883100E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8901" y="1945425"/>
            <a:ext cx="5079059" cy="7211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/>
              <a:t>Class Contents:</a:t>
            </a:r>
          </a:p>
          <a:p>
            <a:r>
              <a:rPr lang="en-MY" sz="1200" dirty="0"/>
              <a:t>Install </a:t>
            </a:r>
            <a:r>
              <a:rPr lang="en-MY" sz="1200" dirty="0" err="1"/>
              <a:t>pygame</a:t>
            </a:r>
            <a:r>
              <a:rPr lang="en-MY" sz="1200" dirty="0"/>
              <a:t> module.</a:t>
            </a:r>
            <a:endParaRPr lang="en-MY" sz="1200" b="1" dirty="0">
              <a:solidFill>
                <a:schemeClr val="tx1"/>
              </a:solidFill>
            </a:endParaRPr>
          </a:p>
          <a:p>
            <a:r>
              <a:rPr lang="en-MY" sz="1200" dirty="0"/>
              <a:t>Learn the use of </a:t>
            </a:r>
            <a:r>
              <a:rPr lang="en-MY" sz="1200" dirty="0" err="1"/>
              <a:t>pygame</a:t>
            </a:r>
            <a:r>
              <a:rPr lang="en-MY" sz="1200" dirty="0"/>
              <a:t> to create graphic interface program:</a:t>
            </a:r>
          </a:p>
          <a:p>
            <a:pPr lvl="1"/>
            <a:r>
              <a:rPr lang="en-MY" sz="1050" dirty="0"/>
              <a:t>Basic drawing;</a:t>
            </a:r>
          </a:p>
          <a:p>
            <a:pPr lvl="1"/>
            <a:r>
              <a:rPr lang="en-MY" sz="1050" dirty="0"/>
              <a:t>Animate the shape;</a:t>
            </a:r>
          </a:p>
          <a:p>
            <a:pPr lvl="1"/>
            <a:r>
              <a:rPr lang="en-MY" sz="1050" dirty="0"/>
              <a:t>Control the game speed: frame rate;</a:t>
            </a:r>
          </a:p>
          <a:p>
            <a:pPr lvl="1"/>
            <a:r>
              <a:rPr lang="en-MY" sz="1050" dirty="0"/>
              <a:t>Collision detection and interaction of different shapes;</a:t>
            </a:r>
          </a:p>
          <a:p>
            <a:pPr lvl="1"/>
            <a:r>
              <a:rPr lang="en-MY" sz="1050" dirty="0"/>
              <a:t>Using sound and picture in </a:t>
            </a:r>
            <a:r>
              <a:rPr lang="en-MY" sz="1050" dirty="0" err="1"/>
              <a:t>pygame</a:t>
            </a:r>
            <a:r>
              <a:rPr lang="en-MY" sz="1050" dirty="0"/>
              <a:t> program;</a:t>
            </a:r>
          </a:p>
          <a:p>
            <a:pPr lvl="1"/>
            <a:r>
              <a:rPr lang="en-MY" sz="1050" dirty="0"/>
              <a:t>Design a dodger game.</a:t>
            </a:r>
            <a:endParaRPr lang="en-MY" sz="1200" dirty="0"/>
          </a:p>
          <a:p>
            <a:endParaRPr lang="en-MY" sz="1200" dirty="0"/>
          </a:p>
          <a:p>
            <a:pPr marL="0" indent="0">
              <a:buNone/>
            </a:pPr>
            <a:r>
              <a:rPr lang="en-MY" sz="1400" b="1" dirty="0"/>
              <a:t>Learning Targets</a:t>
            </a:r>
            <a:r>
              <a:rPr lang="en-MY" sz="1200"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MY" sz="1200" dirty="0"/>
              <a:t>Learn </a:t>
            </a:r>
            <a:r>
              <a:rPr lang="en-MY" sz="1200" dirty="0" err="1"/>
              <a:t>pygame</a:t>
            </a:r>
            <a:r>
              <a:rPr lang="en-MY" sz="1200" dirty="0"/>
              <a:t> module functions.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MY" sz="1200" dirty="0"/>
              <a:t>Learn the procedure in creating </a:t>
            </a:r>
            <a:r>
              <a:rPr lang="en-MY" sz="1200" dirty="0" err="1"/>
              <a:t>pygame</a:t>
            </a:r>
            <a:r>
              <a:rPr lang="en-MY" sz="1200" dirty="0"/>
              <a:t> program.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MY" sz="1200" dirty="0"/>
              <a:t>Finish the dodger game program.</a:t>
            </a:r>
          </a:p>
          <a:p>
            <a:pPr>
              <a:buFont typeface="Wingdings" panose="05000000000000000000" pitchFamily="2" charset="2"/>
              <a:buChar char="Ø"/>
            </a:pPr>
            <a:endParaRPr lang="en-MY" sz="1200" dirty="0"/>
          </a:p>
          <a:p>
            <a:pPr marL="0" indent="0">
              <a:buNone/>
            </a:pPr>
            <a:r>
              <a:rPr lang="en-MY" sz="1400" b="1" dirty="0"/>
              <a:t>Duration:</a:t>
            </a:r>
          </a:p>
          <a:p>
            <a:pPr marL="0" indent="0">
              <a:buNone/>
            </a:pPr>
            <a:r>
              <a:rPr lang="en-MY" sz="1200" dirty="0"/>
              <a:t>2 ~ 4 classes, according to acceptance level of the students</a:t>
            </a:r>
          </a:p>
        </p:txBody>
      </p:sp>
    </p:spTree>
    <p:extLst>
      <p:ext uri="{BB962C8B-B14F-4D97-AF65-F5344CB8AC3E}">
        <p14:creationId xmlns:p14="http://schemas.microsoft.com/office/powerpoint/2010/main" val="391789679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BD2D995-20F0-4C14-BF62-1248AB4B484D}">
  <ds:schemaRefs>
    <ds:schemaRef ds:uri="http://purl.org/dc/elements/1.1/"/>
    <ds:schemaRef ds:uri="http://schemas.openxmlformats.org/package/2006/metadata/core-properties"/>
    <ds:schemaRef ds:uri="http://purl.org/dc/dcmitype/"/>
    <ds:schemaRef ds:uri="71af3243-3dd4-4a8d-8c0d-dd76da1f02a5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16c05727-aa75-4e4a-9b5f-8a80a1165891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965255AC-12AC-4323-AA35-9BAC798B66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B3242A4-1E6A-4E02-809C-4A24066EC01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1096</TotalTime>
  <Words>1487</Words>
  <Application>Microsoft Office PowerPoint</Application>
  <PresentationFormat>A4 Paper (210x297 mm)</PresentationFormat>
  <Paragraphs>180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Wingdings</vt:lpstr>
      <vt:lpstr>Wingdings 3</vt:lpstr>
      <vt:lpstr>Wisp</vt:lpstr>
      <vt:lpstr>1. Basic data type and basic operators</vt:lpstr>
      <vt:lpstr>2. String in Python</vt:lpstr>
      <vt:lpstr>3. Programming Practice</vt:lpstr>
      <vt:lpstr>4. Programming Practice</vt:lpstr>
      <vt:lpstr>5. Tuple, List, Set, Dict</vt:lpstr>
      <vt:lpstr>6. Programming Practice</vt:lpstr>
      <vt:lpstr>7. Turtle Drawing</vt:lpstr>
      <vt:lpstr>8. Draw Snowflake</vt:lpstr>
      <vt:lpstr>9. Graphic Game Program</vt:lpstr>
      <vt:lpstr>10. Basic data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Lixiang</dc:creator>
  <cp:lastModifiedBy>Li Lixiang</cp:lastModifiedBy>
  <cp:revision>1</cp:revision>
  <dcterms:created xsi:type="dcterms:W3CDTF">2021-02-07T11:43:33Z</dcterms:created>
  <dcterms:modified xsi:type="dcterms:W3CDTF">2021-03-11T13:43:47Z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