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83A"/>
    <a:srgbClr val="009999"/>
    <a:srgbClr val="00FF0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AA1C43-A472-4095-BB46-71D4D0A2A8F0}" v="9" dt="2021-07-13T07:37:24.246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937F54A5-2272-4F18-8214-A0BA0084D490}"/>
    <pc:docChg chg="undo custSel addSld modSld">
      <pc:chgData name="Li Lixiang" userId="6104bbfcb56aea79" providerId="LiveId" clId="{937F54A5-2272-4F18-8214-A0BA0084D490}" dt="2021-06-29T07:43:12.243" v="111" actId="14100"/>
      <pc:docMkLst>
        <pc:docMk/>
      </pc:docMkLst>
      <pc:sldChg chg="addSp delSp modSp new mod">
        <pc:chgData name="Li Lixiang" userId="6104bbfcb56aea79" providerId="LiveId" clId="{937F54A5-2272-4F18-8214-A0BA0084D490}" dt="2021-06-29T07:43:12.243" v="111" actId="14100"/>
        <pc:sldMkLst>
          <pc:docMk/>
          <pc:sldMk cId="1904809755" sldId="257"/>
        </pc:sldMkLst>
        <pc:spChg chg="del">
          <ac:chgData name="Li Lixiang" userId="6104bbfcb56aea79" providerId="LiveId" clId="{937F54A5-2272-4F18-8214-A0BA0084D490}" dt="2021-06-29T07:36:19.599" v="1" actId="478"/>
          <ac:spMkLst>
            <pc:docMk/>
            <pc:sldMk cId="1904809755" sldId="257"/>
            <ac:spMk id="2" creationId="{96E14BAD-E677-47C0-8A94-6A66AC076267}"/>
          </ac:spMkLst>
        </pc:spChg>
        <pc:spChg chg="del">
          <ac:chgData name="Li Lixiang" userId="6104bbfcb56aea79" providerId="LiveId" clId="{937F54A5-2272-4F18-8214-A0BA0084D490}" dt="2021-06-29T07:36:19.599" v="1" actId="478"/>
          <ac:spMkLst>
            <pc:docMk/>
            <pc:sldMk cId="1904809755" sldId="257"/>
            <ac:spMk id="3" creationId="{476A113C-74C1-463F-8A15-8F2C82ECA45A}"/>
          </ac:spMkLst>
        </pc:spChg>
        <pc:spChg chg="add mod">
          <ac:chgData name="Li Lixiang" userId="6104bbfcb56aea79" providerId="LiveId" clId="{937F54A5-2272-4F18-8214-A0BA0084D490}" dt="2021-06-29T07:42:11.215" v="106" actId="1035"/>
          <ac:spMkLst>
            <pc:docMk/>
            <pc:sldMk cId="1904809755" sldId="257"/>
            <ac:spMk id="14" creationId="{E30B4DB1-8DC9-4A68-AC12-2B6A784DC663}"/>
          </ac:spMkLst>
        </pc:spChg>
        <pc:spChg chg="add mod">
          <ac:chgData name="Li Lixiang" userId="6104bbfcb56aea79" providerId="LiveId" clId="{937F54A5-2272-4F18-8214-A0BA0084D490}" dt="2021-06-29T07:41:51.390" v="78" actId="1076"/>
          <ac:spMkLst>
            <pc:docMk/>
            <pc:sldMk cId="1904809755" sldId="257"/>
            <ac:spMk id="15" creationId="{90D5546F-83D1-4156-94D7-3BC9972767BC}"/>
          </ac:spMkLst>
        </pc:spChg>
        <pc:spChg chg="add mod">
          <ac:chgData name="Li Lixiang" userId="6104bbfcb56aea79" providerId="LiveId" clId="{937F54A5-2272-4F18-8214-A0BA0084D490}" dt="2021-06-29T07:42:05.680" v="100" actId="20577"/>
          <ac:spMkLst>
            <pc:docMk/>
            <pc:sldMk cId="1904809755" sldId="257"/>
            <ac:spMk id="16" creationId="{E4618B8B-42D1-4BDE-B5F4-A2149C24AF81}"/>
          </ac:spMkLst>
        </pc:spChg>
        <pc:spChg chg="add mod">
          <ac:chgData name="Li Lixiang" userId="6104bbfcb56aea79" providerId="LiveId" clId="{937F54A5-2272-4F18-8214-A0BA0084D490}" dt="2021-06-29T07:41:11.497" v="28" actId="207"/>
          <ac:spMkLst>
            <pc:docMk/>
            <pc:sldMk cId="1904809755" sldId="257"/>
            <ac:spMk id="17" creationId="{90409213-C5C3-48FD-B5C7-65154FCCC9F3}"/>
          </ac:spMkLst>
        </pc:spChg>
        <pc:picChg chg="add mod modCrop">
          <ac:chgData name="Li Lixiang" userId="6104bbfcb56aea79" providerId="LiveId" clId="{937F54A5-2272-4F18-8214-A0BA0084D490}" dt="2021-06-29T07:43:12.243" v="111" actId="14100"/>
          <ac:picMkLst>
            <pc:docMk/>
            <pc:sldMk cId="1904809755" sldId="257"/>
            <ac:picMk id="5" creationId="{4A843889-530A-4246-B317-EE70FAD09F41}"/>
          </ac:picMkLst>
        </pc:picChg>
        <pc:picChg chg="add del mod">
          <ac:chgData name="Li Lixiang" userId="6104bbfcb56aea79" providerId="LiveId" clId="{937F54A5-2272-4F18-8214-A0BA0084D490}" dt="2021-06-29T07:39:48.398" v="14"/>
          <ac:picMkLst>
            <pc:docMk/>
            <pc:sldMk cId="1904809755" sldId="257"/>
            <ac:picMk id="7" creationId="{C2D52B7D-E922-489B-ACDF-9DFAB20A8C1D}"/>
          </ac:picMkLst>
        </pc:picChg>
        <pc:picChg chg="add del mod">
          <ac:chgData name="Li Lixiang" userId="6104bbfcb56aea79" providerId="LiveId" clId="{937F54A5-2272-4F18-8214-A0BA0084D490}" dt="2021-06-29T07:39:58.187" v="16" actId="478"/>
          <ac:picMkLst>
            <pc:docMk/>
            <pc:sldMk cId="1904809755" sldId="257"/>
            <ac:picMk id="9" creationId="{26726426-3DAC-43D9-A76F-D80E26CF60CB}"/>
          </ac:picMkLst>
        </pc:picChg>
        <pc:picChg chg="add del mod">
          <ac:chgData name="Li Lixiang" userId="6104bbfcb56aea79" providerId="LiveId" clId="{937F54A5-2272-4F18-8214-A0BA0084D490}" dt="2021-06-29T07:40:20.525" v="20" actId="478"/>
          <ac:picMkLst>
            <pc:docMk/>
            <pc:sldMk cId="1904809755" sldId="257"/>
            <ac:picMk id="11" creationId="{076ADB06-59ED-4F54-883B-DFE99104206E}"/>
          </ac:picMkLst>
        </pc:picChg>
        <pc:picChg chg="add mod">
          <ac:chgData name="Li Lixiang" userId="6104bbfcb56aea79" providerId="LiveId" clId="{937F54A5-2272-4F18-8214-A0BA0084D490}" dt="2021-06-29T07:40:29.876" v="25" actId="1076"/>
          <ac:picMkLst>
            <pc:docMk/>
            <pc:sldMk cId="1904809755" sldId="257"/>
            <ac:picMk id="13" creationId="{7AB09D16-E964-4169-8FA1-ABD837F6D2E4}"/>
          </ac:picMkLst>
        </pc:picChg>
      </pc:sldChg>
    </pc:docChg>
  </pc:docChgLst>
  <pc:docChgLst>
    <pc:chgData name="Li Lixiang" userId="6104bbfcb56aea79" providerId="LiveId" clId="{3CEBFCD4-4755-48CE-84C1-D9794E770E0E}"/>
    <pc:docChg chg="custSel addSld delSld modSld sldOrd">
      <pc:chgData name="Li Lixiang" userId="6104bbfcb56aea79" providerId="LiveId" clId="{3CEBFCD4-4755-48CE-84C1-D9794E770E0E}" dt="2021-06-07T08:14:42.243" v="751" actId="1076"/>
      <pc:docMkLst>
        <pc:docMk/>
      </pc:docMkLst>
      <pc:sldChg chg="modSp mod">
        <pc:chgData name="Li Lixiang" userId="6104bbfcb56aea79" providerId="LiveId" clId="{3CEBFCD4-4755-48CE-84C1-D9794E770E0E}" dt="2021-05-31T09:01:13.930" v="730" actId="20577"/>
        <pc:sldMkLst>
          <pc:docMk/>
          <pc:sldMk cId="3650079851" sldId="256"/>
        </pc:sldMkLst>
        <pc:spChg chg="mod">
          <ac:chgData name="Li Lixiang" userId="6104bbfcb56aea79" providerId="LiveId" clId="{3CEBFCD4-4755-48CE-84C1-D9794E770E0E}" dt="2021-05-31T09:01:13.930" v="73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3CEBFCD4-4755-48CE-84C1-D9794E770E0E}" dt="2021-05-31T08:54:55.668" v="679" actId="20577"/>
        <pc:sldMkLst>
          <pc:docMk/>
          <pc:sldMk cId="3406292314" sldId="263"/>
        </pc:sldMkLst>
        <pc:spChg chg="mod">
          <ac:chgData name="Li Lixiang" userId="6104bbfcb56aea79" providerId="LiveId" clId="{3CEBFCD4-4755-48CE-84C1-D9794E770E0E}" dt="2021-05-31T08:54:55.668" v="679" actId="20577"/>
          <ac:spMkLst>
            <pc:docMk/>
            <pc:sldMk cId="3406292314" sldId="263"/>
            <ac:spMk id="3" creationId="{7060439F-2729-478E-B95F-230482B50AA1}"/>
          </ac:spMkLst>
        </pc:spChg>
      </pc:sldChg>
      <pc:sldChg chg="modSp mod">
        <pc:chgData name="Li Lixiang" userId="6104bbfcb56aea79" providerId="LiveId" clId="{3CEBFCD4-4755-48CE-84C1-D9794E770E0E}" dt="2021-05-31T08:55:17.270" v="698" actId="6549"/>
        <pc:sldMkLst>
          <pc:docMk/>
          <pc:sldMk cId="2803848671" sldId="264"/>
        </pc:sldMkLst>
        <pc:spChg chg="mod">
          <ac:chgData name="Li Lixiang" userId="6104bbfcb56aea79" providerId="LiveId" clId="{3CEBFCD4-4755-48CE-84C1-D9794E770E0E}" dt="2021-05-31T08:55:17.270" v="698" actId="6549"/>
          <ac:spMkLst>
            <pc:docMk/>
            <pc:sldMk cId="2803848671" sldId="264"/>
            <ac:spMk id="2" creationId="{5EC01E2D-9CFE-4D5D-8863-3BA90731F07B}"/>
          </ac:spMkLst>
        </pc:spChg>
      </pc:sldChg>
      <pc:sldChg chg="del">
        <pc:chgData name="Li Lixiang" userId="6104bbfcb56aea79" providerId="LiveId" clId="{3CEBFCD4-4755-48CE-84C1-D9794E770E0E}" dt="2021-05-31T09:02:33.350" v="732" actId="47"/>
        <pc:sldMkLst>
          <pc:docMk/>
          <pc:sldMk cId="521383145" sldId="267"/>
        </pc:sldMkLst>
      </pc:sldChg>
      <pc:sldChg chg="modSp mod">
        <pc:chgData name="Li Lixiang" userId="6104bbfcb56aea79" providerId="LiveId" clId="{3CEBFCD4-4755-48CE-84C1-D9794E770E0E}" dt="2021-05-31T08:55:39.551" v="704" actId="20577"/>
        <pc:sldMkLst>
          <pc:docMk/>
          <pc:sldMk cId="2217555743" sldId="269"/>
        </pc:sldMkLst>
        <pc:spChg chg="mod">
          <ac:chgData name="Li Lixiang" userId="6104bbfcb56aea79" providerId="LiveId" clId="{3CEBFCD4-4755-48CE-84C1-D9794E770E0E}" dt="2021-05-31T08:55:32.416" v="703" actId="20577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39.551" v="704" actId="20577"/>
          <ac:spMkLst>
            <pc:docMk/>
            <pc:sldMk cId="2217555743" sldId="269"/>
            <ac:spMk id="3" creationId="{7060439F-2729-478E-B95F-230482B50AA1}"/>
          </ac:spMkLst>
        </pc:spChg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705451296" sldId="276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36255252" sldId="277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382715189" sldId="278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644787234" sldId="279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458152062" sldId="280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85537872" sldId="281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1892396108" sldId="282"/>
        </pc:sldMkLst>
      </pc:sldChg>
      <pc:sldChg chg="modSp mod">
        <pc:chgData name="Li Lixiang" userId="6104bbfcb56aea79" providerId="LiveId" clId="{3CEBFCD4-4755-48CE-84C1-D9794E770E0E}" dt="2021-05-31T08:55:54.763" v="710" actId="20577"/>
        <pc:sldMkLst>
          <pc:docMk/>
          <pc:sldMk cId="3585909810" sldId="283"/>
        </pc:sldMkLst>
        <pc:spChg chg="mod">
          <ac:chgData name="Li Lixiang" userId="6104bbfcb56aea79" providerId="LiveId" clId="{3CEBFCD4-4755-48CE-84C1-D9794E770E0E}" dt="2021-05-31T08:55:54.763" v="710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50.046" v="705" actId="6549"/>
          <ac:spMkLst>
            <pc:docMk/>
            <pc:sldMk cId="3585909810" sldId="283"/>
            <ac:spMk id="3" creationId="{7060439F-2729-478E-B95F-230482B50AA1}"/>
          </ac:spMkLst>
        </pc:spChg>
      </pc:sldChg>
      <pc:sldChg chg="addSp delSp modSp new del mod setBg">
        <pc:chgData name="Li Lixiang" userId="6104bbfcb56aea79" providerId="LiveId" clId="{3CEBFCD4-4755-48CE-84C1-D9794E770E0E}" dt="2021-06-07T08:14:32.776" v="749" actId="47"/>
        <pc:sldMkLst>
          <pc:docMk/>
          <pc:sldMk cId="1764713965" sldId="284"/>
        </pc:sldMkLst>
        <pc:spChg chg="del">
          <ac:chgData name="Li Lixiang" userId="6104bbfcb56aea79" providerId="LiveId" clId="{3CEBFCD4-4755-48CE-84C1-D9794E770E0E}" dt="2021-06-07T08:13:30.692" v="734" actId="478"/>
          <ac:spMkLst>
            <pc:docMk/>
            <pc:sldMk cId="1764713965" sldId="284"/>
            <ac:spMk id="2" creationId="{0888FDF9-C250-4D3C-BEB1-449ACA12EF24}"/>
          </ac:spMkLst>
        </pc:spChg>
        <pc:spChg chg="del">
          <ac:chgData name="Li Lixiang" userId="6104bbfcb56aea79" providerId="LiveId" clId="{3CEBFCD4-4755-48CE-84C1-D9794E770E0E}" dt="2021-06-07T08:13:30.692" v="734" actId="478"/>
          <ac:spMkLst>
            <pc:docMk/>
            <pc:sldMk cId="1764713965" sldId="284"/>
            <ac:spMk id="3" creationId="{6A04D52C-5CAF-45E1-9647-E8FBCF83431A}"/>
          </ac:spMkLst>
        </pc:spChg>
        <pc:spChg chg="add">
          <ac:chgData name="Li Lixiang" userId="6104bbfcb56aea79" providerId="LiveId" clId="{3CEBFCD4-4755-48CE-84C1-D9794E770E0E}" dt="2021-06-07T08:13:48.690" v="744" actId="26606"/>
          <ac:spMkLst>
            <pc:docMk/>
            <pc:sldMk cId="1764713965" sldId="284"/>
            <ac:spMk id="12" creationId="{DF4972D9-F510-4C84-8BDA-31BAECC2329C}"/>
          </ac:spMkLst>
        </pc:spChg>
        <pc:spChg chg="add">
          <ac:chgData name="Li Lixiang" userId="6104bbfcb56aea79" providerId="LiveId" clId="{3CEBFCD4-4755-48CE-84C1-D9794E770E0E}" dt="2021-06-07T08:13:48.690" v="744" actId="26606"/>
          <ac:spMkLst>
            <pc:docMk/>
            <pc:sldMk cId="1764713965" sldId="284"/>
            <ac:spMk id="14" creationId="{D8E2D96C-A214-42D7-8C0F-E4CCBD8C39CD}"/>
          </ac:spMkLst>
        </pc:spChg>
        <pc:spChg chg="add">
          <ac:chgData name="Li Lixiang" userId="6104bbfcb56aea79" providerId="LiveId" clId="{3CEBFCD4-4755-48CE-84C1-D9794E770E0E}" dt="2021-06-07T08:13:48.690" v="744" actId="26606"/>
          <ac:spMkLst>
            <pc:docMk/>
            <pc:sldMk cId="1764713965" sldId="284"/>
            <ac:spMk id="16" creationId="{17C746F4-1536-4E83-B247-DD6BBE09CDF6}"/>
          </ac:spMkLst>
        </pc:spChg>
        <pc:graphicFrameChg chg="add del mod">
          <ac:chgData name="Li Lixiang" userId="6104bbfcb56aea79" providerId="LiveId" clId="{3CEBFCD4-4755-48CE-84C1-D9794E770E0E}" dt="2021-06-07T08:13:44.403" v="742"/>
          <ac:graphicFrameMkLst>
            <pc:docMk/>
            <pc:sldMk cId="1764713965" sldId="284"/>
            <ac:graphicFrameMk id="4" creationId="{DAEE49E6-D077-41FA-8795-529DD5835B44}"/>
          </ac:graphicFrameMkLst>
        </pc:graphicFrameChg>
        <pc:graphicFrameChg chg="add del mod">
          <ac:chgData name="Li Lixiang" userId="6104bbfcb56aea79" providerId="LiveId" clId="{3CEBFCD4-4755-48CE-84C1-D9794E770E0E}" dt="2021-06-07T08:14:23.380" v="745" actId="478"/>
          <ac:graphicFrameMkLst>
            <pc:docMk/>
            <pc:sldMk cId="1764713965" sldId="284"/>
            <ac:graphicFrameMk id="5" creationId="{63BC8FB7-851D-4903-98B5-903A7E7DA053}"/>
          </ac:graphicFrameMkLst>
        </pc:graphicFrameChg>
        <pc:picChg chg="add">
          <ac:chgData name="Li Lixiang" userId="6104bbfcb56aea79" providerId="LiveId" clId="{3CEBFCD4-4755-48CE-84C1-D9794E770E0E}" dt="2021-06-07T08:13:48.690" v="744" actId="26606"/>
          <ac:picMkLst>
            <pc:docMk/>
            <pc:sldMk cId="1764713965" sldId="284"/>
            <ac:picMk id="10" creationId="{5C819037-A607-4A7B-ADF1-B04516199C89}"/>
          </ac:picMkLst>
        </pc:picChg>
      </pc:sldChg>
      <pc:sldChg chg="addSp modSp add del mod ord setBg">
        <pc:chgData name="Li Lixiang" userId="6104bbfcb56aea79" providerId="LiveId" clId="{3CEBFCD4-4755-48CE-84C1-D9794E770E0E}" dt="2021-05-31T09:02:31.981" v="731" actId="47"/>
        <pc:sldMkLst>
          <pc:docMk/>
          <pc:sldMk cId="3719593706" sldId="284"/>
        </pc:sldMkLst>
        <pc:spChg chg="mod">
          <ac:chgData name="Li Lixiang" userId="6104bbfcb56aea79" providerId="LiveId" clId="{3CEBFCD4-4755-48CE-84C1-D9794E770E0E}" dt="2021-05-30T10:55:47.292" v="609" actId="20577"/>
          <ac:spMkLst>
            <pc:docMk/>
            <pc:sldMk cId="3719593706" sldId="284"/>
            <ac:spMk id="3" creationId="{7060439F-2729-478E-B95F-230482B50AA1}"/>
          </ac:spMkLst>
        </pc:spChg>
        <pc:spChg chg="add mod">
          <ac:chgData name="Li Lixiang" userId="6104bbfcb56aea79" providerId="LiveId" clId="{3CEBFCD4-4755-48CE-84C1-D9794E770E0E}" dt="2021-05-30T10:53:30.258" v="381" actId="1076"/>
          <ac:spMkLst>
            <pc:docMk/>
            <pc:sldMk cId="3719593706" sldId="284"/>
            <ac:spMk id="5" creationId="{2FE83FB9-ED60-418D-A672-204C04B87883}"/>
          </ac:spMkLst>
        </pc:spChg>
        <pc:spChg chg="add mod">
          <ac:chgData name="Li Lixiang" userId="6104bbfcb56aea79" providerId="LiveId" clId="{3CEBFCD4-4755-48CE-84C1-D9794E770E0E}" dt="2021-05-30T11:01:38.464" v="672" actId="1076"/>
          <ac:spMkLst>
            <pc:docMk/>
            <pc:sldMk cId="3719593706" sldId="284"/>
            <ac:spMk id="6" creationId="{73278296-E355-4E6E-B10F-8D2DFFA76166}"/>
          </ac:spMkLst>
        </pc:spChg>
      </pc:sldChg>
      <pc:sldChg chg="addSp delSp modSp new mod">
        <pc:chgData name="Li Lixiang" userId="6104bbfcb56aea79" providerId="LiveId" clId="{3CEBFCD4-4755-48CE-84C1-D9794E770E0E}" dt="2021-06-07T08:14:42.243" v="751" actId="1076"/>
        <pc:sldMkLst>
          <pc:docMk/>
          <pc:sldMk cId="878993897" sldId="285"/>
        </pc:sldMkLst>
        <pc:spChg chg="del">
          <ac:chgData name="Li Lixiang" userId="6104bbfcb56aea79" providerId="LiveId" clId="{3CEBFCD4-4755-48CE-84C1-D9794E770E0E}" dt="2021-06-07T08:14:29.358" v="747" actId="478"/>
          <ac:spMkLst>
            <pc:docMk/>
            <pc:sldMk cId="878993897" sldId="285"/>
            <ac:spMk id="2" creationId="{6078988D-4E7C-491E-A308-42EAE5D28F4A}"/>
          </ac:spMkLst>
        </pc:spChg>
        <pc:spChg chg="del">
          <ac:chgData name="Li Lixiang" userId="6104bbfcb56aea79" providerId="LiveId" clId="{3CEBFCD4-4755-48CE-84C1-D9794E770E0E}" dt="2021-06-07T08:14:29.358" v="747" actId="478"/>
          <ac:spMkLst>
            <pc:docMk/>
            <pc:sldMk cId="878993897" sldId="285"/>
            <ac:spMk id="3" creationId="{C2D7B659-E6A3-429E-843F-43E9C6FD09E5}"/>
          </ac:spMkLst>
        </pc:spChg>
        <pc:picChg chg="add mod">
          <ac:chgData name="Li Lixiang" userId="6104bbfcb56aea79" providerId="LiveId" clId="{3CEBFCD4-4755-48CE-84C1-D9794E770E0E}" dt="2021-06-07T08:14:42.243" v="751" actId="1076"/>
          <ac:picMkLst>
            <pc:docMk/>
            <pc:sldMk cId="878993897" sldId="285"/>
            <ac:picMk id="5" creationId="{3934A3E5-D242-4185-B094-C393E5BA9C4A}"/>
          </ac:picMkLst>
        </pc:picChg>
      </pc:sldChg>
    </pc:docChg>
  </pc:docChgLst>
  <pc:docChgLst>
    <pc:chgData name="Li Lixiang" userId="6104bbfcb56aea79" providerId="LiveId" clId="{C4C4BBC2-13B2-4E83-BEBB-FE5D0572A1B0}"/>
    <pc:docChg chg="undo custSel addSld delSld modSld">
      <pc:chgData name="Li Lixiang" userId="6104bbfcb56aea79" providerId="LiveId" clId="{C4C4BBC2-13B2-4E83-BEBB-FE5D0572A1B0}" dt="2021-03-29T00:47:08.182" v="2010" actId="207"/>
      <pc:docMkLst>
        <pc:docMk/>
      </pc:docMkLst>
      <pc:sldChg chg="addSp delSp modSp mod setBg">
        <pc:chgData name="Li Lixiang" userId="6104bbfcb56aea79" providerId="LiveId" clId="{C4C4BBC2-13B2-4E83-BEBB-FE5D0572A1B0}" dt="2021-02-05T08:47:01" v="396" actId="478"/>
        <pc:sldMkLst>
          <pc:docMk/>
          <pc:sldMk cId="3650079851" sldId="256"/>
        </pc:sldMkLst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2" creationId="{FC1500E4-3964-46A5-8A63-BF74162C33AA}"/>
          </ac:spMkLst>
        </pc:spChg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4" creationId="{8DE6899A-D842-4C9E-ADC1-B0C1377122EA}"/>
          </ac:spMkLst>
        </pc:spChg>
        <pc:spChg chg="add del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10" creationId="{0DC895F7-4E59-40FB-87DD-ACE47F94C143}"/>
          </ac:spMkLst>
        </pc:sp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6" creationId="{1A51D201-00A1-4ECB-87E7-3A155CE875AE}"/>
          </ac:picMkLst>
        </pc:pic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12" creationId="{1A4C720E-710D-44F8-A8D7-2BAA61E1814B}"/>
          </ac:picMkLst>
        </pc:picChg>
        <pc:inkChg chg="add del">
          <ac:chgData name="Li Lixiang" userId="6104bbfcb56aea79" providerId="LiveId" clId="{C4C4BBC2-13B2-4E83-BEBB-FE5D0572A1B0}" dt="2021-02-05T08:47:01" v="396" actId="478"/>
          <ac:inkMkLst>
            <pc:docMk/>
            <pc:sldMk cId="3650079851" sldId="256"/>
            <ac:inkMk id="3" creationId="{E6E38B29-6F1C-4C93-BCF8-6AD2CA70250B}"/>
          </ac:inkMkLst>
        </pc:inkChg>
      </pc:sldChg>
      <pc:sldChg chg="modSp mod">
        <pc:chgData name="Li Lixiang" userId="6104bbfcb56aea79" providerId="LiveId" clId="{C4C4BBC2-13B2-4E83-BEBB-FE5D0572A1B0}" dt="2021-01-05T11:32:13.755" v="110" actId="1035"/>
        <pc:sldMkLst>
          <pc:docMk/>
          <pc:sldMk cId="2854580649" sldId="257"/>
        </pc:sldMkLst>
        <pc:spChg chg="mod">
          <ac:chgData name="Li Lixiang" userId="6104bbfcb56aea79" providerId="LiveId" clId="{C4C4BBC2-13B2-4E83-BEBB-FE5D0572A1B0}" dt="2021-01-05T11:32:13.755" v="110" actId="1035"/>
          <ac:spMkLst>
            <pc:docMk/>
            <pc:sldMk cId="2854580649" sldId="257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2:07.978" v="94" actId="27636"/>
          <ac:spMkLst>
            <pc:docMk/>
            <pc:sldMk cId="2854580649" sldId="257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2-20T07:38:34.067" v="439" actId="478"/>
        <pc:sldMkLst>
          <pc:docMk/>
          <pc:sldMk cId="928992564" sldId="25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928992564" sldId="25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1:45.287" v="86" actId="403"/>
          <ac:spMkLst>
            <pc:docMk/>
            <pc:sldMk cId="928992564" sldId="258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2T14:04:06.401" v="389" actId="9405"/>
          <ac:inkMkLst>
            <pc:docMk/>
            <pc:sldMk cId="928992564" sldId="258"/>
            <ac:inkMk id="4" creationId="{E7F028B3-015F-4CD3-9A2D-878087D02E3D}"/>
          </ac:inkMkLst>
        </pc:inkChg>
        <pc:inkChg chg="add">
          <ac:chgData name="Li Lixiang" userId="6104bbfcb56aea79" providerId="LiveId" clId="{C4C4BBC2-13B2-4E83-BEBB-FE5D0572A1B0}" dt="2021-02-02T14:04:30.563" v="390" actId="9405"/>
          <ac:inkMkLst>
            <pc:docMk/>
            <pc:sldMk cId="928992564" sldId="258"/>
            <ac:inkMk id="5" creationId="{96B9BC63-AB8C-4576-827C-7793EB0C352D}"/>
          </ac:inkMkLst>
        </pc:inkChg>
        <pc:inkChg chg="add del">
          <ac:chgData name="Li Lixiang" userId="6104bbfcb56aea79" providerId="LiveId" clId="{C4C4BBC2-13B2-4E83-BEBB-FE5D0572A1B0}" dt="2021-02-20T07:38:34.067" v="439" actId="478"/>
          <ac:inkMkLst>
            <pc:docMk/>
            <pc:sldMk cId="928992564" sldId="258"/>
            <ac:inkMk id="6" creationId="{F0A6E533-CA3B-4422-AC72-D984000710C5}"/>
          </ac:inkMkLst>
        </pc:ink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90176306" sldId="25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90176306" sldId="259"/>
            <ac:spMk id="2" creationId="{5EC01E2D-9CFE-4D5D-8863-3BA90731F07B}"/>
          </ac:spMkLst>
        </pc:sp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607091366" sldId="260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607091366" sldId="260"/>
            <ac:spMk id="2" creationId="{5EC01E2D-9CFE-4D5D-8863-3BA90731F07B}"/>
          </ac:spMkLst>
        </pc:spChg>
      </pc:sldChg>
      <pc:sldChg chg="modSp mod">
        <pc:chgData name="Li Lixiang" userId="6104bbfcb56aea79" providerId="LiveId" clId="{C4C4BBC2-13B2-4E83-BEBB-FE5D0572A1B0}" dt="2021-01-12T11:32:01.218" v="213" actId="1076"/>
        <pc:sldMkLst>
          <pc:docMk/>
          <pc:sldMk cId="184123586" sldId="261"/>
        </pc:sldMkLst>
        <pc:spChg chg="mod">
          <ac:chgData name="Li Lixiang" userId="6104bbfcb56aea79" providerId="LiveId" clId="{C4C4BBC2-13B2-4E83-BEBB-FE5D0572A1B0}" dt="2021-01-12T11:30:38.564" v="208" actId="1036"/>
          <ac:spMkLst>
            <pc:docMk/>
            <pc:sldMk cId="184123586" sldId="261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12T11:31:52.847" v="212" actId="403"/>
          <ac:spMkLst>
            <pc:docMk/>
            <pc:sldMk cId="184123586" sldId="26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1-12T09:20:53.291" v="171" actId="1076"/>
          <ac:spMkLst>
            <pc:docMk/>
            <pc:sldMk cId="184123586" sldId="261"/>
            <ac:spMk id="5" creationId="{1B409AB1-02EE-4014-8404-40CE3FDCD729}"/>
          </ac:spMkLst>
        </pc:spChg>
        <pc:picChg chg="mod">
          <ac:chgData name="Li Lixiang" userId="6104bbfcb56aea79" providerId="LiveId" clId="{C4C4BBC2-13B2-4E83-BEBB-FE5D0572A1B0}" dt="2021-01-12T11:32:01.218" v="213" actId="1076"/>
          <ac:picMkLst>
            <pc:docMk/>
            <pc:sldMk cId="184123586" sldId="261"/>
            <ac:picMk id="4" creationId="{F2579E6D-609C-4AEE-B118-EAEBC40BABBF}"/>
          </ac:picMkLst>
        </pc:picChg>
      </pc:sldChg>
      <pc:sldChg chg="addSp delSp modSp mod">
        <pc:chgData name="Li Lixiang" userId="6104bbfcb56aea79" providerId="LiveId" clId="{C4C4BBC2-13B2-4E83-BEBB-FE5D0572A1B0}" dt="2021-02-05T08:47:13.100" v="397" actId="478"/>
        <pc:sldMkLst>
          <pc:docMk/>
          <pc:sldMk cId="3009608438" sldId="262"/>
        </pc:sldMkLst>
        <pc:spChg chg="mod">
          <ac:chgData name="Li Lixiang" userId="6104bbfcb56aea79" providerId="LiveId" clId="{C4C4BBC2-13B2-4E83-BEBB-FE5D0572A1B0}" dt="2021-01-05T11:33:13.106" v="139" actId="1035"/>
          <ac:spMkLst>
            <pc:docMk/>
            <pc:sldMk cId="3009608438" sldId="262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3:22.706" v="142" actId="1076"/>
          <ac:spMkLst>
            <pc:docMk/>
            <pc:sldMk cId="3009608438" sldId="262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3.100" v="397" actId="478"/>
          <ac:inkMkLst>
            <pc:docMk/>
            <pc:sldMk cId="3009608438" sldId="262"/>
            <ac:inkMk id="4" creationId="{C64DFB54-46BC-4672-A727-22FE82169ED5}"/>
          </ac:inkMkLst>
        </pc:inkChg>
      </pc:sldChg>
      <pc:sldChg chg="addSp delSp modSp mod">
        <pc:chgData name="Li Lixiang" userId="6104bbfcb56aea79" providerId="LiveId" clId="{C4C4BBC2-13B2-4E83-BEBB-FE5D0572A1B0}" dt="2021-02-05T08:47:19.748" v="398" actId="478"/>
        <pc:sldMkLst>
          <pc:docMk/>
          <pc:sldMk cId="3406292314" sldId="263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406292314" sldId="26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4:37.007" v="146" actId="27636"/>
          <ac:spMkLst>
            <pc:docMk/>
            <pc:sldMk cId="3406292314" sldId="263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9.748" v="398" actId="478"/>
          <ac:inkMkLst>
            <pc:docMk/>
            <pc:sldMk cId="3406292314" sldId="263"/>
            <ac:inkMk id="4" creationId="{1EC6C0BB-521F-45E2-845B-6D2E31EB54A2}"/>
          </ac:inkMkLst>
        </pc:inkChg>
      </pc:sldChg>
      <pc:sldChg chg="addSp modSp mod">
        <pc:chgData name="Li Lixiang" userId="6104bbfcb56aea79" providerId="LiveId" clId="{C4C4BBC2-13B2-4E83-BEBB-FE5D0572A1B0}" dt="2021-02-05T08:03:36.759" v="393" actId="9405"/>
        <pc:sldMkLst>
          <pc:docMk/>
          <pc:sldMk cId="2803848671" sldId="264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803848671" sldId="26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8:44.577" v="148" actId="27636"/>
          <ac:spMkLst>
            <pc:docMk/>
            <pc:sldMk cId="2803848671" sldId="264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5T08:03:36.759" v="393" actId="9405"/>
          <ac:inkMkLst>
            <pc:docMk/>
            <pc:sldMk cId="2803848671" sldId="264"/>
            <ac:inkMk id="4" creationId="{CD5EF5FE-BC31-4155-BD9B-698ABF09DBEA}"/>
          </ac:inkMkLst>
        </pc:inkChg>
      </pc:sldChg>
      <pc:sldChg chg="addSp delSp modSp mod">
        <pc:chgData name="Li Lixiang" userId="6104bbfcb56aea79" providerId="LiveId" clId="{C4C4BBC2-13B2-4E83-BEBB-FE5D0572A1B0}" dt="2021-02-05T08:47:28.258" v="399" actId="478"/>
        <pc:sldMkLst>
          <pc:docMk/>
          <pc:sldMk cId="20270977" sldId="265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0270977" sldId="265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01.249" v="152" actId="14100"/>
          <ac:spMkLst>
            <pc:docMk/>
            <pc:sldMk cId="20270977" sldId="265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28.258" v="399" actId="478"/>
          <ac:inkMkLst>
            <pc:docMk/>
            <pc:sldMk cId="20270977" sldId="265"/>
            <ac:inkMk id="5" creationId="{C0B67D24-A5E8-4C2C-B89C-B454C7C7688C}"/>
          </ac:inkMkLst>
        </pc:inkChg>
      </pc:sldChg>
      <pc:sldChg chg="modSp del mod">
        <pc:chgData name="Li Lixiang" userId="6104bbfcb56aea79" providerId="LiveId" clId="{C4C4BBC2-13B2-4E83-BEBB-FE5D0572A1B0}" dt="2021-01-30T04:52:21.218" v="387" actId="47"/>
        <pc:sldMkLst>
          <pc:docMk/>
          <pc:sldMk cId="1777997471" sldId="266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1777997471" sldId="26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33.323" v="155" actId="14100"/>
          <ac:spMkLst>
            <pc:docMk/>
            <pc:sldMk cId="1777997471" sldId="266"/>
            <ac:spMk id="3" creationId="{7060439F-2729-478E-B95F-230482B50AA1}"/>
          </ac:spMkLst>
        </pc:spChg>
      </pc:sldChg>
      <pc:sldChg chg="modSp mod">
        <pc:chgData name="Li Lixiang" userId="6104bbfcb56aea79" providerId="LiveId" clId="{C4C4BBC2-13B2-4E83-BEBB-FE5D0572A1B0}" dt="2021-02-08T09:28:01.467" v="435" actId="6549"/>
        <pc:sldMkLst>
          <pc:docMk/>
          <pc:sldMk cId="521383145" sldId="267"/>
        </pc:sldMkLst>
        <pc:spChg chg="mod">
          <ac:chgData name="Li Lixiang" userId="6104bbfcb56aea79" providerId="LiveId" clId="{C4C4BBC2-13B2-4E83-BEBB-FE5D0572A1B0}" dt="2021-02-08T09:28:01.467" v="435" actId="6549"/>
          <ac:spMkLst>
            <pc:docMk/>
            <pc:sldMk cId="521383145" sldId="267"/>
            <ac:spMk id="3" creationId="{7060439F-2729-478E-B95F-230482B50AA1}"/>
          </ac:spMkLst>
        </pc:spChg>
      </pc:sldChg>
      <pc:sldChg chg="modSp del mod">
        <pc:chgData name="Li Lixiang" userId="6104bbfcb56aea79" providerId="LiveId" clId="{C4C4BBC2-13B2-4E83-BEBB-FE5D0572A1B0}" dt="2021-01-30T04:52:18.818" v="386" actId="47"/>
        <pc:sldMkLst>
          <pc:docMk/>
          <pc:sldMk cId="237728322" sldId="26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37728322" sldId="26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1.647" v="160" actId="27636"/>
          <ac:spMkLst>
            <pc:docMk/>
            <pc:sldMk cId="237728322" sldId="268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3-07T03:18:44.898" v="1684" actId="478"/>
        <pc:sldMkLst>
          <pc:docMk/>
          <pc:sldMk cId="2217555743" sldId="26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9.477" v="162" actId="403"/>
          <ac:spMkLst>
            <pc:docMk/>
            <pc:sldMk cId="2217555743" sldId="269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19T09:25:55.707" v="438" actId="478"/>
          <ac:inkMkLst>
            <pc:docMk/>
            <pc:sldMk cId="2217555743" sldId="269"/>
            <ac:inkMk id="5" creationId="{2664D8B1-9ED9-451D-934D-C7827440B830}"/>
          </ac:inkMkLst>
        </pc:inkChg>
        <pc:inkChg chg="add del">
          <ac:chgData name="Li Lixiang" userId="6104bbfcb56aea79" providerId="LiveId" clId="{C4C4BBC2-13B2-4E83-BEBB-FE5D0572A1B0}" dt="2021-02-05T08:47:34.587" v="400" actId="478"/>
          <ac:inkMkLst>
            <pc:docMk/>
            <pc:sldMk cId="2217555743" sldId="269"/>
            <ac:inkMk id="5" creationId="{2F02D216-4BA3-4C9C-89E5-3686BC62C1A7}"/>
          </ac:inkMkLst>
        </pc:inkChg>
        <pc:inkChg chg="add del">
          <ac:chgData name="Li Lixiang" userId="6104bbfcb56aea79" providerId="LiveId" clId="{C4C4BBC2-13B2-4E83-BEBB-FE5D0572A1B0}" dt="2021-03-07T03:18:44.898" v="1684" actId="478"/>
          <ac:inkMkLst>
            <pc:docMk/>
            <pc:sldMk cId="2217555743" sldId="269"/>
            <ac:inkMk id="5" creationId="{530D612E-E3B9-4356-B27D-0DBAE633D27C}"/>
          </ac:inkMkLst>
        </pc:ink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36255252" sldId="270"/>
        </pc:sldMkLst>
        <pc:spChg chg="mod">
          <ac:chgData name="Li Lixiang" userId="6104bbfcb56aea79" providerId="LiveId" clId="{C4C4BBC2-13B2-4E83-BEBB-FE5D0572A1B0}" dt="2021-03-04T05:41:13.317" v="1045" actId="5793"/>
          <ac:spMkLst>
            <pc:docMk/>
            <pc:sldMk cId="236255252" sldId="270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1:19.137" v="1046" actId="478"/>
          <ac:spMkLst>
            <pc:docMk/>
            <pc:sldMk cId="236255252" sldId="270"/>
            <ac:spMk id="3" creationId="{7060439F-2729-478E-B95F-230482B50AA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5" creationId="{D94FFDDE-535E-4D07-B182-BD631BF444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6" creationId="{D17ACC57-FB4A-4725-9C4A-2B5A76DE96B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7" creationId="{79266EAA-8C5B-4CE1-9600-B454AA33BF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9" creationId="{E3233F8A-8CE9-4EFA-A9FA-74F900A5DE86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10" creationId="{2AB2BCCB-667B-416B-9EB0-405293F258BD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1" creationId="{DB7063EA-8FA2-4E4E-87E1-BC71E1BC8502}"/>
          </ac:spMkLst>
        </pc:spChg>
        <pc:spChg chg="add mod">
          <ac:chgData name="Li Lixiang" userId="6104bbfcb56aea79" providerId="LiveId" clId="{C4C4BBC2-13B2-4E83-BEBB-FE5D0572A1B0}" dt="2021-03-04T05:43:22.846" v="1103" actId="20577"/>
          <ac:spMkLst>
            <pc:docMk/>
            <pc:sldMk cId="236255252" sldId="270"/>
            <ac:spMk id="13" creationId="{15E151C5-4DF6-4A8E-A7CD-298BC92D0A39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4" creationId="{C629BBBF-4767-4F3F-8FD9-112D498680E6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5" creationId="{7ADC1215-4AB3-4383-BE74-BC86F1A2FC28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8" creationId="{77BC062C-AF4F-4848-941F-DEC68B678A3E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28" creationId="{6FA455C2-F9A9-483E-82F6-38FFFD944796}"/>
          </ac:spMkLst>
        </pc:spChg>
        <pc:spChg chg="add mod">
          <ac:chgData name="Li Lixiang" userId="6104bbfcb56aea79" providerId="LiveId" clId="{C4C4BBC2-13B2-4E83-BEBB-FE5D0572A1B0}" dt="2021-03-04T05:48:57.500" v="1356" actId="5793"/>
          <ac:spMkLst>
            <pc:docMk/>
            <pc:sldMk cId="236255252" sldId="270"/>
            <ac:spMk id="30" creationId="{EBF7A61C-50C3-4887-94DE-3E42D021EC40}"/>
          </ac:spMkLst>
        </pc:spChg>
        <pc:spChg chg="add del mod">
          <ac:chgData name="Li Lixiang" userId="6104bbfcb56aea79" providerId="LiveId" clId="{C4C4BBC2-13B2-4E83-BEBB-FE5D0572A1B0}" dt="2021-03-04T05:41:22.696" v="1047" actId="478"/>
          <ac:spMkLst>
            <pc:docMk/>
            <pc:sldMk cId="236255252" sldId="270"/>
            <ac:spMk id="32" creationId="{926CF8F6-D94C-48BB-836A-EEB4A01ECF3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3" creationId="{292957EA-8FF1-43B6-988B-AFF0E5CF0DD0}"/>
          </ac:spMkLst>
        </pc:spChg>
        <pc:spChg chg="add mod">
          <ac:chgData name="Li Lixiang" userId="6104bbfcb56aea79" providerId="LiveId" clId="{C4C4BBC2-13B2-4E83-BEBB-FE5D0572A1B0}" dt="2021-03-04T05:43:27.535" v="1112" actId="20577"/>
          <ac:spMkLst>
            <pc:docMk/>
            <pc:sldMk cId="236255252" sldId="270"/>
            <ac:spMk id="35" creationId="{B08E604E-AD62-44BE-9958-2A28E851D5A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6" creationId="{EA422221-AACB-4537-9C45-49378081D02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7" creationId="{DBF91AAE-CEA1-4FA2-A68D-FF932544BC48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0" creationId="{3F34753F-2F86-487A-8312-99123BA8548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4" creationId="{D0F2AB0B-E7BA-44C5-A9C7-05E0CE915789}"/>
          </ac:spMkLst>
        </pc:spChg>
        <pc:spChg chg="add mod">
          <ac:chgData name="Li Lixiang" userId="6104bbfcb56aea79" providerId="LiveId" clId="{C4C4BBC2-13B2-4E83-BEBB-FE5D0572A1B0}" dt="2021-03-04T05:49:00.041" v="1360" actId="5793"/>
          <ac:spMkLst>
            <pc:docMk/>
            <pc:sldMk cId="236255252" sldId="270"/>
            <ac:spMk id="45" creationId="{2FA106B6-8315-4B71-910F-B13C2E8B4078}"/>
          </ac:spMkLst>
        </pc:spChg>
        <pc:spChg chg="add mod">
          <ac:chgData name="Li Lixiang" userId="6104bbfcb56aea79" providerId="LiveId" clId="{C4C4BBC2-13B2-4E83-BEBB-FE5D0572A1B0}" dt="2021-03-04T05:42:22.308" v="1084" actId="14100"/>
          <ac:spMkLst>
            <pc:docMk/>
            <pc:sldMk cId="236255252" sldId="270"/>
            <ac:spMk id="47" creationId="{EC156788-7C5D-4A77-B13D-8B8CB57B0127}"/>
          </ac:spMkLst>
        </pc:spChg>
        <pc:spChg chg="add mod">
          <ac:chgData name="Li Lixiang" userId="6104bbfcb56aea79" providerId="LiveId" clId="{C4C4BBC2-13B2-4E83-BEBB-FE5D0572A1B0}" dt="2021-03-04T05:49:03.211" v="1364" actId="5793"/>
          <ac:spMkLst>
            <pc:docMk/>
            <pc:sldMk cId="236255252" sldId="270"/>
            <ac:spMk id="48" creationId="{FAA7F6FE-B15B-4A90-B901-686DC2725680}"/>
          </ac:spMkLst>
        </pc:spChg>
        <pc:spChg chg="add mod">
          <ac:chgData name="Li Lixiang" userId="6104bbfcb56aea79" providerId="LiveId" clId="{C4C4BBC2-13B2-4E83-BEBB-FE5D0572A1B0}" dt="2021-03-04T05:50:28.144" v="1494" actId="113"/>
          <ac:spMkLst>
            <pc:docMk/>
            <pc:sldMk cId="236255252" sldId="270"/>
            <ac:spMk id="51" creationId="{F960B835-2E11-469E-B15F-0C92E98913EF}"/>
          </ac:spMkLst>
        </pc:spChg>
        <pc:picChg chg="del">
          <ac:chgData name="Li Lixiang" userId="6104bbfcb56aea79" providerId="LiveId" clId="{C4C4BBC2-13B2-4E83-BEBB-FE5D0572A1B0}" dt="2021-03-04T05:23:56.593" v="454" actId="478"/>
          <ac:picMkLst>
            <pc:docMk/>
            <pc:sldMk cId="236255252" sldId="270"/>
            <ac:picMk id="4" creationId="{A26CA0F9-CBBC-468B-B0F3-BDBB067000F1}"/>
          </ac:picMkLst>
        </pc:pic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2" creationId="{16036EAB-0792-4AEC-BF1B-C999EC67F661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6" creationId="{781CA403-BD7D-4034-ADF4-BDF552EFE449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7" creationId="{8FBDCB7B-F9D0-4AE5-B78E-8CBBA42C1B1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9" creationId="{0D0186D7-6A43-4696-8488-13AC0BD5679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0" creationId="{02346989-BBE5-425D-8C2D-BA8681818E88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4" creationId="{B873076B-FC39-4B83-B1ED-6F1D4FC558A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4" creationId="{9E3562DD-877E-42B4-BB22-36E53CDCFB9F}"/>
          </ac:cxnSpMkLst>
        </pc:cxnChg>
        <pc:cxnChg chg="add mod">
          <ac:chgData name="Li Lixiang" userId="6104bbfcb56aea79" providerId="LiveId" clId="{C4C4BBC2-13B2-4E83-BEBB-FE5D0572A1B0}" dt="2021-03-04T05:42:11.750" v="1081" actId="14100"/>
          <ac:cxnSpMkLst>
            <pc:docMk/>
            <pc:sldMk cId="236255252" sldId="270"/>
            <ac:cxnSpMk id="38" creationId="{72CD904F-6D09-4B7B-B814-3B8517971AD2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9" creationId="{BF938222-B549-4A25-BAE9-7F5AB20E50D6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1" creationId="{B6999347-85E9-4629-B42A-B86D1A001D2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2" creationId="{746AF533-001F-4B7F-A607-A50D864453B0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3" creationId="{73254342-931A-4B91-9891-7FFBCC40C095}"/>
          </ac:cxnSpMkLst>
        </pc:cxnChg>
        <pc:cxnChg chg="add mod">
          <ac:chgData name="Li Lixiang" userId="6104bbfcb56aea79" providerId="LiveId" clId="{C4C4BBC2-13B2-4E83-BEBB-FE5D0572A1B0}" dt="2021-03-04T05:42:37.926" v="1089" actId="14100"/>
          <ac:cxnSpMkLst>
            <pc:docMk/>
            <pc:sldMk cId="236255252" sldId="270"/>
            <ac:cxnSpMk id="49" creationId="{6A576DC2-C55F-4779-B0E4-DEE4587CA25E}"/>
          </ac:cxnSpMkLst>
        </pc:cxn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3644787234" sldId="271"/>
        </pc:sldMkLst>
        <pc:spChg chg="mod">
          <ac:chgData name="Li Lixiang" userId="6104bbfcb56aea79" providerId="LiveId" clId="{C4C4BBC2-13B2-4E83-BEBB-FE5D0572A1B0}" dt="2021-03-04T05:47:19.876" v="1221" actId="20577"/>
          <ac:spMkLst>
            <pc:docMk/>
            <pc:sldMk cId="3644787234" sldId="271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7:24.565" v="1222" actId="478"/>
          <ac:spMkLst>
            <pc:docMk/>
            <pc:sldMk cId="3644787234" sldId="27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3-04T05:49:26.642" v="1396" actId="5793"/>
          <ac:spMkLst>
            <pc:docMk/>
            <pc:sldMk cId="3644787234" sldId="271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44.676" v="1437" actId="5793"/>
          <ac:spMkLst>
            <pc:docMk/>
            <pc:sldMk cId="3644787234" sldId="271"/>
            <ac:spMk id="6" creationId="{D17ACC57-FB4A-4725-9C4A-2B5A76DE96B1}"/>
          </ac:spMkLst>
        </pc:spChg>
        <pc:spChg chg="mod">
          <ac:chgData name="Li Lixiang" userId="6104bbfcb56aea79" providerId="LiveId" clId="{C4C4BBC2-13B2-4E83-BEBB-FE5D0572A1B0}" dt="2021-03-04T05:46:59.839" v="1216" actId="1038"/>
          <ac:spMkLst>
            <pc:docMk/>
            <pc:sldMk cId="3644787234" sldId="271"/>
            <ac:spMk id="8" creationId="{BBD31CBD-9993-44B7-A88C-5818430D733E}"/>
          </ac:spMkLst>
        </pc:spChg>
        <pc:spChg chg="del mod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9" creationId="{E3233F8A-8CE9-4EFA-A9FA-74F900A5DE86}"/>
          </ac:spMkLst>
        </pc:spChg>
        <pc:spChg chg="del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10" creationId="{2AB2BCCB-667B-416B-9EB0-405293F258BD}"/>
          </ac:spMkLst>
        </pc:spChg>
        <pc:spChg chg="add del mod">
          <ac:chgData name="Li Lixiang" userId="6104bbfcb56aea79" providerId="LiveId" clId="{C4C4BBC2-13B2-4E83-BEBB-FE5D0572A1B0}" dt="2021-03-04T05:47:26.194" v="1223" actId="478"/>
          <ac:spMkLst>
            <pc:docMk/>
            <pc:sldMk cId="3644787234" sldId="271"/>
            <ac:spMk id="11" creationId="{DB26EF73-9A57-4F34-9BD3-046E0513B93E}"/>
          </ac:spMkLst>
        </pc:spChg>
      </pc:sldChg>
      <pc:sldChg chg="add del">
        <pc:chgData name="Li Lixiang" userId="6104bbfcb56aea79" providerId="LiveId" clId="{C4C4BBC2-13B2-4E83-BEBB-FE5D0572A1B0}" dt="2021-03-04T06:05:19.330" v="1681" actId="2696"/>
        <pc:sldMkLst>
          <pc:docMk/>
          <pc:sldMk cId="3705451296" sldId="272"/>
        </pc:sldMkLst>
      </pc:sldChg>
      <pc:sldChg chg="addSp delSp modSp new del mod">
        <pc:chgData name="Li Lixiang" userId="6104bbfcb56aea79" providerId="LiveId" clId="{C4C4BBC2-13B2-4E83-BEBB-FE5D0572A1B0}" dt="2021-03-04T06:05:19.330" v="1681" actId="2696"/>
        <pc:sldMkLst>
          <pc:docMk/>
          <pc:sldMk cId="3382715189" sldId="273"/>
        </pc:sldMkLst>
        <pc:spChg chg="del">
          <ac:chgData name="Li Lixiang" userId="6104bbfcb56aea79" providerId="LiveId" clId="{C4C4BBC2-13B2-4E83-BEBB-FE5D0572A1B0}" dt="2021-03-04T05:43:03.787" v="1091" actId="478"/>
          <ac:spMkLst>
            <pc:docMk/>
            <pc:sldMk cId="3382715189" sldId="273"/>
            <ac:spMk id="2" creationId="{951C7BDF-F400-4315-9886-E1A83A856350}"/>
          </ac:spMkLst>
        </pc:spChg>
        <pc:spChg chg="del">
          <ac:chgData name="Li Lixiang" userId="6104bbfcb56aea79" providerId="LiveId" clId="{C4C4BBC2-13B2-4E83-BEBB-FE5D0572A1B0}" dt="2021-03-04T05:43:05.228" v="1092" actId="478"/>
          <ac:spMkLst>
            <pc:docMk/>
            <pc:sldMk cId="3382715189" sldId="273"/>
            <ac:spMk id="3" creationId="{25A93757-2EB8-47FF-950B-41530E4B349E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4" creationId="{4C87BDA8-27CD-4445-B330-15F1C7261F18}"/>
          </ac:spMkLst>
        </pc:spChg>
        <pc:spChg chg="add mod">
          <ac:chgData name="Li Lixiang" userId="6104bbfcb56aea79" providerId="LiveId" clId="{C4C4BBC2-13B2-4E83-BEBB-FE5D0572A1B0}" dt="2021-03-04T05:43:42.419" v="1132" actId="20577"/>
          <ac:spMkLst>
            <pc:docMk/>
            <pc:sldMk cId="3382715189" sldId="273"/>
            <ac:spMk id="6" creationId="{EC7E49AC-AA90-4955-A874-01EA25A7FD1A}"/>
          </ac:spMkLst>
        </pc:spChg>
        <pc:spChg chg="add mod">
          <ac:chgData name="Li Lixiang" userId="6104bbfcb56aea79" providerId="LiveId" clId="{C4C4BBC2-13B2-4E83-BEBB-FE5D0572A1B0}" dt="2021-03-04T05:44:53.886" v="1147" actId="1076"/>
          <ac:spMkLst>
            <pc:docMk/>
            <pc:sldMk cId="3382715189" sldId="273"/>
            <ac:spMk id="7" creationId="{5CCBFFCB-B795-4760-B8A9-39EF54397F20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8" creationId="{0283302F-2C9E-4CF0-8CE7-59399C6557AC}"/>
          </ac:spMkLst>
        </pc:spChg>
        <pc:spChg chg="add mod">
          <ac:chgData name="Li Lixiang" userId="6104bbfcb56aea79" providerId="LiveId" clId="{C4C4BBC2-13B2-4E83-BEBB-FE5D0572A1B0}" dt="2021-03-04T05:44:37.138" v="1143" actId="1076"/>
          <ac:spMkLst>
            <pc:docMk/>
            <pc:sldMk cId="3382715189" sldId="273"/>
            <ac:spMk id="11" creationId="{39CE9E13-AFDC-4485-8B27-0462168EEBB8}"/>
          </ac:spMkLst>
        </pc:spChg>
        <pc:spChg chg="add mod">
          <ac:chgData name="Li Lixiang" userId="6104bbfcb56aea79" providerId="LiveId" clId="{C4C4BBC2-13B2-4E83-BEBB-FE5D0572A1B0}" dt="2021-03-04T05:43:51.949" v="1135" actId="1076"/>
          <ac:spMkLst>
            <pc:docMk/>
            <pc:sldMk cId="3382715189" sldId="273"/>
            <ac:spMk id="15" creationId="{A3BD1A2F-3FC7-4BCE-B046-FE3D37CB83BA}"/>
          </ac:spMkLst>
        </pc:spChg>
        <pc:spChg chg="add mod">
          <ac:chgData name="Li Lixiang" userId="6104bbfcb56aea79" providerId="LiveId" clId="{C4C4BBC2-13B2-4E83-BEBB-FE5D0572A1B0}" dt="2021-03-04T05:49:16.156" v="1377" actId="6549"/>
          <ac:spMkLst>
            <pc:docMk/>
            <pc:sldMk cId="3382715189" sldId="273"/>
            <ac:spMk id="16" creationId="{2B6944C6-DA95-4D2E-A004-E962D584BD7F}"/>
          </ac:spMkLst>
        </pc:spChg>
        <pc:spChg chg="add mod">
          <ac:chgData name="Li Lixiang" userId="6104bbfcb56aea79" providerId="LiveId" clId="{C4C4BBC2-13B2-4E83-BEBB-FE5D0572A1B0}" dt="2021-03-04T05:45:35.363" v="1158" actId="1076"/>
          <ac:spMkLst>
            <pc:docMk/>
            <pc:sldMk cId="3382715189" sldId="273"/>
            <ac:spMk id="17" creationId="{524D382A-B307-40E4-A364-B4C824C0050B}"/>
          </ac:spMkLst>
        </pc:spChg>
        <pc:spChg chg="add mod">
          <ac:chgData name="Li Lixiang" userId="6104bbfcb56aea79" providerId="LiveId" clId="{C4C4BBC2-13B2-4E83-BEBB-FE5D0572A1B0}" dt="2021-03-04T05:49:12.778" v="1372" actId="5793"/>
          <ac:spMkLst>
            <pc:docMk/>
            <pc:sldMk cId="3382715189" sldId="273"/>
            <ac:spMk id="18" creationId="{C843820F-AC13-47E8-AA31-0477C14FB2E6}"/>
          </ac:spMkLst>
        </pc:spChg>
        <pc:spChg chg="add mod">
          <ac:chgData name="Li Lixiang" userId="6104bbfcb56aea79" providerId="LiveId" clId="{C4C4BBC2-13B2-4E83-BEBB-FE5D0572A1B0}" dt="2021-03-04T05:44:25.888" v="1142" actId="1076"/>
          <ac:spMkLst>
            <pc:docMk/>
            <pc:sldMk cId="3382715189" sldId="273"/>
            <ac:spMk id="20" creationId="{453F1D08-A157-46E4-848C-C4178F2EECC2}"/>
          </ac:spMkLst>
        </pc:spChg>
        <pc:spChg chg="add mod">
          <ac:chgData name="Li Lixiang" userId="6104bbfcb56aea79" providerId="LiveId" clId="{C4C4BBC2-13B2-4E83-BEBB-FE5D0572A1B0}" dt="2021-03-04T05:45:10.953" v="1152" actId="1076"/>
          <ac:spMkLst>
            <pc:docMk/>
            <pc:sldMk cId="3382715189" sldId="273"/>
            <ac:spMk id="29" creationId="{11065F36-249E-4191-8C3C-34F120188C40}"/>
          </ac:spMkLst>
        </pc:spChg>
        <pc:spChg chg="add mod">
          <ac:chgData name="Li Lixiang" userId="6104bbfcb56aea79" providerId="LiveId" clId="{C4C4BBC2-13B2-4E83-BEBB-FE5D0572A1B0}" dt="2021-03-04T05:45:22.193" v="1154" actId="1076"/>
          <ac:spMkLst>
            <pc:docMk/>
            <pc:sldMk cId="3382715189" sldId="273"/>
            <ac:spMk id="30" creationId="{0441E439-7061-47D8-9629-7AEB3C0C1BB4}"/>
          </ac:spMkLst>
        </pc:spChg>
        <pc:spChg chg="add mod">
          <ac:chgData name="Li Lixiang" userId="6104bbfcb56aea79" providerId="LiveId" clId="{C4C4BBC2-13B2-4E83-BEBB-FE5D0572A1B0}" dt="2021-03-04T05:49:10.682" v="1368" actId="5793"/>
          <ac:spMkLst>
            <pc:docMk/>
            <pc:sldMk cId="3382715189" sldId="273"/>
            <ac:spMk id="33" creationId="{0BE74B8F-657B-4D20-AF63-1C489C58C714}"/>
          </ac:spMkLst>
        </pc:spChg>
        <pc:cxnChg chg="add mod">
          <ac:chgData name="Li Lixiang" userId="6104bbfcb56aea79" providerId="LiveId" clId="{C4C4BBC2-13B2-4E83-BEBB-FE5D0572A1B0}" dt="2021-03-04T05:43:15.003" v="1094" actId="1076"/>
          <ac:cxnSpMkLst>
            <pc:docMk/>
            <pc:sldMk cId="3382715189" sldId="273"/>
            <ac:cxnSpMk id="5" creationId="{4FD96723-E66F-4280-B666-3069751D9B51}"/>
          </ac:cxnSpMkLst>
        </pc:cxnChg>
        <pc:cxnChg chg="add mod">
          <ac:chgData name="Li Lixiang" userId="6104bbfcb56aea79" providerId="LiveId" clId="{C4C4BBC2-13B2-4E83-BEBB-FE5D0572A1B0}" dt="2021-03-04T05:44:25.888" v="1142" actId="1076"/>
          <ac:cxnSpMkLst>
            <pc:docMk/>
            <pc:sldMk cId="3382715189" sldId="273"/>
            <ac:cxnSpMk id="9" creationId="{578F437C-75FE-46D8-8E8A-85FA6DFE85DE}"/>
          </ac:cxnSpMkLst>
        </pc:cxnChg>
        <pc:cxnChg chg="add mod">
          <ac:chgData name="Li Lixiang" userId="6104bbfcb56aea79" providerId="LiveId" clId="{C4C4BBC2-13B2-4E83-BEBB-FE5D0572A1B0}" dt="2021-03-04T05:44:51.577" v="1146" actId="14100"/>
          <ac:cxnSpMkLst>
            <pc:docMk/>
            <pc:sldMk cId="3382715189" sldId="273"/>
            <ac:cxnSpMk id="10" creationId="{4727BA80-1338-4628-9528-85A869DE8CAC}"/>
          </ac:cxnSpMkLst>
        </pc:cxnChg>
        <pc:cxnChg chg="add mod">
          <ac:chgData name="Li Lixiang" userId="6104bbfcb56aea79" providerId="LiveId" clId="{C4C4BBC2-13B2-4E83-BEBB-FE5D0572A1B0}" dt="2021-03-04T05:46:03.593" v="1164" actId="14100"/>
          <ac:cxnSpMkLst>
            <pc:docMk/>
            <pc:sldMk cId="3382715189" sldId="273"/>
            <ac:cxnSpMk id="12" creationId="{3C66130C-93CE-4943-B424-ED38309339A6}"/>
          </ac:cxnSpMkLst>
        </pc:cxnChg>
        <pc:cxnChg chg="add mod">
          <ac:chgData name="Li Lixiang" userId="6104bbfcb56aea79" providerId="LiveId" clId="{C4C4BBC2-13B2-4E83-BEBB-FE5D0572A1B0}" dt="2021-03-04T05:44:37.138" v="1143" actId="1076"/>
          <ac:cxnSpMkLst>
            <pc:docMk/>
            <pc:sldMk cId="3382715189" sldId="273"/>
            <ac:cxnSpMk id="13" creationId="{DDEBABA1-E15D-40A3-A0F2-B15A95713FBE}"/>
          </ac:cxnSpMkLst>
        </pc:cxnChg>
        <pc:cxnChg chg="add mod">
          <ac:chgData name="Li Lixiang" userId="6104bbfcb56aea79" providerId="LiveId" clId="{C4C4BBC2-13B2-4E83-BEBB-FE5D0572A1B0}" dt="2021-03-04T05:45:56.990" v="1163" actId="14100"/>
          <ac:cxnSpMkLst>
            <pc:docMk/>
            <pc:sldMk cId="3382715189" sldId="273"/>
            <ac:cxnSpMk id="14" creationId="{0AD24947-C982-4CC9-8227-A7496E5E7156}"/>
          </ac:cxnSpMkLst>
        </pc:cxnChg>
        <pc:cxnChg chg="add mod">
          <ac:chgData name="Li Lixiang" userId="6104bbfcb56aea79" providerId="LiveId" clId="{C4C4BBC2-13B2-4E83-BEBB-FE5D0572A1B0}" dt="2021-03-04T05:43:51.949" v="1135" actId="1076"/>
          <ac:cxnSpMkLst>
            <pc:docMk/>
            <pc:sldMk cId="3382715189" sldId="273"/>
            <ac:cxnSpMk id="19" creationId="{C5965A85-4F15-4370-A9B0-0BB0CD3E979C}"/>
          </ac:cxnSpMkLst>
        </pc:cxnChg>
        <pc:cxnChg chg="add mod">
          <ac:chgData name="Li Lixiang" userId="6104bbfcb56aea79" providerId="LiveId" clId="{C4C4BBC2-13B2-4E83-BEBB-FE5D0572A1B0}" dt="2021-03-04T05:45:04.902" v="1150" actId="14100"/>
          <ac:cxnSpMkLst>
            <pc:docMk/>
            <pc:sldMk cId="3382715189" sldId="273"/>
            <ac:cxnSpMk id="27" creationId="{82762DFE-5EEF-4562-BCBF-E2860A386F3F}"/>
          </ac:cxnSpMkLst>
        </pc:cxnChg>
        <pc:cxnChg chg="add mod">
          <ac:chgData name="Li Lixiang" userId="6104bbfcb56aea79" providerId="LiveId" clId="{C4C4BBC2-13B2-4E83-BEBB-FE5D0572A1B0}" dt="2021-03-04T05:45:22.193" v="1154" actId="1076"/>
          <ac:cxnSpMkLst>
            <pc:docMk/>
            <pc:sldMk cId="3382715189" sldId="273"/>
            <ac:cxnSpMk id="31" creationId="{B0A7787F-2CE7-4555-B92E-E990F09A1CD8}"/>
          </ac:cxnSpMkLst>
        </pc:cxnChg>
        <pc:cxnChg chg="add mod">
          <ac:chgData name="Li Lixiang" userId="6104bbfcb56aea79" providerId="LiveId" clId="{C4C4BBC2-13B2-4E83-BEBB-FE5D0572A1B0}" dt="2021-03-04T05:45:27.044" v="1157" actId="1037"/>
          <ac:cxnSpMkLst>
            <pc:docMk/>
            <pc:sldMk cId="3382715189" sldId="273"/>
            <ac:cxnSpMk id="32" creationId="{310795D9-060E-450B-97BD-68A9E14D6849}"/>
          </ac:cxnSpMkLst>
        </pc:cxnChg>
        <pc:cxnChg chg="add mod">
          <ac:chgData name="Li Lixiang" userId="6104bbfcb56aea79" providerId="LiveId" clId="{C4C4BBC2-13B2-4E83-BEBB-FE5D0572A1B0}" dt="2021-03-04T05:45:47.909" v="1161" actId="1076"/>
          <ac:cxnSpMkLst>
            <pc:docMk/>
            <pc:sldMk cId="3382715189" sldId="273"/>
            <ac:cxnSpMk id="34" creationId="{12B60333-9BB0-4406-A012-2F745ED20266}"/>
          </ac:cxnSpMkLst>
        </pc:cxnChg>
      </pc:sldChg>
      <pc:sldChg chg="modSp add del mod">
        <pc:chgData name="Li Lixiang" userId="6104bbfcb56aea79" providerId="LiveId" clId="{C4C4BBC2-13B2-4E83-BEBB-FE5D0572A1B0}" dt="2021-03-04T06:05:19.330" v="1681" actId="2696"/>
        <pc:sldMkLst>
          <pc:docMk/>
          <pc:sldMk cId="2458152062" sldId="274"/>
        </pc:sldMkLst>
        <pc:spChg chg="mod">
          <ac:chgData name="Li Lixiang" userId="6104bbfcb56aea79" providerId="LiveId" clId="{C4C4BBC2-13B2-4E83-BEBB-FE5D0572A1B0}" dt="2021-03-04T05:47:36.639" v="1229" actId="20577"/>
          <ac:spMkLst>
            <pc:docMk/>
            <pc:sldMk cId="2458152062" sldId="27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5:48:26.343" v="1325" actId="5793"/>
          <ac:spMkLst>
            <pc:docMk/>
            <pc:sldMk cId="2458152062" sldId="274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58.208" v="1458" actId="20577"/>
          <ac:spMkLst>
            <pc:docMk/>
            <pc:sldMk cId="2458152062" sldId="274"/>
            <ac:spMk id="6" creationId="{D17ACC57-FB4A-4725-9C4A-2B5A76DE96B1}"/>
          </ac:spMkLst>
        </pc:sp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85537872" sldId="275"/>
        </pc:sldMkLst>
        <pc:spChg chg="mod">
          <ac:chgData name="Li Lixiang" userId="6104bbfcb56aea79" providerId="LiveId" clId="{C4C4BBC2-13B2-4E83-BEBB-FE5D0572A1B0}" dt="2021-03-04T06:00:30.266" v="1535" actId="20577"/>
          <ac:spMkLst>
            <pc:docMk/>
            <pc:sldMk cId="285537872" sldId="275"/>
            <ac:spMk id="2" creationId="{5EC01E2D-9CFE-4D5D-8863-3BA90731F07B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6:03:47.659" v="1680" actId="1076"/>
          <ac:spMkLst>
            <pc:docMk/>
            <pc:sldMk cId="285537872" sldId="275"/>
            <ac:spMk id="9" creationId="{30257987-5DAD-4BA9-A19E-34AE3588C3FA}"/>
          </ac:spMkLst>
        </pc:spChg>
        <pc:picChg chg="add mod">
          <ac:chgData name="Li Lixiang" userId="6104bbfcb56aea79" providerId="LiveId" clId="{C4C4BBC2-13B2-4E83-BEBB-FE5D0572A1B0}" dt="2021-03-04T06:01:04.196" v="1548" actId="1076"/>
          <ac:picMkLst>
            <pc:docMk/>
            <pc:sldMk cId="285537872" sldId="275"/>
            <ac:picMk id="1026" creationId="{BE219327-CCBE-4485-9239-9A7E84DF2E27}"/>
          </ac:picMkLst>
        </pc:picChg>
        <pc:picChg chg="add del mod">
          <ac:chgData name="Li Lixiang" userId="6104bbfcb56aea79" providerId="LiveId" clId="{C4C4BBC2-13B2-4E83-BEBB-FE5D0572A1B0}" dt="2021-03-04T06:00:45.636" v="1545" actId="478"/>
          <ac:picMkLst>
            <pc:docMk/>
            <pc:sldMk cId="285537872" sldId="275"/>
            <ac:picMk id="1028" creationId="{2D28478F-F77B-4514-A344-271ECA410EDF}"/>
          </ac:picMkLst>
        </pc:picChg>
      </pc:sldChg>
      <pc:sldChg chg="delSp modSp add del mod">
        <pc:chgData name="Li Lixiang" userId="6104bbfcb56aea79" providerId="LiveId" clId="{C4C4BBC2-13B2-4E83-BEBB-FE5D0572A1B0}" dt="2021-03-04T06:05:19.330" v="1681" actId="2696"/>
        <pc:sldMkLst>
          <pc:docMk/>
          <pc:sldMk cId="1892396108" sldId="276"/>
        </pc:sldMkLst>
        <pc:spChg chg="mod">
          <ac:chgData name="Li Lixiang" userId="6104bbfcb56aea79" providerId="LiveId" clId="{C4C4BBC2-13B2-4E83-BEBB-FE5D0572A1B0}" dt="2021-03-04T06:00:39.901" v="1544" actId="20577"/>
          <ac:spMkLst>
            <pc:docMk/>
            <pc:sldMk cId="1892396108" sldId="27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6:03:20.633" v="1657" actId="1076"/>
          <ac:spMkLst>
            <pc:docMk/>
            <pc:sldMk cId="1892396108" sldId="276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2:53.102" v="1631" actId="478"/>
          <ac:spMkLst>
            <pc:docMk/>
            <pc:sldMk cId="1892396108" sldId="276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17.098" v="1656" actId="478"/>
          <ac:spMkLst>
            <pc:docMk/>
            <pc:sldMk cId="1892396108" sldId="276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2:58.607" v="1632" actId="478"/>
          <ac:spMkLst>
            <pc:docMk/>
            <pc:sldMk cId="1892396108" sldId="276"/>
            <ac:spMk id="8" creationId="{BBD31CBD-9993-44B7-A88C-5818430D733E}"/>
          </ac:spMkLst>
        </pc:spChg>
        <pc:picChg chg="del">
          <ac:chgData name="Li Lixiang" userId="6104bbfcb56aea79" providerId="LiveId" clId="{C4C4BBC2-13B2-4E83-BEBB-FE5D0572A1B0}" dt="2021-03-04T06:00:50.952" v="1546" actId="478"/>
          <ac:picMkLst>
            <pc:docMk/>
            <pc:sldMk cId="1892396108" sldId="276"/>
            <ac:picMk id="1026" creationId="{BE219327-CCBE-4485-9239-9A7E84DF2E27}"/>
          </ac:picMkLst>
        </pc:picChg>
        <pc:picChg chg="mod">
          <ac:chgData name="Li Lixiang" userId="6104bbfcb56aea79" providerId="LiveId" clId="{C4C4BBC2-13B2-4E83-BEBB-FE5D0572A1B0}" dt="2021-03-04T06:00:52.928" v="1547" actId="1076"/>
          <ac:picMkLst>
            <pc:docMk/>
            <pc:sldMk cId="1892396108" sldId="276"/>
            <ac:picMk id="1028" creationId="{2D28478F-F77B-4514-A344-271ECA410EDF}"/>
          </ac:picMkLst>
        </pc:picChg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3705451296" sldId="276"/>
        </pc:sldMkLst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236255252" sldId="277"/>
        </pc:sldMkLst>
      </pc:sldChg>
      <pc:sldChg chg="modSp add mod">
        <pc:chgData name="Li Lixiang" userId="6104bbfcb56aea79" providerId="LiveId" clId="{C4C4BBC2-13B2-4E83-BEBB-FE5D0572A1B0}" dt="2021-03-09T07:22:57.826" v="1731" actId="20577"/>
        <pc:sldMkLst>
          <pc:docMk/>
          <pc:sldMk cId="3382715189" sldId="278"/>
        </pc:sldMkLst>
        <pc:spChg chg="mod">
          <ac:chgData name="Li Lixiang" userId="6104bbfcb56aea79" providerId="LiveId" clId="{C4C4BBC2-13B2-4E83-BEBB-FE5D0572A1B0}" dt="2021-03-09T07:22:55.057" v="1730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C4C4BBC2-13B2-4E83-BEBB-FE5D0572A1B0}" dt="2021-03-09T07:22:57.826" v="1731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C4C4BBC2-13B2-4E83-BEBB-FE5D0572A1B0}" dt="2021-03-09T07:22:52.989" v="1729" actId="20577"/>
          <ac:spMkLst>
            <pc:docMk/>
            <pc:sldMk cId="3382715189" sldId="278"/>
            <ac:spMk id="26" creationId="{EEA3ADC2-BCDD-4416-9184-995966377ADD}"/>
          </ac:spMkLst>
        </pc:spChg>
      </pc:sldChg>
      <pc:sldChg chg="addSp modSp add mod">
        <pc:chgData name="Li Lixiang" userId="6104bbfcb56aea79" providerId="LiveId" clId="{C4C4BBC2-13B2-4E83-BEBB-FE5D0572A1B0}" dt="2021-03-09T07:23:24.632" v="1737" actId="20577"/>
        <pc:sldMkLst>
          <pc:docMk/>
          <pc:sldMk cId="3644787234" sldId="279"/>
        </pc:sldMkLst>
        <pc:spChg chg="mod">
          <ac:chgData name="Li Lixiang" userId="6104bbfcb56aea79" providerId="LiveId" clId="{C4C4BBC2-13B2-4E83-BEBB-FE5D0572A1B0}" dt="2021-03-09T07:23:24.632" v="1737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C4C4BBC2-13B2-4E83-BEBB-FE5D0572A1B0}" dt="2021-03-07T03:43:10.310" v="1689" actId="14100"/>
          <ac:cxnSpMkLst>
            <pc:docMk/>
            <pc:sldMk cId="3644787234" sldId="279"/>
            <ac:cxnSpMk id="28" creationId="{2E3D4FF6-4C1C-4504-9A2B-B2F2B1B5D015}"/>
          </ac:cxnSpMkLst>
        </pc:cxnChg>
        <pc:cxnChg chg="add mod">
          <ac:chgData name="Li Lixiang" userId="6104bbfcb56aea79" providerId="LiveId" clId="{C4C4BBC2-13B2-4E83-BEBB-FE5D0572A1B0}" dt="2021-03-07T03:43:17.959" v="1692" actId="14100"/>
          <ac:cxnSpMkLst>
            <pc:docMk/>
            <pc:sldMk cId="3644787234" sldId="279"/>
            <ac:cxnSpMk id="32" creationId="{1B264823-55B9-4A23-9697-54CDC03AA575}"/>
          </ac:cxnSpMkLst>
        </pc:cxnChg>
        <pc:cxnChg chg="add mod">
          <ac:chgData name="Li Lixiang" userId="6104bbfcb56aea79" providerId="LiveId" clId="{C4C4BBC2-13B2-4E83-BEBB-FE5D0572A1B0}" dt="2021-03-07T03:43:26.892" v="1695" actId="14100"/>
          <ac:cxnSpMkLst>
            <pc:docMk/>
            <pc:sldMk cId="3644787234" sldId="279"/>
            <ac:cxnSpMk id="33" creationId="{23B58C9E-3D2A-485A-AEBD-9AE2C382A626}"/>
          </ac:cxnSpMkLst>
        </pc:cxnChg>
        <pc:cxnChg chg="mod">
          <ac:chgData name="Li Lixiang" userId="6104bbfcb56aea79" providerId="LiveId" clId="{C4C4BBC2-13B2-4E83-BEBB-FE5D0572A1B0}" dt="2021-03-07T03:43:00.389" v="1685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C4C4BBC2-13B2-4E83-BEBB-FE5D0572A1B0}" dt="2021-03-07T03:43:35.967" v="1697" actId="1076"/>
          <ac:cxnSpMkLst>
            <pc:docMk/>
            <pc:sldMk cId="3644787234" sldId="279"/>
            <ac:cxnSpMk id="36" creationId="{153CEDD4-4A0D-4F31-A9B9-BD10DB980154}"/>
          </ac:cxnSpMkLst>
        </pc:cxnChg>
      </pc:sldChg>
      <pc:sldChg chg="addSp modSp add mod">
        <pc:chgData name="Li Lixiang" userId="6104bbfcb56aea79" providerId="LiveId" clId="{C4C4BBC2-13B2-4E83-BEBB-FE5D0572A1B0}" dt="2021-03-07T03:45:22.536" v="1711" actId="1076"/>
        <pc:sldMkLst>
          <pc:docMk/>
          <pc:sldMk cId="2458152062" sldId="280"/>
        </pc:sldMkLst>
        <pc:cxnChg chg="mod">
          <ac:chgData name="Li Lixiang" userId="6104bbfcb56aea79" providerId="LiveId" clId="{C4C4BBC2-13B2-4E83-BEBB-FE5D0572A1B0}" dt="2021-03-07T03:44:49.956" v="1698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C4C4BBC2-13B2-4E83-BEBB-FE5D0572A1B0}" dt="2021-03-07T03:44:55.926" v="1701" actId="14100"/>
          <ac:cxnSpMkLst>
            <pc:docMk/>
            <pc:sldMk cId="2458152062" sldId="280"/>
            <ac:cxnSpMk id="28" creationId="{65E60105-F4E6-48C1-BB66-61E25FF6B1B6}"/>
          </ac:cxnSpMkLst>
        </pc:cxnChg>
        <pc:cxnChg chg="add mod">
          <ac:chgData name="Li Lixiang" userId="6104bbfcb56aea79" providerId="LiveId" clId="{C4C4BBC2-13B2-4E83-BEBB-FE5D0572A1B0}" dt="2021-03-07T03:45:03.822" v="1704" actId="14100"/>
          <ac:cxnSpMkLst>
            <pc:docMk/>
            <pc:sldMk cId="2458152062" sldId="280"/>
            <ac:cxnSpMk id="29" creationId="{BD6CCEE0-BF59-4536-9E2C-67C63B587CE2}"/>
          </ac:cxnSpMkLst>
        </pc:cxnChg>
        <pc:cxnChg chg="add mod">
          <ac:chgData name="Li Lixiang" userId="6104bbfcb56aea79" providerId="LiveId" clId="{C4C4BBC2-13B2-4E83-BEBB-FE5D0572A1B0}" dt="2021-03-07T03:45:12.430" v="1707" actId="14100"/>
          <ac:cxnSpMkLst>
            <pc:docMk/>
            <pc:sldMk cId="2458152062" sldId="280"/>
            <ac:cxnSpMk id="30" creationId="{C8837701-5A4F-422F-8767-23437240880E}"/>
          </ac:cxnSpMkLst>
        </pc:cxnChg>
        <pc:cxnChg chg="add mod">
          <ac:chgData name="Li Lixiang" userId="6104bbfcb56aea79" providerId="LiveId" clId="{C4C4BBC2-13B2-4E83-BEBB-FE5D0572A1B0}" dt="2021-03-07T03:45:22.536" v="1711" actId="1076"/>
          <ac:cxnSpMkLst>
            <pc:docMk/>
            <pc:sldMk cId="2458152062" sldId="280"/>
            <ac:cxnSpMk id="31" creationId="{FCCCCA07-883B-4427-AB2B-EE57DF10EF46}"/>
          </ac:cxnSpMkLst>
        </pc:cxnChg>
      </pc:sldChg>
      <pc:sldChg chg="addSp delSp modSp add mod">
        <pc:chgData name="Li Lixiang" userId="6104bbfcb56aea79" providerId="LiveId" clId="{C4C4BBC2-13B2-4E83-BEBB-FE5D0572A1B0}" dt="2021-03-09T08:58:51.103" v="1812" actId="14100"/>
        <pc:sldMkLst>
          <pc:docMk/>
          <pc:sldMk cId="285537872" sldId="281"/>
        </pc:sldMkLst>
        <pc:spChg chg="mod">
          <ac:chgData name="Li Lixiang" userId="6104bbfcb56aea79" providerId="LiveId" clId="{C4C4BBC2-13B2-4E83-BEBB-FE5D0572A1B0}" dt="2021-03-09T07:24:26.937" v="1757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C4C4BBC2-13B2-4E83-BEBB-FE5D0572A1B0}" dt="2021-03-09T08:57:48.723" v="1793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C4C4BBC2-13B2-4E83-BEBB-FE5D0572A1B0}" dt="2021-03-07T03:46:41.175" v="171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C4C4BBC2-13B2-4E83-BEBB-FE5D0572A1B0}" dt="2021-03-09T08:57:59.282" v="1796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C4C4BBC2-13B2-4E83-BEBB-FE5D0572A1B0}" dt="2021-03-09T08:58:39.759" v="1809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C4C4BBC2-13B2-4E83-BEBB-FE5D0572A1B0}" dt="2021-03-07T03:47:06.489" v="1724" actId="14100"/>
          <ac:cxnSpMkLst>
            <pc:docMk/>
            <pc:sldMk cId="285537872" sldId="281"/>
            <ac:cxnSpMk id="29" creationId="{EF68867D-59C8-420F-9059-31AFAE36792D}"/>
          </ac:cxnSpMkLst>
        </pc:cxnChg>
        <pc:cxnChg chg="del mod">
          <ac:chgData name="Li Lixiang" userId="6104bbfcb56aea79" providerId="LiveId" clId="{C4C4BBC2-13B2-4E83-BEBB-FE5D0572A1B0}" dt="2021-03-09T08:58:42.805" v="1810" actId="478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C4C4BBC2-13B2-4E83-BEBB-FE5D0572A1B0}" dt="2021-03-09T08:58:20.604" v="1801" actId="14100"/>
          <ac:cxnSpMkLst>
            <pc:docMk/>
            <pc:sldMk cId="285537872" sldId="281"/>
            <ac:cxnSpMk id="31" creationId="{96DA98E2-8E7A-497B-8BBB-E459CF982943}"/>
          </ac:cxnSpMkLst>
        </pc:cxnChg>
        <pc:cxnChg chg="add mod">
          <ac:chgData name="Li Lixiang" userId="6104bbfcb56aea79" providerId="LiveId" clId="{C4C4BBC2-13B2-4E83-BEBB-FE5D0572A1B0}" dt="2021-03-09T08:58:34.560" v="1807" actId="1076"/>
          <ac:cxnSpMkLst>
            <pc:docMk/>
            <pc:sldMk cId="285537872" sldId="281"/>
            <ac:cxnSpMk id="32" creationId="{F3A0A3E2-CDA4-4F40-8A92-E1A7982676AB}"/>
          </ac:cxnSpMkLst>
        </pc:cxnChg>
        <pc:cxnChg chg="mod">
          <ac:chgData name="Li Lixiang" userId="6104bbfcb56aea79" providerId="LiveId" clId="{C4C4BBC2-13B2-4E83-BEBB-FE5D0572A1B0}" dt="2021-03-09T08:57:56" v="1795" actId="14100"/>
          <ac:cxnSpMkLst>
            <pc:docMk/>
            <pc:sldMk cId="285537872" sldId="281"/>
            <ac:cxnSpMk id="37" creationId="{C57E4C2F-39B9-4760-BBF8-151F3595360B}"/>
          </ac:cxnSpMkLst>
        </pc:cxnChg>
        <pc:cxnChg chg="mod">
          <ac:chgData name="Li Lixiang" userId="6104bbfcb56aea79" providerId="LiveId" clId="{C4C4BBC2-13B2-4E83-BEBB-FE5D0572A1B0}" dt="2021-03-09T08:58:51.103" v="1812" actId="14100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C4C4BBC2-13B2-4E83-BEBB-FE5D0572A1B0}" dt="2021-03-11T07:17:47.999" v="1813" actId="1076"/>
        <pc:sldMkLst>
          <pc:docMk/>
          <pc:sldMk cId="1892396108" sldId="282"/>
        </pc:sldMkLst>
        <pc:spChg chg="mod">
          <ac:chgData name="Li Lixiang" userId="6104bbfcb56aea79" providerId="LiveId" clId="{C4C4BBC2-13B2-4E83-BEBB-FE5D0572A1B0}" dt="2021-03-09T07:26:01.637" v="1791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9T07:25:02.091" v="1760" actId="107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C4C4BBC2-13B2-4E83-BEBB-FE5D0572A1B0}" dt="2021-03-09T07:24:57.643" v="1759" actId="107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C4C4BBC2-13B2-4E83-BEBB-FE5D0572A1B0}" dt="2021-03-09T07:25:13.749" v="1763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C4C4BBC2-13B2-4E83-BEBB-FE5D0572A1B0}" dt="2021-03-09T07:25:06.435" v="1761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C4C4BBC2-13B2-4E83-BEBB-FE5D0572A1B0}" dt="2021-03-11T07:17:47.999" v="1813" actId="1076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C4C4BBC2-13B2-4E83-BEBB-FE5D0572A1B0}" dt="2021-03-09T07:25:23.068" v="1766" actId="14100"/>
          <ac:cxnSpMkLst>
            <pc:docMk/>
            <pc:sldMk cId="1892396108" sldId="282"/>
            <ac:cxnSpMk id="29" creationId="{6C483521-AE24-453C-AA53-628C6A407C1B}"/>
          </ac:cxnSpMkLst>
        </pc:cxnChg>
        <pc:cxnChg chg="add mod">
          <ac:chgData name="Li Lixiang" userId="6104bbfcb56aea79" providerId="LiveId" clId="{C4C4BBC2-13B2-4E83-BEBB-FE5D0572A1B0}" dt="2021-03-09T07:25:31.084" v="1769" actId="14100"/>
          <ac:cxnSpMkLst>
            <pc:docMk/>
            <pc:sldMk cId="1892396108" sldId="282"/>
            <ac:cxnSpMk id="31" creationId="{3F1ECA60-55FC-46D0-8C7D-060F3877864A}"/>
          </ac:cxnSpMkLst>
        </pc:cxnChg>
      </pc:sldChg>
      <pc:sldChg chg="addSp delSp modSp add mod">
        <pc:chgData name="Li Lixiang" userId="6104bbfcb56aea79" providerId="LiveId" clId="{C4C4BBC2-13B2-4E83-BEBB-FE5D0572A1B0}" dt="2021-03-29T00:47:08.182" v="2010" actId="207"/>
        <pc:sldMkLst>
          <pc:docMk/>
          <pc:sldMk cId="3585909810" sldId="283"/>
        </pc:sldMkLst>
        <pc:spChg chg="mod">
          <ac:chgData name="Li Lixiang" userId="6104bbfcb56aea79" providerId="LiveId" clId="{C4C4BBC2-13B2-4E83-BEBB-FE5D0572A1B0}" dt="2021-03-29T00:44:02.253" v="1822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29T00:47:08.182" v="2010" actId="207"/>
          <ac:spMkLst>
            <pc:docMk/>
            <pc:sldMk cId="3585909810" sldId="283"/>
            <ac:spMk id="3" creationId="{7060439F-2729-478E-B95F-230482B50AA1}"/>
          </ac:spMkLst>
        </pc:spChg>
        <pc:picChg chg="del mod">
          <ac:chgData name="Li Lixiang" userId="6104bbfcb56aea79" providerId="LiveId" clId="{C4C4BBC2-13B2-4E83-BEBB-FE5D0572A1B0}" dt="2021-03-29T00:45:13.997" v="1993" actId="478"/>
          <ac:picMkLst>
            <pc:docMk/>
            <pc:sldMk cId="3585909810" sldId="283"/>
            <ac:picMk id="4" creationId="{A26CA0F9-CBBC-468B-B0F3-BDBB067000F1}"/>
          </ac:picMkLst>
        </pc:picChg>
        <pc:picChg chg="add mod">
          <ac:chgData name="Li Lixiang" userId="6104bbfcb56aea79" providerId="LiveId" clId="{C4C4BBC2-13B2-4E83-BEBB-FE5D0572A1B0}" dt="2021-03-29T00:46:28.429" v="1996" actId="14100"/>
          <ac:picMkLst>
            <pc:docMk/>
            <pc:sldMk cId="3585909810" sldId="283"/>
            <ac:picMk id="6" creationId="{56589C3E-9775-4BDD-8938-D15BE1A164D8}"/>
          </ac:picMkLst>
        </pc:picChg>
      </pc:sldChg>
    </pc:docChg>
  </pc:docChgLst>
  <pc:docChgLst>
    <pc:chgData name="Li Lixiang" userId="6104bbfcb56aea79" providerId="LiveId" clId="{2E7DA596-0B3C-4FAA-895A-786A234B2282}"/>
    <pc:docChg chg="custSel delSld modSld modMainMaster">
      <pc:chgData name="Li Lixiang" userId="6104bbfcb56aea79" providerId="LiveId" clId="{2E7DA596-0B3C-4FAA-895A-786A234B2282}" dt="2021-06-07T12:53:50.046" v="168" actId="14100"/>
      <pc:docMkLst>
        <pc:docMk/>
      </pc:docMkLst>
      <pc:sldChg chg="addSp delSp modSp mod">
        <pc:chgData name="Li Lixiang" userId="6104bbfcb56aea79" providerId="LiveId" clId="{2E7DA596-0B3C-4FAA-895A-786A234B2282}" dt="2021-06-07T12:53:50.046" v="168" actId="14100"/>
        <pc:sldMkLst>
          <pc:docMk/>
          <pc:sldMk cId="3650079851" sldId="256"/>
        </pc:sldMkLst>
        <pc:spChg chg="mod">
          <ac:chgData name="Li Lixiang" userId="6104bbfcb56aea79" providerId="LiveId" clId="{2E7DA596-0B3C-4FAA-895A-786A234B2282}" dt="2021-06-07T08:36:17.955" v="123" actId="403"/>
          <ac:spMkLst>
            <pc:docMk/>
            <pc:sldMk cId="3650079851" sldId="256"/>
            <ac:spMk id="2" creationId="{FC1500E4-3964-46A5-8A63-BF74162C33AA}"/>
          </ac:spMkLst>
        </pc:spChg>
        <pc:spChg chg="add mod">
          <ac:chgData name="Li Lixiang" userId="6104bbfcb56aea79" providerId="LiveId" clId="{2E7DA596-0B3C-4FAA-895A-786A234B2282}" dt="2021-06-07T12:53:50.046" v="168" actId="14100"/>
          <ac:spMkLst>
            <pc:docMk/>
            <pc:sldMk cId="3650079851" sldId="256"/>
            <ac:spMk id="3" creationId="{4B402FD3-2A66-4EF5-9093-5ED6428305A9}"/>
          </ac:spMkLst>
        </pc:spChg>
        <pc:spChg chg="mod">
          <ac:chgData name="Li Lixiang" userId="6104bbfcb56aea79" providerId="LiveId" clId="{2E7DA596-0B3C-4FAA-895A-786A234B2282}" dt="2021-06-07T12:53:36.199" v="166" actId="1035"/>
          <ac:spMkLst>
            <pc:docMk/>
            <pc:sldMk cId="3650079851" sldId="256"/>
            <ac:spMk id="4" creationId="{8DE6899A-D842-4C9E-ADC1-B0C1377122EA}"/>
          </ac:spMkLst>
        </pc:spChg>
        <pc:spChg chg="add del mod">
          <ac:chgData name="Li Lixiang" userId="6104bbfcb56aea79" providerId="LiveId" clId="{2E7DA596-0B3C-4FAA-895A-786A234B2282}" dt="2021-06-07T08:35:48.186" v="102" actId="478"/>
          <ac:spMkLst>
            <pc:docMk/>
            <pc:sldMk cId="3650079851" sldId="256"/>
            <ac:spMk id="5" creationId="{7D5C0B53-42E0-4197-AEE3-B53791EC01B7}"/>
          </ac:spMkLst>
        </pc:spChg>
        <pc:spChg chg="add mod">
          <ac:chgData name="Li Lixiang" userId="6104bbfcb56aea79" providerId="LiveId" clId="{2E7DA596-0B3C-4FAA-895A-786A234B2282}" dt="2021-06-07T08:36:25.589" v="129" actId="1035"/>
          <ac:spMkLst>
            <pc:docMk/>
            <pc:sldMk cId="3650079851" sldId="256"/>
            <ac:spMk id="6" creationId="{9C538575-A1A1-42F7-900C-F7F6443783C2}"/>
          </ac:spMkLst>
        </pc:spChg>
        <pc:spChg chg="add del mod">
          <ac:chgData name="Li Lixiang" userId="6104bbfcb56aea79" providerId="LiveId" clId="{2E7DA596-0B3C-4FAA-895A-786A234B2282}" dt="2021-06-07T12:53:07.074" v="144" actId="478"/>
          <ac:spMkLst>
            <pc:docMk/>
            <pc:sldMk cId="3650079851" sldId="256"/>
            <ac:spMk id="7" creationId="{33F87879-F222-494D-9C2B-8A3389C91142}"/>
          </ac:spMkLst>
        </pc:spChg>
        <pc:picChg chg="add mod">
          <ac:chgData name="Li Lixiang" userId="6104bbfcb56aea79" providerId="LiveId" clId="{2E7DA596-0B3C-4FAA-895A-786A234B2282}" dt="2021-06-07T08:36:05.730" v="121" actId="1440"/>
          <ac:picMkLst>
            <pc:docMk/>
            <pc:sldMk cId="3650079851" sldId="256"/>
            <ac:picMk id="1026" creationId="{FF9B04DA-D5FC-448F-A843-F85B053E33F5}"/>
          </ac:picMkLst>
        </pc:picChg>
      </pc:sldChg>
      <pc:sldChg chg="del">
        <pc:chgData name="Li Lixiang" userId="6104bbfcb56aea79" providerId="LiveId" clId="{2E7DA596-0B3C-4FAA-895A-786A234B2282}" dt="2021-06-07T08:28:13.813" v="0" actId="47"/>
        <pc:sldMkLst>
          <pc:docMk/>
          <pc:sldMk cId="2854580649" sldId="257"/>
        </pc:sldMkLst>
      </pc:sldChg>
      <pc:sldChg chg="del">
        <pc:chgData name="Li Lixiang" userId="6104bbfcb56aea79" providerId="LiveId" clId="{2E7DA596-0B3C-4FAA-895A-786A234B2282}" dt="2021-06-07T08:28:14.584" v="2" actId="47"/>
        <pc:sldMkLst>
          <pc:docMk/>
          <pc:sldMk cId="928992564" sldId="258"/>
        </pc:sldMkLst>
      </pc:sldChg>
      <pc:sldChg chg="del">
        <pc:chgData name="Li Lixiang" userId="6104bbfcb56aea79" providerId="LiveId" clId="{2E7DA596-0B3C-4FAA-895A-786A234B2282}" dt="2021-06-07T08:28:14.218" v="1" actId="47"/>
        <pc:sldMkLst>
          <pc:docMk/>
          <pc:sldMk cId="390176306" sldId="259"/>
        </pc:sldMkLst>
      </pc:sldChg>
      <pc:sldChg chg="del">
        <pc:chgData name="Li Lixiang" userId="6104bbfcb56aea79" providerId="LiveId" clId="{2E7DA596-0B3C-4FAA-895A-786A234B2282}" dt="2021-06-07T08:28:14.961" v="3" actId="47"/>
        <pc:sldMkLst>
          <pc:docMk/>
          <pc:sldMk cId="3607091366" sldId="260"/>
        </pc:sldMkLst>
      </pc:sldChg>
      <pc:sldChg chg="del">
        <pc:chgData name="Li Lixiang" userId="6104bbfcb56aea79" providerId="LiveId" clId="{2E7DA596-0B3C-4FAA-895A-786A234B2282}" dt="2021-06-07T08:28:15.347" v="4" actId="47"/>
        <pc:sldMkLst>
          <pc:docMk/>
          <pc:sldMk cId="184123586" sldId="261"/>
        </pc:sldMkLst>
      </pc:sldChg>
      <pc:sldChg chg="del">
        <pc:chgData name="Li Lixiang" userId="6104bbfcb56aea79" providerId="LiveId" clId="{2E7DA596-0B3C-4FAA-895A-786A234B2282}" dt="2021-06-07T08:28:15.749" v="5" actId="47"/>
        <pc:sldMkLst>
          <pc:docMk/>
          <pc:sldMk cId="3009608438" sldId="262"/>
        </pc:sldMkLst>
      </pc:sldChg>
      <pc:sldChg chg="del">
        <pc:chgData name="Li Lixiang" userId="6104bbfcb56aea79" providerId="LiveId" clId="{2E7DA596-0B3C-4FAA-895A-786A234B2282}" dt="2021-06-07T08:28:16.147" v="6" actId="47"/>
        <pc:sldMkLst>
          <pc:docMk/>
          <pc:sldMk cId="3406292314" sldId="263"/>
        </pc:sldMkLst>
      </pc:sldChg>
      <pc:sldChg chg="del">
        <pc:chgData name="Li Lixiang" userId="6104bbfcb56aea79" providerId="LiveId" clId="{2E7DA596-0B3C-4FAA-895A-786A234B2282}" dt="2021-06-07T08:28:16.543" v="7" actId="47"/>
        <pc:sldMkLst>
          <pc:docMk/>
          <pc:sldMk cId="2803848671" sldId="264"/>
        </pc:sldMkLst>
      </pc:sldChg>
      <pc:sldChg chg="del">
        <pc:chgData name="Li Lixiang" userId="6104bbfcb56aea79" providerId="LiveId" clId="{2E7DA596-0B3C-4FAA-895A-786A234B2282}" dt="2021-06-07T08:28:16.927" v="8" actId="47"/>
        <pc:sldMkLst>
          <pc:docMk/>
          <pc:sldMk cId="20270977" sldId="265"/>
        </pc:sldMkLst>
      </pc:sldChg>
      <pc:sldChg chg="del">
        <pc:chgData name="Li Lixiang" userId="6104bbfcb56aea79" providerId="LiveId" clId="{2E7DA596-0B3C-4FAA-895A-786A234B2282}" dt="2021-06-07T08:28:17.375" v="9" actId="47"/>
        <pc:sldMkLst>
          <pc:docMk/>
          <pc:sldMk cId="2217555743" sldId="269"/>
        </pc:sldMkLst>
      </pc:sldChg>
      <pc:sldChg chg="del">
        <pc:chgData name="Li Lixiang" userId="6104bbfcb56aea79" providerId="LiveId" clId="{2E7DA596-0B3C-4FAA-895A-786A234B2282}" dt="2021-06-07T08:28:17.791" v="10" actId="47"/>
        <pc:sldMkLst>
          <pc:docMk/>
          <pc:sldMk cId="3585909810" sldId="283"/>
        </pc:sldMkLst>
      </pc:sldChg>
      <pc:sldChg chg="del">
        <pc:chgData name="Li Lixiang" userId="6104bbfcb56aea79" providerId="LiveId" clId="{2E7DA596-0B3C-4FAA-895A-786A234B2282}" dt="2021-06-07T08:28:18.283" v="11" actId="47"/>
        <pc:sldMkLst>
          <pc:docMk/>
          <pc:sldMk cId="878993897" sldId="285"/>
        </pc:sldMkLst>
      </pc:sldChg>
      <pc:sldMasterChg chg="modSldLayout">
        <pc:chgData name="Li Lixiang" userId="6104bbfcb56aea79" providerId="LiveId" clId="{2E7DA596-0B3C-4FAA-895A-786A234B2282}" dt="2021-06-07T08:33:35.534" v="27" actId="167"/>
        <pc:sldMasterMkLst>
          <pc:docMk/>
          <pc:sldMasterMk cId="3997232481" sldId="2147483669"/>
        </pc:sldMasterMkLst>
        <pc:sldLayoutChg chg="addSp delSp modSp mod">
          <pc:chgData name="Li Lixiang" userId="6104bbfcb56aea79" providerId="LiveId" clId="{2E7DA596-0B3C-4FAA-895A-786A234B2282}" dt="2021-06-07T08:33:35.534" v="27" actId="167"/>
          <pc:sldLayoutMkLst>
            <pc:docMk/>
            <pc:sldMasterMk cId="3997232481" sldId="2147483669"/>
            <pc:sldLayoutMk cId="615677745" sldId="2147483670"/>
          </pc:sldLayoutMkLst>
          <pc:picChg chg="del">
            <ac:chgData name="Li Lixiang" userId="6104bbfcb56aea79" providerId="LiveId" clId="{2E7DA596-0B3C-4FAA-895A-786A234B2282}" dt="2021-06-07T08:32:51.845" v="17" actId="478"/>
            <ac:picMkLst>
              <pc:docMk/>
              <pc:sldMasterMk cId="3997232481" sldId="2147483669"/>
              <pc:sldLayoutMk cId="615677745" sldId="2147483670"/>
              <ac:picMk id="7" creationId="{00000000-0000-0000-0000-000000000000}"/>
            </ac:picMkLst>
          </pc:picChg>
          <pc:picChg chg="add mod ord">
            <ac:chgData name="Li Lixiang" userId="6104bbfcb56aea79" providerId="LiveId" clId="{2E7DA596-0B3C-4FAA-895A-786A234B2282}" dt="2021-06-07T08:33:35.534" v="27" actId="167"/>
            <ac:picMkLst>
              <pc:docMk/>
              <pc:sldMasterMk cId="3997232481" sldId="2147483669"/>
              <pc:sldLayoutMk cId="615677745" sldId="2147483670"/>
              <ac:picMk id="9" creationId="{063F38C7-3FE9-4526-BB8F-34E034AB6BDF}"/>
            </ac:picMkLst>
          </pc:picChg>
        </pc:sldLayoutChg>
      </pc:sldMasterChg>
    </pc:docChg>
  </pc:docChgLst>
  <pc:docChgLst>
    <pc:chgData name="Li Lixiang" userId="6104bbfcb56aea79" providerId="LiveId" clId="{83AA1C43-A472-4095-BB46-71D4D0A2A8F0}"/>
    <pc:docChg chg="undo custSel addSld modSld">
      <pc:chgData name="Li Lixiang" userId="6104bbfcb56aea79" providerId="LiveId" clId="{83AA1C43-A472-4095-BB46-71D4D0A2A8F0}" dt="2021-07-13T07:39:51.795" v="190" actId="14100"/>
      <pc:docMkLst>
        <pc:docMk/>
      </pc:docMkLst>
      <pc:sldChg chg="addSp delSp modSp new mod setBg">
        <pc:chgData name="Li Lixiang" userId="6104bbfcb56aea79" providerId="LiveId" clId="{83AA1C43-A472-4095-BB46-71D4D0A2A8F0}" dt="2021-07-13T07:39:51.795" v="190" actId="14100"/>
        <pc:sldMkLst>
          <pc:docMk/>
          <pc:sldMk cId="456249118" sldId="258"/>
        </pc:sldMkLst>
        <pc:spChg chg="del">
          <ac:chgData name="Li Lixiang" userId="6104bbfcb56aea79" providerId="LiveId" clId="{83AA1C43-A472-4095-BB46-71D4D0A2A8F0}" dt="2021-07-13T06:54:04.598" v="1" actId="478"/>
          <ac:spMkLst>
            <pc:docMk/>
            <pc:sldMk cId="456249118" sldId="258"/>
            <ac:spMk id="2" creationId="{DD0811B8-E66B-4BC0-A72B-2B93EBA9373E}"/>
          </ac:spMkLst>
        </pc:spChg>
        <pc:spChg chg="del">
          <ac:chgData name="Li Lixiang" userId="6104bbfcb56aea79" providerId="LiveId" clId="{83AA1C43-A472-4095-BB46-71D4D0A2A8F0}" dt="2021-07-13T06:54:04.598" v="1" actId="478"/>
          <ac:spMkLst>
            <pc:docMk/>
            <pc:sldMk cId="456249118" sldId="258"/>
            <ac:spMk id="3" creationId="{A2638C1F-A571-470C-8FE6-024B265F136E}"/>
          </ac:spMkLst>
        </pc:spChg>
        <pc:spChg chg="add mod ord">
          <ac:chgData name="Li Lixiang" userId="6104bbfcb56aea79" providerId="LiveId" clId="{83AA1C43-A472-4095-BB46-71D4D0A2A8F0}" dt="2021-07-13T07:38:48.369" v="173" actId="170"/>
          <ac:spMkLst>
            <pc:docMk/>
            <pc:sldMk cId="456249118" sldId="258"/>
            <ac:spMk id="4" creationId="{242C1185-2FED-406C-A140-BDA7382D061C}"/>
          </ac:spMkLst>
        </pc:spChg>
        <pc:spChg chg="add mod ord">
          <ac:chgData name="Li Lixiang" userId="6104bbfcb56aea79" providerId="LiveId" clId="{83AA1C43-A472-4095-BB46-71D4D0A2A8F0}" dt="2021-07-13T07:38:48.369" v="173" actId="170"/>
          <ac:spMkLst>
            <pc:docMk/>
            <pc:sldMk cId="456249118" sldId="258"/>
            <ac:spMk id="6" creationId="{0B87BE29-A3F7-4AA7-9B60-145EC18B3DC7}"/>
          </ac:spMkLst>
        </pc:spChg>
        <pc:spChg chg="add del mod">
          <ac:chgData name="Li Lixiang" userId="6104bbfcb56aea79" providerId="LiveId" clId="{83AA1C43-A472-4095-BB46-71D4D0A2A8F0}" dt="2021-07-13T06:56:24.051" v="28" actId="478"/>
          <ac:spMkLst>
            <pc:docMk/>
            <pc:sldMk cId="456249118" sldId="258"/>
            <ac:spMk id="11" creationId="{576BE4F2-CD2F-4C70-86A4-6C6357BC59E6}"/>
          </ac:spMkLst>
        </pc:spChg>
        <pc:spChg chg="add">
          <ac:chgData name="Li Lixiang" userId="6104bbfcb56aea79" providerId="LiveId" clId="{83AA1C43-A472-4095-BB46-71D4D0A2A8F0}" dt="2021-07-13T06:55:25.894" v="11" actId="26606"/>
          <ac:spMkLst>
            <pc:docMk/>
            <pc:sldMk cId="456249118" sldId="258"/>
            <ac:spMk id="12" creationId="{6D208839-7407-44E6-AAD8-EA89D18CD7E0}"/>
          </ac:spMkLst>
        </pc:spChg>
        <pc:spChg chg="add">
          <ac:chgData name="Li Lixiang" userId="6104bbfcb56aea79" providerId="LiveId" clId="{83AA1C43-A472-4095-BB46-71D4D0A2A8F0}" dt="2021-07-13T06:55:25.894" v="11" actId="26606"/>
          <ac:spMkLst>
            <pc:docMk/>
            <pc:sldMk cId="456249118" sldId="258"/>
            <ac:spMk id="14" creationId="{8DA1E8CC-C82D-4421-893C-5FA2C607347F}"/>
          </ac:spMkLst>
        </pc:spChg>
        <pc:spChg chg="add mod">
          <ac:chgData name="Li Lixiang" userId="6104bbfcb56aea79" providerId="LiveId" clId="{83AA1C43-A472-4095-BB46-71D4D0A2A8F0}" dt="2021-07-13T07:39:51.795" v="190" actId="14100"/>
          <ac:spMkLst>
            <pc:docMk/>
            <pc:sldMk cId="456249118" sldId="258"/>
            <ac:spMk id="15" creationId="{4AE1E29C-BE54-497B-9DB1-CA44F3891C2E}"/>
          </ac:spMkLst>
        </pc:spChg>
        <pc:grpChg chg="add del mod ord">
          <ac:chgData name="Li Lixiang" userId="6104bbfcb56aea79" providerId="LiveId" clId="{83AA1C43-A472-4095-BB46-71D4D0A2A8F0}" dt="2021-07-13T07:32:55.368" v="157" actId="478"/>
          <ac:grpSpMkLst>
            <pc:docMk/>
            <pc:sldMk cId="456249118" sldId="258"/>
            <ac:grpSpMk id="9" creationId="{074ABC7B-DE1B-48E3-8D0D-1E2ED6D586CC}"/>
          </ac:grpSpMkLst>
        </pc:grpChg>
        <pc:picChg chg="add mod ord">
          <ac:chgData name="Li Lixiang" userId="6104bbfcb56aea79" providerId="LiveId" clId="{83AA1C43-A472-4095-BB46-71D4D0A2A8F0}" dt="2021-07-13T07:38:48.369" v="173" actId="170"/>
          <ac:picMkLst>
            <pc:docMk/>
            <pc:sldMk cId="456249118" sldId="258"/>
            <ac:picMk id="3" creationId="{5E84AD28-F657-42AE-8F31-D7D9EA9E490E}"/>
          </ac:picMkLst>
        </pc:picChg>
        <pc:picChg chg="add del mod ord topLvl modCrop">
          <ac:chgData name="Li Lixiang" userId="6104bbfcb56aea79" providerId="LiveId" clId="{83AA1C43-A472-4095-BB46-71D4D0A2A8F0}" dt="2021-07-13T07:32:55.368" v="157" actId="478"/>
          <ac:picMkLst>
            <pc:docMk/>
            <pc:sldMk cId="456249118" sldId="258"/>
            <ac:picMk id="5" creationId="{E24696EE-69EE-4DB7-B2F2-D70B9BD20CCD}"/>
          </ac:picMkLst>
        </pc:picChg>
        <pc:picChg chg="add del mod ord topLvl">
          <ac:chgData name="Li Lixiang" userId="6104bbfcb56aea79" providerId="LiveId" clId="{83AA1C43-A472-4095-BB46-71D4D0A2A8F0}" dt="2021-07-13T07:37:43.096" v="166" actId="478"/>
          <ac:picMkLst>
            <pc:docMk/>
            <pc:sldMk cId="456249118" sldId="258"/>
            <ac:picMk id="8" creationId="{B6E6FC88-94C8-4241-92AF-C7A6C6E7D130}"/>
          </ac:picMkLst>
        </pc:picChg>
        <pc:picChg chg="add del">
          <ac:chgData name="Li Lixiang" userId="6104bbfcb56aea79" providerId="LiveId" clId="{83AA1C43-A472-4095-BB46-71D4D0A2A8F0}" dt="2021-07-13T06:55:25.882" v="10" actId="26606"/>
          <ac:picMkLst>
            <pc:docMk/>
            <pc:sldMk cId="456249118" sldId="258"/>
            <ac:picMk id="10" creationId="{8BEA9AF1-EF35-4EC4-862B-93C14919B564}"/>
          </ac:picMkLst>
        </pc:picChg>
        <pc:picChg chg="add mod">
          <ac:chgData name="Li Lixiang" userId="6104bbfcb56aea79" providerId="LiveId" clId="{83AA1C43-A472-4095-BB46-71D4D0A2A8F0}" dt="2021-07-13T07:37:58.169" v="168" actId="1076"/>
          <ac:picMkLst>
            <pc:docMk/>
            <pc:sldMk cId="456249118" sldId="258"/>
            <ac:picMk id="11" creationId="{D4067F68-2571-4609-AD91-69913CC93F46}"/>
          </ac:picMkLst>
        </pc:picChg>
        <pc:picChg chg="add">
          <ac:chgData name="Li Lixiang" userId="6104bbfcb56aea79" providerId="LiveId" clId="{83AA1C43-A472-4095-BB46-71D4D0A2A8F0}" dt="2021-07-13T06:55:25.894" v="11" actId="26606"/>
          <ac:picMkLst>
            <pc:docMk/>
            <pc:sldMk cId="456249118" sldId="258"/>
            <ac:picMk id="13" creationId="{8BEA9AF1-EF35-4EC4-862B-93C14919B564}"/>
          </ac:picMkLst>
        </pc:picChg>
      </pc:sldChg>
    </pc:docChg>
  </pc:docChgLst>
  <pc:docChgLst>
    <pc:chgData name="Lixiang Li" userId="6104bbfcb56aea79" providerId="LiveId" clId="{5BE80ADE-68E1-414F-8889-E9FCB76111A7}"/>
    <pc:docChg chg="custSel modSld">
      <pc:chgData name="Lixiang Li" userId="6104bbfcb56aea79" providerId="LiveId" clId="{5BE80ADE-68E1-414F-8889-E9FCB76111A7}" dt="2020-12-29T06:48:53.235" v="100" actId="20577"/>
      <pc:docMkLst>
        <pc:docMk/>
      </pc:docMkLst>
      <pc:sldChg chg="modSp">
        <pc:chgData name="Lixiang Li" userId="6104bbfcb56aea79" providerId="LiveId" clId="{5BE80ADE-68E1-414F-8889-E9FCB76111A7}" dt="2020-12-29T06:48:53.235" v="100" actId="20577"/>
        <pc:sldMkLst>
          <pc:docMk/>
          <pc:sldMk cId="184123586" sldId="261"/>
        </pc:sldMkLst>
        <pc:spChg chg="mod">
          <ac:chgData name="Lixiang Li" userId="6104bbfcb56aea79" providerId="LiveId" clId="{5BE80ADE-68E1-414F-8889-E9FCB76111A7}" dt="2020-12-29T06:48:53.235" v="100" actId="20577"/>
          <ac:spMkLst>
            <pc:docMk/>
            <pc:sldMk cId="184123586" sldId="261"/>
            <ac:spMk id="3" creationId="{7060439F-2729-478E-B95F-230482B50A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ky, outdoor, water, beach&#10;&#10;Description automatically generated">
            <a:extLst>
              <a:ext uri="{FF2B5EF4-FFF2-40B4-BE49-F238E27FC236}">
                <a16:creationId xmlns:a16="http://schemas.microsoft.com/office/drawing/2014/main" id="{063F38C7-3FE9-4526-BB8F-34E034AB6B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7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8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26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5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4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75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2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6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3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1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2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0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2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4274" y="3429002"/>
            <a:ext cx="7197726" cy="1015996"/>
          </a:xfrm>
        </p:spPr>
        <p:txBody>
          <a:bodyPr>
            <a:normAutofit/>
          </a:bodyPr>
          <a:lstStyle/>
          <a:p>
            <a:r>
              <a:rPr lang="en-US" sz="5400" b="1" dirty="0"/>
              <a:t>Python programming</a:t>
            </a:r>
            <a:endParaRPr lang="en-MY" sz="5400" b="1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0" y="4525433"/>
            <a:ext cx="4500922" cy="668868"/>
          </a:xfrm>
        </p:spPr>
        <p:txBody>
          <a:bodyPr>
            <a:normAutofit/>
          </a:bodyPr>
          <a:lstStyle/>
          <a:p>
            <a:pPr algn="ctr"/>
            <a:r>
              <a:rPr lang="en-MY" sz="2800" b="1" dirty="0"/>
              <a:t>For beginner</a:t>
            </a:r>
          </a:p>
        </p:txBody>
      </p:sp>
      <p:pic>
        <p:nvPicPr>
          <p:cNvPr id="1026" name="Picture 2" descr="python™">
            <a:extLst>
              <a:ext uri="{FF2B5EF4-FFF2-40B4-BE49-F238E27FC236}">
                <a16:creationId xmlns:a16="http://schemas.microsoft.com/office/drawing/2014/main" id="{FF9B04DA-D5FC-448F-A843-F85B053E3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81" y="276530"/>
            <a:ext cx="5759222" cy="16284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副标题 3">
            <a:extLst>
              <a:ext uri="{FF2B5EF4-FFF2-40B4-BE49-F238E27FC236}">
                <a16:creationId xmlns:a16="http://schemas.microsoft.com/office/drawing/2014/main" id="{9C538575-A1A1-42F7-900C-F7F6443783C2}"/>
              </a:ext>
            </a:extLst>
          </p:cNvPr>
          <p:cNvSpPr txBox="1">
            <a:spLocks/>
          </p:cNvSpPr>
          <p:nvPr/>
        </p:nvSpPr>
        <p:spPr>
          <a:xfrm>
            <a:off x="6553200" y="3018368"/>
            <a:ext cx="4500922" cy="668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2800" b="1" dirty="0"/>
              <a:t>Introduction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02FD3-2A66-4EF5-9093-5ED6428305A9}"/>
              </a:ext>
            </a:extLst>
          </p:cNvPr>
          <p:cNvSpPr txBox="1"/>
          <p:nvPr/>
        </p:nvSpPr>
        <p:spPr>
          <a:xfrm>
            <a:off x="7984510" y="5257801"/>
            <a:ext cx="2315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sis MT Pro Black" panose="020B0604020202020204" pitchFamily="18" charset="0"/>
              </a:rPr>
              <a:t>By: Bon Lee</a:t>
            </a:r>
            <a:endParaRPr lang="en-MY" sz="2000" dirty="0"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nature, sunset&#10;&#10;Description automatically generated">
            <a:extLst>
              <a:ext uri="{FF2B5EF4-FFF2-40B4-BE49-F238E27FC236}">
                <a16:creationId xmlns:a16="http://schemas.microsoft.com/office/drawing/2014/main" id="{4A843889-530A-4246-B317-EE70FAD09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7AB09D16-E964-4169-8FA1-ABD837F6D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4" y="331419"/>
            <a:ext cx="4870967" cy="1377308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E30B4DB1-8DC9-4A68-AC12-2B6A784DC663}"/>
              </a:ext>
            </a:extLst>
          </p:cNvPr>
          <p:cNvSpPr txBox="1">
            <a:spLocks/>
          </p:cNvSpPr>
          <p:nvPr/>
        </p:nvSpPr>
        <p:spPr>
          <a:xfrm>
            <a:off x="228311" y="3120432"/>
            <a:ext cx="7197726" cy="10159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Python programming</a:t>
            </a:r>
            <a:endParaRPr lang="en-MY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副标题 3">
            <a:extLst>
              <a:ext uri="{FF2B5EF4-FFF2-40B4-BE49-F238E27FC236}">
                <a16:creationId xmlns:a16="http://schemas.microsoft.com/office/drawing/2014/main" id="{90D5546F-83D1-4156-94D7-3BC9972767BC}"/>
              </a:ext>
            </a:extLst>
          </p:cNvPr>
          <p:cNvSpPr txBox="1">
            <a:spLocks/>
          </p:cNvSpPr>
          <p:nvPr/>
        </p:nvSpPr>
        <p:spPr>
          <a:xfrm>
            <a:off x="1300676" y="4091028"/>
            <a:ext cx="4500922" cy="668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MY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Advanced Language Features</a:t>
            </a:r>
          </a:p>
        </p:txBody>
      </p:sp>
      <p:sp>
        <p:nvSpPr>
          <p:cNvPr id="16" name="副标题 3">
            <a:extLst>
              <a:ext uri="{FF2B5EF4-FFF2-40B4-BE49-F238E27FC236}">
                <a16:creationId xmlns:a16="http://schemas.microsoft.com/office/drawing/2014/main" id="{E4618B8B-42D1-4BDE-B5F4-A2149C24AF81}"/>
              </a:ext>
            </a:extLst>
          </p:cNvPr>
          <p:cNvSpPr txBox="1">
            <a:spLocks/>
          </p:cNvSpPr>
          <p:nvPr/>
        </p:nvSpPr>
        <p:spPr>
          <a:xfrm>
            <a:off x="1331234" y="2501898"/>
            <a:ext cx="4500922" cy="668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Further 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409213-C5C3-48FD-B5C7-65154FCCC9F3}"/>
              </a:ext>
            </a:extLst>
          </p:cNvPr>
          <p:cNvSpPr txBox="1"/>
          <p:nvPr/>
        </p:nvSpPr>
        <p:spPr>
          <a:xfrm>
            <a:off x="3218547" y="4999565"/>
            <a:ext cx="2315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masis MT Pro Black" panose="020B0604020202020204" pitchFamily="18" charset="0"/>
              </a:rPr>
              <a:t>By: Bon Lee</a:t>
            </a:r>
            <a:endParaRPr lang="en-MY" sz="2000" dirty="0">
              <a:solidFill>
                <a:schemeClr val="accent3">
                  <a:lumMod val="20000"/>
                  <a:lumOff val="80000"/>
                </a:schemeClr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0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9">
            <a:extLst>
              <a:ext uri="{FF2B5EF4-FFF2-40B4-BE49-F238E27FC236}">
                <a16:creationId xmlns:a16="http://schemas.microsoft.com/office/drawing/2014/main" id="{8BEA9AF1-EF35-4EC4-862B-93C14919B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D208839-7407-44E6-AAD8-EA89D18CD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7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A1E8CC-C82D-4421-893C-5FA2C6073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ext, indoor, monitor, screen&#10;&#10;Description automatically generated">
            <a:extLst>
              <a:ext uri="{FF2B5EF4-FFF2-40B4-BE49-F238E27FC236}">
                <a16:creationId xmlns:a16="http://schemas.microsoft.com/office/drawing/2014/main" id="{D4067F68-2571-4609-AD91-69913CC93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450" y="663214"/>
            <a:ext cx="8281938" cy="55297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AE1E29C-BE54-497B-9DB1-CA44F3891C2E}"/>
              </a:ext>
            </a:extLst>
          </p:cNvPr>
          <p:cNvSpPr/>
          <p:nvPr/>
        </p:nvSpPr>
        <p:spPr>
          <a:xfrm>
            <a:off x="722082" y="669636"/>
            <a:ext cx="3917030" cy="5523364"/>
          </a:xfrm>
          <a:prstGeom prst="rect">
            <a:avLst/>
          </a:prstGeom>
          <a:solidFill>
            <a:srgbClr val="C6A8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7BE29-A3F7-4AA7-9B60-145EC18B3DC7}"/>
              </a:ext>
            </a:extLst>
          </p:cNvPr>
          <p:cNvSpPr txBox="1"/>
          <p:nvPr/>
        </p:nvSpPr>
        <p:spPr>
          <a:xfrm>
            <a:off x="814361" y="5186026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9999"/>
                </a:solidFill>
              </a:rPr>
              <a:t>By: Bon Lee</a:t>
            </a:r>
            <a:endParaRPr lang="en-MY" b="1" dirty="0">
              <a:solidFill>
                <a:srgbClr val="009999"/>
              </a:solidFill>
            </a:endParaRPr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5E84AD28-F657-42AE-8F31-D7D9EA9E4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61" y="799328"/>
            <a:ext cx="1941077" cy="19380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2C1185-2FED-406C-A140-BDA7382D061C}"/>
              </a:ext>
            </a:extLst>
          </p:cNvPr>
          <p:cNvSpPr txBox="1"/>
          <p:nvPr/>
        </p:nvSpPr>
        <p:spPr>
          <a:xfrm>
            <a:off x="742119" y="3084536"/>
            <a:ext cx="4153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9999"/>
                </a:solidFill>
                <a:latin typeface="Britannic Bold" panose="020B0903060703020204" pitchFamily="34" charset="0"/>
              </a:rPr>
              <a:t>Python Programming Practice Projects</a:t>
            </a:r>
            <a:endParaRPr lang="en-MY" sz="3600" b="1" dirty="0">
              <a:solidFill>
                <a:srgbClr val="009999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49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1143</TotalTime>
  <Words>29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Amasis MT Pro Black</vt:lpstr>
      <vt:lpstr>Arial</vt:lpstr>
      <vt:lpstr>Britannic Bold</vt:lpstr>
      <vt:lpstr>Calibri</vt:lpstr>
      <vt:lpstr>Calibri Light</vt:lpstr>
      <vt:lpstr>Celestial</vt:lpstr>
      <vt:lpstr>Python programming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6</cp:revision>
  <dcterms:created xsi:type="dcterms:W3CDTF">2020-12-04T05:07:57Z</dcterms:created>
  <dcterms:modified xsi:type="dcterms:W3CDTF">2021-07-13T07:39:52Z</dcterms:modified>
</cp:coreProperties>
</file>