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65" r:id="rId4"/>
    <p:sldId id="258" r:id="rId5"/>
    <p:sldId id="266" r:id="rId6"/>
    <p:sldId id="267" r:id="rId7"/>
    <p:sldId id="268" r:id="rId8"/>
    <p:sldId id="259" r:id="rId9"/>
    <p:sldId id="269" r:id="rId10"/>
    <p:sldId id="260"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EDBA4DF-6A0D-4C0B-AC90-6A217F702053}" v="33" dt="2021-09-07T04:14:24.03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 Lixiang" userId="6104bbfcb56aea79" providerId="LiveId" clId="{72CB6A88-963A-4D67-BFF6-90E7DE9BBE37}"/>
    <pc:docChg chg="undo custSel addSld modSld addMainMaster delMainMaster">
      <pc:chgData name="Li Lixiang" userId="6104bbfcb56aea79" providerId="LiveId" clId="{72CB6A88-963A-4D67-BFF6-90E7DE9BBE37}" dt="2021-02-05T07:59:25.599" v="1158" actId="9405"/>
      <pc:docMkLst>
        <pc:docMk/>
      </pc:docMkLst>
      <pc:sldChg chg="addSp delSp modSp new mod setBg modClrScheme setClrOvrMap delDesignElem chgLayout">
        <pc:chgData name="Li Lixiang" userId="6104bbfcb56aea79" providerId="LiveId" clId="{72CB6A88-963A-4D67-BFF6-90E7DE9BBE37}" dt="2021-02-05T07:59:25.599" v="1158" actId="9405"/>
        <pc:sldMkLst>
          <pc:docMk/>
          <pc:sldMk cId="1728754222" sldId="256"/>
        </pc:sldMkLst>
        <pc:spChg chg="mod">
          <ac:chgData name="Li Lixiang" userId="6104bbfcb56aea79" providerId="LiveId" clId="{72CB6A88-963A-4D67-BFF6-90E7DE9BBE37}" dt="2021-02-03T15:09:19.257" v="1154" actId="26606"/>
          <ac:spMkLst>
            <pc:docMk/>
            <pc:sldMk cId="1728754222" sldId="256"/>
            <ac:spMk id="2" creationId="{A368FA1C-5C76-431C-8505-490B1C94F91C}"/>
          </ac:spMkLst>
        </pc:spChg>
        <pc:spChg chg="mod">
          <ac:chgData name="Li Lixiang" userId="6104bbfcb56aea79" providerId="LiveId" clId="{72CB6A88-963A-4D67-BFF6-90E7DE9BBE37}" dt="2021-02-03T15:09:19.257" v="1154" actId="26606"/>
          <ac:spMkLst>
            <pc:docMk/>
            <pc:sldMk cId="1728754222" sldId="256"/>
            <ac:spMk id="3" creationId="{FC3660A8-68E3-401E-8634-A186A3A3FFA4}"/>
          </ac:spMkLst>
        </pc:spChg>
        <pc:spChg chg="add">
          <ac:chgData name="Li Lixiang" userId="6104bbfcb56aea79" providerId="LiveId" clId="{72CB6A88-963A-4D67-BFF6-90E7DE9BBE37}" dt="2021-02-03T15:09:19.257" v="1154" actId="26606"/>
          <ac:spMkLst>
            <pc:docMk/>
            <pc:sldMk cId="1728754222" sldId="256"/>
            <ac:spMk id="6" creationId="{E4F17063-EDA4-417B-946F-BA357F3B390D}"/>
          </ac:spMkLst>
        </pc:spChg>
        <pc:spChg chg="add">
          <ac:chgData name="Li Lixiang" userId="6104bbfcb56aea79" providerId="LiveId" clId="{72CB6A88-963A-4D67-BFF6-90E7DE9BBE37}" dt="2021-02-03T15:09:19.257" v="1154" actId="26606"/>
          <ac:spMkLst>
            <pc:docMk/>
            <pc:sldMk cId="1728754222" sldId="256"/>
            <ac:spMk id="7" creationId="{D36F3EEA-55D4-4677-80E7-92D00B8F343B}"/>
          </ac:spMkLst>
        </pc:spChg>
        <pc:spChg chg="add del">
          <ac:chgData name="Li Lixiang" userId="6104bbfcb56aea79" providerId="LiveId" clId="{72CB6A88-963A-4D67-BFF6-90E7DE9BBE37}" dt="2021-02-03T15:09:06.502" v="1153"/>
          <ac:spMkLst>
            <pc:docMk/>
            <pc:sldMk cId="1728754222" sldId="256"/>
            <ac:spMk id="9" creationId="{657F69E0-C4B0-4BEC-A689-4F8D877F05D4}"/>
          </ac:spMkLst>
        </pc:spChg>
        <pc:spChg chg="add del">
          <ac:chgData name="Li Lixiang" userId="6104bbfcb56aea79" providerId="LiveId" clId="{72CB6A88-963A-4D67-BFF6-90E7DE9BBE37}" dt="2021-02-03T15:09:06.502" v="1153"/>
          <ac:spMkLst>
            <pc:docMk/>
            <pc:sldMk cId="1728754222" sldId="256"/>
            <ac:spMk id="11" creationId="{9F6380B4-6A1C-481E-8408-B4E6C75B9B81}"/>
          </ac:spMkLst>
        </pc:spChg>
        <pc:picChg chg="add mod">
          <ac:chgData name="Li Lixiang" userId="6104bbfcb56aea79" providerId="LiveId" clId="{72CB6A88-963A-4D67-BFF6-90E7DE9BBE37}" dt="2021-02-03T15:09:19.257" v="1154" actId="26606"/>
          <ac:picMkLst>
            <pc:docMk/>
            <pc:sldMk cId="1728754222" sldId="256"/>
            <ac:picMk id="4" creationId="{69114911-0535-41C0-9459-754F43429543}"/>
          </ac:picMkLst>
        </pc:picChg>
        <pc:inkChg chg="add">
          <ac:chgData name="Li Lixiang" userId="6104bbfcb56aea79" providerId="LiveId" clId="{72CB6A88-963A-4D67-BFF6-90E7DE9BBE37}" dt="2021-02-05T07:59:25.599" v="1158" actId="9405"/>
          <ac:inkMkLst>
            <pc:docMk/>
            <pc:sldMk cId="1728754222" sldId="256"/>
            <ac:inkMk id="5" creationId="{5A1C8125-36EC-4222-81E2-B4A2396A5DAB}"/>
          </ac:inkMkLst>
        </pc:inkChg>
      </pc:sldChg>
      <pc:sldChg chg="addSp delSp modSp new mod">
        <pc:chgData name="Li Lixiang" userId="6104bbfcb56aea79" providerId="LiveId" clId="{72CB6A88-963A-4D67-BFF6-90E7DE9BBE37}" dt="2021-02-05T07:59:17.737" v="1157" actId="9405"/>
        <pc:sldMkLst>
          <pc:docMk/>
          <pc:sldMk cId="3257609690" sldId="257"/>
        </pc:sldMkLst>
        <pc:spChg chg="mod">
          <ac:chgData name="Li Lixiang" userId="6104bbfcb56aea79" providerId="LiveId" clId="{72CB6A88-963A-4D67-BFF6-90E7DE9BBE37}" dt="2021-02-03T15:09:06.502" v="1153"/>
          <ac:spMkLst>
            <pc:docMk/>
            <pc:sldMk cId="3257609690" sldId="257"/>
            <ac:spMk id="2" creationId="{C5678C97-4EE3-4406-B764-0292793167C8}"/>
          </ac:spMkLst>
        </pc:spChg>
        <pc:spChg chg="mod">
          <ac:chgData name="Li Lixiang" userId="6104bbfcb56aea79" providerId="LiveId" clId="{72CB6A88-963A-4D67-BFF6-90E7DE9BBE37}" dt="2021-01-31T03:52:21.230" v="100" actId="113"/>
          <ac:spMkLst>
            <pc:docMk/>
            <pc:sldMk cId="3257609690" sldId="257"/>
            <ac:spMk id="3" creationId="{3D8222ED-C0FE-4C56-8ECF-1FF123992F90}"/>
          </ac:spMkLst>
        </pc:spChg>
        <pc:spChg chg="add del mod">
          <ac:chgData name="Li Lixiang" userId="6104bbfcb56aea79" providerId="LiveId" clId="{72CB6A88-963A-4D67-BFF6-90E7DE9BBE37}" dt="2021-02-03T14:57:21.234" v="985" actId="478"/>
          <ac:spMkLst>
            <pc:docMk/>
            <pc:sldMk cId="3257609690" sldId="257"/>
            <ac:spMk id="5" creationId="{D05B80BF-887A-4980-8761-4733E5804C09}"/>
          </ac:spMkLst>
        </pc:spChg>
        <pc:spChg chg="add mod">
          <ac:chgData name="Li Lixiang" userId="6104bbfcb56aea79" providerId="LiveId" clId="{72CB6A88-963A-4D67-BFF6-90E7DE9BBE37}" dt="2021-02-03T14:56:12.128" v="976" actId="20577"/>
          <ac:spMkLst>
            <pc:docMk/>
            <pc:sldMk cId="3257609690" sldId="257"/>
            <ac:spMk id="6" creationId="{02985A4C-F2A3-4AF7-AB47-A855386191E3}"/>
          </ac:spMkLst>
        </pc:spChg>
        <pc:spChg chg="add mod">
          <ac:chgData name="Li Lixiang" userId="6104bbfcb56aea79" providerId="LiveId" clId="{72CB6A88-963A-4D67-BFF6-90E7DE9BBE37}" dt="2021-02-03T14:56:14.634" v="977" actId="20577"/>
          <ac:spMkLst>
            <pc:docMk/>
            <pc:sldMk cId="3257609690" sldId="257"/>
            <ac:spMk id="7" creationId="{97FB17A8-E077-4A8B-B96D-CDA002F4DB18}"/>
          </ac:spMkLst>
        </pc:spChg>
        <pc:spChg chg="add mod">
          <ac:chgData name="Li Lixiang" userId="6104bbfcb56aea79" providerId="LiveId" clId="{72CB6A88-963A-4D67-BFF6-90E7DE9BBE37}" dt="2021-02-03T14:56:17.833" v="978" actId="20577"/>
          <ac:spMkLst>
            <pc:docMk/>
            <pc:sldMk cId="3257609690" sldId="257"/>
            <ac:spMk id="8" creationId="{E041CF72-B758-40DF-AFC2-2553E182BFB2}"/>
          </ac:spMkLst>
        </pc:spChg>
        <pc:spChg chg="add mod">
          <ac:chgData name="Li Lixiang" userId="6104bbfcb56aea79" providerId="LiveId" clId="{72CB6A88-963A-4D67-BFF6-90E7DE9BBE37}" dt="2021-02-03T14:56:19.998" v="979" actId="20577"/>
          <ac:spMkLst>
            <pc:docMk/>
            <pc:sldMk cId="3257609690" sldId="257"/>
            <ac:spMk id="9" creationId="{0A98E78B-8816-4214-9EFC-B34CA0F0D9C2}"/>
          </ac:spMkLst>
        </pc:spChg>
        <pc:spChg chg="add mod">
          <ac:chgData name="Li Lixiang" userId="6104bbfcb56aea79" providerId="LiveId" clId="{72CB6A88-963A-4D67-BFF6-90E7DE9BBE37}" dt="2021-02-03T14:56:22.388" v="980" actId="20577"/>
          <ac:spMkLst>
            <pc:docMk/>
            <pc:sldMk cId="3257609690" sldId="257"/>
            <ac:spMk id="10" creationId="{EEC7D949-B55A-4A4D-9FA4-0F0FFDD3A5A5}"/>
          </ac:spMkLst>
        </pc:spChg>
        <pc:spChg chg="add mod">
          <ac:chgData name="Li Lixiang" userId="6104bbfcb56aea79" providerId="LiveId" clId="{72CB6A88-963A-4D67-BFF6-90E7DE9BBE37}" dt="2021-02-03T14:56:25.013" v="981" actId="20577"/>
          <ac:spMkLst>
            <pc:docMk/>
            <pc:sldMk cId="3257609690" sldId="257"/>
            <ac:spMk id="11" creationId="{AD358F2C-3076-4B36-BB69-8B0A97684884}"/>
          </ac:spMkLst>
        </pc:spChg>
        <pc:spChg chg="add mod">
          <ac:chgData name="Li Lixiang" userId="6104bbfcb56aea79" providerId="LiveId" clId="{72CB6A88-963A-4D67-BFF6-90E7DE9BBE37}" dt="2021-02-03T14:56:29.880" v="983" actId="20577"/>
          <ac:spMkLst>
            <pc:docMk/>
            <pc:sldMk cId="3257609690" sldId="257"/>
            <ac:spMk id="12" creationId="{0229D8F0-5521-4757-82A1-556310812257}"/>
          </ac:spMkLst>
        </pc:spChg>
        <pc:spChg chg="add mod">
          <ac:chgData name="Li Lixiang" userId="6104bbfcb56aea79" providerId="LiveId" clId="{72CB6A88-963A-4D67-BFF6-90E7DE9BBE37}" dt="2021-02-03T14:56:27.200" v="982" actId="20577"/>
          <ac:spMkLst>
            <pc:docMk/>
            <pc:sldMk cId="3257609690" sldId="257"/>
            <ac:spMk id="13" creationId="{F7FA5CA1-68D0-4827-A851-8E35C4815FA8}"/>
          </ac:spMkLst>
        </pc:spChg>
        <pc:spChg chg="add mod">
          <ac:chgData name="Li Lixiang" userId="6104bbfcb56aea79" providerId="LiveId" clId="{72CB6A88-963A-4D67-BFF6-90E7DE9BBE37}" dt="2021-02-03T14:56:33.295" v="984" actId="20577"/>
          <ac:spMkLst>
            <pc:docMk/>
            <pc:sldMk cId="3257609690" sldId="257"/>
            <ac:spMk id="14" creationId="{38CAD7BB-44EC-4EC6-A059-19004017818A}"/>
          </ac:spMkLst>
        </pc:spChg>
        <pc:picChg chg="add mod">
          <ac:chgData name="Li Lixiang" userId="6104bbfcb56aea79" providerId="LiveId" clId="{72CB6A88-963A-4D67-BFF6-90E7DE9BBE37}" dt="2021-02-03T14:57:26.417" v="988" actId="1076"/>
          <ac:picMkLst>
            <pc:docMk/>
            <pc:sldMk cId="3257609690" sldId="257"/>
            <ac:picMk id="15" creationId="{A047B2B4-000D-438B-907F-FCE61CDAC487}"/>
          </ac:picMkLst>
        </pc:picChg>
        <pc:inkChg chg="add">
          <ac:chgData name="Li Lixiang" userId="6104bbfcb56aea79" providerId="LiveId" clId="{72CB6A88-963A-4D67-BFF6-90E7DE9BBE37}" dt="2021-02-05T07:58:59.926" v="1155" actId="9405"/>
          <ac:inkMkLst>
            <pc:docMk/>
            <pc:sldMk cId="3257609690" sldId="257"/>
            <ac:inkMk id="4" creationId="{25C11FA9-EC1D-4C0F-A16D-D877C6052F9E}"/>
          </ac:inkMkLst>
        </pc:inkChg>
        <pc:inkChg chg="add">
          <ac:chgData name="Li Lixiang" userId="6104bbfcb56aea79" providerId="LiveId" clId="{72CB6A88-963A-4D67-BFF6-90E7DE9BBE37}" dt="2021-02-05T07:59:01.434" v="1156" actId="9405"/>
          <ac:inkMkLst>
            <pc:docMk/>
            <pc:sldMk cId="3257609690" sldId="257"/>
            <ac:inkMk id="5" creationId="{2C732723-4157-4824-877F-4B4B4A976C9A}"/>
          </ac:inkMkLst>
        </pc:inkChg>
        <pc:inkChg chg="add">
          <ac:chgData name="Li Lixiang" userId="6104bbfcb56aea79" providerId="LiveId" clId="{72CB6A88-963A-4D67-BFF6-90E7DE9BBE37}" dt="2021-02-05T07:59:17.737" v="1157" actId="9405"/>
          <ac:inkMkLst>
            <pc:docMk/>
            <pc:sldMk cId="3257609690" sldId="257"/>
            <ac:inkMk id="16" creationId="{AEB38E4B-8E90-4C72-96F7-ED2331EE7540}"/>
          </ac:inkMkLst>
        </pc:inkChg>
      </pc:sldChg>
      <pc:sldChg chg="addSp delSp modSp add mod">
        <pc:chgData name="Li Lixiang" userId="6104bbfcb56aea79" providerId="LiveId" clId="{72CB6A88-963A-4D67-BFF6-90E7DE9BBE37}" dt="2021-02-03T15:09:06.502" v="1153"/>
        <pc:sldMkLst>
          <pc:docMk/>
          <pc:sldMk cId="2255678694" sldId="258"/>
        </pc:sldMkLst>
        <pc:spChg chg="mod">
          <ac:chgData name="Li Lixiang" userId="6104bbfcb56aea79" providerId="LiveId" clId="{72CB6A88-963A-4D67-BFF6-90E7DE9BBE37}" dt="2021-02-03T15:09:06.502" v="1153"/>
          <ac:spMkLst>
            <pc:docMk/>
            <pc:sldMk cId="2255678694" sldId="258"/>
            <ac:spMk id="2" creationId="{C5678C97-4EE3-4406-B764-0292793167C8}"/>
          </ac:spMkLst>
        </pc:spChg>
        <pc:spChg chg="del mod">
          <ac:chgData name="Li Lixiang" userId="6104bbfcb56aea79" providerId="LiveId" clId="{72CB6A88-963A-4D67-BFF6-90E7DE9BBE37}" dt="2021-02-03T14:58:20.248" v="989" actId="478"/>
          <ac:spMkLst>
            <pc:docMk/>
            <pc:sldMk cId="2255678694" sldId="258"/>
            <ac:spMk id="5" creationId="{D05B80BF-887A-4980-8761-4733E5804C09}"/>
          </ac:spMkLst>
        </pc:spChg>
        <pc:spChg chg="mod">
          <ac:chgData name="Li Lixiang" userId="6104bbfcb56aea79" providerId="LiveId" clId="{72CB6A88-963A-4D67-BFF6-90E7DE9BBE37}" dt="2021-02-03T15:00:26.593" v="1009" actId="20577"/>
          <ac:spMkLst>
            <pc:docMk/>
            <pc:sldMk cId="2255678694" sldId="258"/>
            <ac:spMk id="6" creationId="{02985A4C-F2A3-4AF7-AB47-A855386191E3}"/>
          </ac:spMkLst>
        </pc:spChg>
        <pc:spChg chg="mod">
          <ac:chgData name="Li Lixiang" userId="6104bbfcb56aea79" providerId="LiveId" clId="{72CB6A88-963A-4D67-BFF6-90E7DE9BBE37}" dt="2021-02-03T15:00:28.887" v="1010" actId="20577"/>
          <ac:spMkLst>
            <pc:docMk/>
            <pc:sldMk cId="2255678694" sldId="258"/>
            <ac:spMk id="7" creationId="{97FB17A8-E077-4A8B-B96D-CDA002F4DB18}"/>
          </ac:spMkLst>
        </pc:spChg>
        <pc:spChg chg="mod">
          <ac:chgData name="Li Lixiang" userId="6104bbfcb56aea79" providerId="LiveId" clId="{72CB6A88-963A-4D67-BFF6-90E7DE9BBE37}" dt="2021-02-03T15:00:31.270" v="1011" actId="20577"/>
          <ac:spMkLst>
            <pc:docMk/>
            <pc:sldMk cId="2255678694" sldId="258"/>
            <ac:spMk id="8" creationId="{E041CF72-B758-40DF-AFC2-2553E182BFB2}"/>
          </ac:spMkLst>
        </pc:spChg>
        <pc:spChg chg="mod">
          <ac:chgData name="Li Lixiang" userId="6104bbfcb56aea79" providerId="LiveId" clId="{72CB6A88-963A-4D67-BFF6-90E7DE9BBE37}" dt="2021-02-03T15:00:33.956" v="1012" actId="20577"/>
          <ac:spMkLst>
            <pc:docMk/>
            <pc:sldMk cId="2255678694" sldId="258"/>
            <ac:spMk id="9" creationId="{0A98E78B-8816-4214-9EFC-B34CA0F0D9C2}"/>
          </ac:spMkLst>
        </pc:spChg>
        <pc:spChg chg="del">
          <ac:chgData name="Li Lixiang" userId="6104bbfcb56aea79" providerId="LiveId" clId="{72CB6A88-963A-4D67-BFF6-90E7DE9BBE37}" dt="2021-01-31T04:00:22.243" v="432" actId="478"/>
          <ac:spMkLst>
            <pc:docMk/>
            <pc:sldMk cId="2255678694" sldId="258"/>
            <ac:spMk id="10" creationId="{EEC7D949-B55A-4A4D-9FA4-0F0FFDD3A5A5}"/>
          </ac:spMkLst>
        </pc:spChg>
        <pc:spChg chg="del">
          <ac:chgData name="Li Lixiang" userId="6104bbfcb56aea79" providerId="LiveId" clId="{72CB6A88-963A-4D67-BFF6-90E7DE9BBE37}" dt="2021-01-31T04:00:25.893" v="435" actId="478"/>
          <ac:spMkLst>
            <pc:docMk/>
            <pc:sldMk cId="2255678694" sldId="258"/>
            <ac:spMk id="11" creationId="{AD358F2C-3076-4B36-BB69-8B0A97684884}"/>
          </ac:spMkLst>
        </pc:spChg>
        <pc:spChg chg="del">
          <ac:chgData name="Li Lixiang" userId="6104bbfcb56aea79" providerId="LiveId" clId="{72CB6A88-963A-4D67-BFF6-90E7DE9BBE37}" dt="2021-01-31T04:00:27.351" v="436" actId="478"/>
          <ac:spMkLst>
            <pc:docMk/>
            <pc:sldMk cId="2255678694" sldId="258"/>
            <ac:spMk id="12" creationId="{0229D8F0-5521-4757-82A1-556310812257}"/>
          </ac:spMkLst>
        </pc:spChg>
        <pc:spChg chg="del">
          <ac:chgData name="Li Lixiang" userId="6104bbfcb56aea79" providerId="LiveId" clId="{72CB6A88-963A-4D67-BFF6-90E7DE9BBE37}" dt="2021-01-31T04:00:23.412" v="433" actId="478"/>
          <ac:spMkLst>
            <pc:docMk/>
            <pc:sldMk cId="2255678694" sldId="258"/>
            <ac:spMk id="13" creationId="{F7FA5CA1-68D0-4827-A851-8E35C4815FA8}"/>
          </ac:spMkLst>
        </pc:spChg>
        <pc:spChg chg="del">
          <ac:chgData name="Li Lixiang" userId="6104bbfcb56aea79" providerId="LiveId" clId="{72CB6A88-963A-4D67-BFF6-90E7DE9BBE37}" dt="2021-01-31T04:00:24.598" v="434" actId="478"/>
          <ac:spMkLst>
            <pc:docMk/>
            <pc:sldMk cId="2255678694" sldId="258"/>
            <ac:spMk id="14" creationId="{38CAD7BB-44EC-4EC6-A059-19004017818A}"/>
          </ac:spMkLst>
        </pc:spChg>
        <pc:spChg chg="add del">
          <ac:chgData name="Li Lixiang" userId="6104bbfcb56aea79" providerId="LiveId" clId="{72CB6A88-963A-4D67-BFF6-90E7DE9BBE37}" dt="2021-01-31T04:01:25.109" v="438" actId="22"/>
          <ac:spMkLst>
            <pc:docMk/>
            <pc:sldMk cId="2255678694" sldId="258"/>
            <ac:spMk id="15" creationId="{B4DDF8E9-1883-4F25-A77B-AE2C47530DF0}"/>
          </ac:spMkLst>
        </pc:spChg>
        <pc:picChg chg="add mod">
          <ac:chgData name="Li Lixiang" userId="6104bbfcb56aea79" providerId="LiveId" clId="{72CB6A88-963A-4D67-BFF6-90E7DE9BBE37}" dt="2021-02-03T14:58:25.606" v="992" actId="1076"/>
          <ac:picMkLst>
            <pc:docMk/>
            <pc:sldMk cId="2255678694" sldId="258"/>
            <ac:picMk id="10" creationId="{98349B8C-F9D0-4452-824D-10EF839C0FA2}"/>
          </ac:picMkLst>
        </pc:picChg>
      </pc:sldChg>
      <pc:sldChg chg="addSp delSp modSp add mod">
        <pc:chgData name="Li Lixiang" userId="6104bbfcb56aea79" providerId="LiveId" clId="{72CB6A88-963A-4D67-BFF6-90E7DE9BBE37}" dt="2021-02-03T15:09:06.502" v="1153"/>
        <pc:sldMkLst>
          <pc:docMk/>
          <pc:sldMk cId="1818103913" sldId="259"/>
        </pc:sldMkLst>
        <pc:spChg chg="mod">
          <ac:chgData name="Li Lixiang" userId="6104bbfcb56aea79" providerId="LiveId" clId="{72CB6A88-963A-4D67-BFF6-90E7DE9BBE37}" dt="2021-02-03T15:09:06.502" v="1153"/>
          <ac:spMkLst>
            <pc:docMk/>
            <pc:sldMk cId="1818103913" sldId="259"/>
            <ac:spMk id="2" creationId="{C5678C97-4EE3-4406-B764-0292793167C8}"/>
          </ac:spMkLst>
        </pc:spChg>
        <pc:spChg chg="del mod">
          <ac:chgData name="Li Lixiang" userId="6104bbfcb56aea79" providerId="LiveId" clId="{72CB6A88-963A-4D67-BFF6-90E7DE9BBE37}" dt="2021-02-03T14:59:23.706" v="998" actId="478"/>
          <ac:spMkLst>
            <pc:docMk/>
            <pc:sldMk cId="1818103913" sldId="259"/>
            <ac:spMk id="5" creationId="{D05B80BF-887A-4980-8761-4733E5804C09}"/>
          </ac:spMkLst>
        </pc:spChg>
        <pc:spChg chg="mod">
          <ac:chgData name="Li Lixiang" userId="6104bbfcb56aea79" providerId="LiveId" clId="{72CB6A88-963A-4D67-BFF6-90E7DE9BBE37}" dt="2021-02-03T15:00:40.800" v="1013" actId="20577"/>
          <ac:spMkLst>
            <pc:docMk/>
            <pc:sldMk cId="1818103913" sldId="259"/>
            <ac:spMk id="6" creationId="{02985A4C-F2A3-4AF7-AB47-A855386191E3}"/>
          </ac:spMkLst>
        </pc:spChg>
        <pc:spChg chg="mod">
          <ac:chgData name="Li Lixiang" userId="6104bbfcb56aea79" providerId="LiveId" clId="{72CB6A88-963A-4D67-BFF6-90E7DE9BBE37}" dt="2021-02-03T15:00:43.215" v="1014" actId="20577"/>
          <ac:spMkLst>
            <pc:docMk/>
            <pc:sldMk cId="1818103913" sldId="259"/>
            <ac:spMk id="7" creationId="{97FB17A8-E077-4A8B-B96D-CDA002F4DB18}"/>
          </ac:spMkLst>
        </pc:spChg>
        <pc:spChg chg="mod">
          <ac:chgData name="Li Lixiang" userId="6104bbfcb56aea79" providerId="LiveId" clId="{72CB6A88-963A-4D67-BFF6-90E7DE9BBE37}" dt="2021-02-03T15:00:45.912" v="1015" actId="20577"/>
          <ac:spMkLst>
            <pc:docMk/>
            <pc:sldMk cId="1818103913" sldId="259"/>
            <ac:spMk id="8" creationId="{E041CF72-B758-40DF-AFC2-2553E182BFB2}"/>
          </ac:spMkLst>
        </pc:spChg>
        <pc:spChg chg="mod">
          <ac:chgData name="Li Lixiang" userId="6104bbfcb56aea79" providerId="LiveId" clId="{72CB6A88-963A-4D67-BFF6-90E7DE9BBE37}" dt="2021-02-03T15:00:48.421" v="1016" actId="20577"/>
          <ac:spMkLst>
            <pc:docMk/>
            <pc:sldMk cId="1818103913" sldId="259"/>
            <ac:spMk id="9" creationId="{0A98E78B-8816-4214-9EFC-B34CA0F0D9C2}"/>
          </ac:spMkLst>
        </pc:spChg>
        <pc:picChg chg="add mod">
          <ac:chgData name="Li Lixiang" userId="6104bbfcb56aea79" providerId="LiveId" clId="{72CB6A88-963A-4D67-BFF6-90E7DE9BBE37}" dt="2021-02-03T14:59:49.462" v="1003" actId="1076"/>
          <ac:picMkLst>
            <pc:docMk/>
            <pc:sldMk cId="1818103913" sldId="259"/>
            <ac:picMk id="10" creationId="{33AFEFD8-1481-47C0-A139-31C3831D57B6}"/>
          </ac:picMkLst>
        </pc:picChg>
      </pc:sldChg>
      <pc:sldChg chg="addSp delSp modSp add mod">
        <pc:chgData name="Li Lixiang" userId="6104bbfcb56aea79" providerId="LiveId" clId="{72CB6A88-963A-4D67-BFF6-90E7DE9BBE37}" dt="2021-02-03T15:09:06.502" v="1153"/>
        <pc:sldMkLst>
          <pc:docMk/>
          <pc:sldMk cId="2778427860" sldId="260"/>
        </pc:sldMkLst>
        <pc:spChg chg="mod">
          <ac:chgData name="Li Lixiang" userId="6104bbfcb56aea79" providerId="LiveId" clId="{72CB6A88-963A-4D67-BFF6-90E7DE9BBE37}" dt="2021-02-03T15:09:06.502" v="1153"/>
          <ac:spMkLst>
            <pc:docMk/>
            <pc:sldMk cId="2778427860" sldId="260"/>
            <ac:spMk id="2" creationId="{C5678C97-4EE3-4406-B764-0292793167C8}"/>
          </ac:spMkLst>
        </pc:spChg>
        <pc:spChg chg="del mod">
          <ac:chgData name="Li Lixiang" userId="6104bbfcb56aea79" providerId="LiveId" clId="{72CB6A88-963A-4D67-BFF6-90E7DE9BBE37}" dt="2021-02-03T15:00:13.914" v="1004" actId="478"/>
          <ac:spMkLst>
            <pc:docMk/>
            <pc:sldMk cId="2778427860" sldId="260"/>
            <ac:spMk id="5" creationId="{D05B80BF-887A-4980-8761-4733E5804C09}"/>
          </ac:spMkLst>
        </pc:spChg>
        <pc:spChg chg="mod">
          <ac:chgData name="Li Lixiang" userId="6104bbfcb56aea79" providerId="LiveId" clId="{72CB6A88-963A-4D67-BFF6-90E7DE9BBE37}" dt="2021-02-03T15:01:23.392" v="1017" actId="20577"/>
          <ac:spMkLst>
            <pc:docMk/>
            <pc:sldMk cId="2778427860" sldId="260"/>
            <ac:spMk id="6" creationId="{02985A4C-F2A3-4AF7-AB47-A855386191E3}"/>
          </ac:spMkLst>
        </pc:spChg>
        <pc:spChg chg="mod">
          <ac:chgData name="Li Lixiang" userId="6104bbfcb56aea79" providerId="LiveId" clId="{72CB6A88-963A-4D67-BFF6-90E7DE9BBE37}" dt="2021-02-03T15:01:26.751" v="1018" actId="20577"/>
          <ac:spMkLst>
            <pc:docMk/>
            <pc:sldMk cId="2778427860" sldId="260"/>
            <ac:spMk id="7" creationId="{97FB17A8-E077-4A8B-B96D-CDA002F4DB18}"/>
          </ac:spMkLst>
        </pc:spChg>
        <pc:spChg chg="mod">
          <ac:chgData name="Li Lixiang" userId="6104bbfcb56aea79" providerId="LiveId" clId="{72CB6A88-963A-4D67-BFF6-90E7DE9BBE37}" dt="2021-02-03T15:01:29.039" v="1019" actId="20577"/>
          <ac:spMkLst>
            <pc:docMk/>
            <pc:sldMk cId="2778427860" sldId="260"/>
            <ac:spMk id="8" creationId="{E041CF72-B758-40DF-AFC2-2553E182BFB2}"/>
          </ac:spMkLst>
        </pc:spChg>
        <pc:spChg chg="mod">
          <ac:chgData name="Li Lixiang" userId="6104bbfcb56aea79" providerId="LiveId" clId="{72CB6A88-963A-4D67-BFF6-90E7DE9BBE37}" dt="2021-02-03T15:01:31.963" v="1020" actId="20577"/>
          <ac:spMkLst>
            <pc:docMk/>
            <pc:sldMk cId="2778427860" sldId="260"/>
            <ac:spMk id="9" creationId="{0A98E78B-8816-4214-9EFC-B34CA0F0D9C2}"/>
          </ac:spMkLst>
        </pc:spChg>
        <pc:picChg chg="add mod">
          <ac:chgData name="Li Lixiang" userId="6104bbfcb56aea79" providerId="LiveId" clId="{72CB6A88-963A-4D67-BFF6-90E7DE9BBE37}" dt="2021-02-03T15:00:19.475" v="1008" actId="1076"/>
          <ac:picMkLst>
            <pc:docMk/>
            <pc:sldMk cId="2778427860" sldId="260"/>
            <ac:picMk id="10" creationId="{9163D707-379C-4122-AE8D-9700E3AC952B}"/>
          </ac:picMkLst>
        </pc:picChg>
      </pc:sldChg>
      <pc:sldChg chg="addSp delSp modSp add mod">
        <pc:chgData name="Li Lixiang" userId="6104bbfcb56aea79" providerId="LiveId" clId="{72CB6A88-963A-4D67-BFF6-90E7DE9BBE37}" dt="2021-02-03T15:09:06.502" v="1153"/>
        <pc:sldMkLst>
          <pc:docMk/>
          <pc:sldMk cId="3429031580" sldId="261"/>
        </pc:sldMkLst>
        <pc:spChg chg="mod">
          <ac:chgData name="Li Lixiang" userId="6104bbfcb56aea79" providerId="LiveId" clId="{72CB6A88-963A-4D67-BFF6-90E7DE9BBE37}" dt="2021-02-03T15:09:06.502" v="1153"/>
          <ac:spMkLst>
            <pc:docMk/>
            <pc:sldMk cId="3429031580" sldId="261"/>
            <ac:spMk id="2" creationId="{C5678C97-4EE3-4406-B764-0292793167C8}"/>
          </ac:spMkLst>
        </pc:spChg>
        <pc:spChg chg="del mod">
          <ac:chgData name="Li Lixiang" userId="6104bbfcb56aea79" providerId="LiveId" clId="{72CB6A88-963A-4D67-BFF6-90E7DE9BBE37}" dt="2021-02-03T15:01:50.812" v="1021" actId="478"/>
          <ac:spMkLst>
            <pc:docMk/>
            <pc:sldMk cId="3429031580" sldId="261"/>
            <ac:spMk id="5" creationId="{D05B80BF-887A-4980-8761-4733E5804C09}"/>
          </ac:spMkLst>
        </pc:spChg>
        <pc:spChg chg="mod">
          <ac:chgData name="Li Lixiang" userId="6104bbfcb56aea79" providerId="LiveId" clId="{72CB6A88-963A-4D67-BFF6-90E7DE9BBE37}" dt="2021-02-03T15:02:38.832" v="1044" actId="1035"/>
          <ac:spMkLst>
            <pc:docMk/>
            <pc:sldMk cId="3429031580" sldId="261"/>
            <ac:spMk id="6" creationId="{02985A4C-F2A3-4AF7-AB47-A855386191E3}"/>
          </ac:spMkLst>
        </pc:spChg>
        <pc:spChg chg="mod">
          <ac:chgData name="Li Lixiang" userId="6104bbfcb56aea79" providerId="LiveId" clId="{72CB6A88-963A-4D67-BFF6-90E7DE9BBE37}" dt="2021-02-03T15:02:38.832" v="1044" actId="1035"/>
          <ac:spMkLst>
            <pc:docMk/>
            <pc:sldMk cId="3429031580" sldId="261"/>
            <ac:spMk id="7" creationId="{97FB17A8-E077-4A8B-B96D-CDA002F4DB18}"/>
          </ac:spMkLst>
        </pc:spChg>
        <pc:spChg chg="mod">
          <ac:chgData name="Li Lixiang" userId="6104bbfcb56aea79" providerId="LiveId" clId="{72CB6A88-963A-4D67-BFF6-90E7DE9BBE37}" dt="2021-02-03T15:02:38.832" v="1044" actId="1035"/>
          <ac:spMkLst>
            <pc:docMk/>
            <pc:sldMk cId="3429031580" sldId="261"/>
            <ac:spMk id="8" creationId="{E041CF72-B758-40DF-AFC2-2553E182BFB2}"/>
          </ac:spMkLst>
        </pc:spChg>
        <pc:spChg chg="mod">
          <ac:chgData name="Li Lixiang" userId="6104bbfcb56aea79" providerId="LiveId" clId="{72CB6A88-963A-4D67-BFF6-90E7DE9BBE37}" dt="2021-02-03T15:02:38.832" v="1044" actId="1035"/>
          <ac:spMkLst>
            <pc:docMk/>
            <pc:sldMk cId="3429031580" sldId="261"/>
            <ac:spMk id="9" creationId="{0A98E78B-8816-4214-9EFC-B34CA0F0D9C2}"/>
          </ac:spMkLst>
        </pc:spChg>
        <pc:spChg chg="add mod">
          <ac:chgData name="Li Lixiang" userId="6104bbfcb56aea79" providerId="LiveId" clId="{72CB6A88-963A-4D67-BFF6-90E7DE9BBE37}" dt="2021-02-03T15:02:38.832" v="1044" actId="1035"/>
          <ac:spMkLst>
            <pc:docMk/>
            <pc:sldMk cId="3429031580" sldId="261"/>
            <ac:spMk id="10" creationId="{B87F19F1-A5C9-43DB-A7F2-063E9844719D}"/>
          </ac:spMkLst>
        </pc:spChg>
        <pc:spChg chg="add mod">
          <ac:chgData name="Li Lixiang" userId="6104bbfcb56aea79" providerId="LiveId" clId="{72CB6A88-963A-4D67-BFF6-90E7DE9BBE37}" dt="2021-02-03T15:02:38.832" v="1044" actId="1035"/>
          <ac:spMkLst>
            <pc:docMk/>
            <pc:sldMk cId="3429031580" sldId="261"/>
            <ac:spMk id="11" creationId="{E528262A-3CC0-48DA-842D-C092D31FF455}"/>
          </ac:spMkLst>
        </pc:spChg>
        <pc:spChg chg="add mod">
          <ac:chgData name="Li Lixiang" userId="6104bbfcb56aea79" providerId="LiveId" clId="{72CB6A88-963A-4D67-BFF6-90E7DE9BBE37}" dt="2021-02-03T15:02:38.832" v="1044" actId="1035"/>
          <ac:spMkLst>
            <pc:docMk/>
            <pc:sldMk cId="3429031580" sldId="261"/>
            <ac:spMk id="12" creationId="{CA681035-970E-4C3F-8D11-0F73A003FA03}"/>
          </ac:spMkLst>
        </pc:spChg>
        <pc:picChg chg="add mod">
          <ac:chgData name="Li Lixiang" userId="6104bbfcb56aea79" providerId="LiveId" clId="{72CB6A88-963A-4D67-BFF6-90E7DE9BBE37}" dt="2021-02-03T15:01:55.246" v="1024" actId="14100"/>
          <ac:picMkLst>
            <pc:docMk/>
            <pc:sldMk cId="3429031580" sldId="261"/>
            <ac:picMk id="13" creationId="{54548307-F4CA-40DF-A1BD-40C93EA468DB}"/>
          </ac:picMkLst>
        </pc:picChg>
      </pc:sldChg>
      <pc:sldChg chg="addSp delSp modSp add mod">
        <pc:chgData name="Li Lixiang" userId="6104bbfcb56aea79" providerId="LiveId" clId="{72CB6A88-963A-4D67-BFF6-90E7DE9BBE37}" dt="2021-02-03T15:09:06.502" v="1153"/>
        <pc:sldMkLst>
          <pc:docMk/>
          <pc:sldMk cId="4242270935" sldId="262"/>
        </pc:sldMkLst>
        <pc:spChg chg="mod">
          <ac:chgData name="Li Lixiang" userId="6104bbfcb56aea79" providerId="LiveId" clId="{72CB6A88-963A-4D67-BFF6-90E7DE9BBE37}" dt="2021-02-03T15:09:06.502" v="1153"/>
          <ac:spMkLst>
            <pc:docMk/>
            <pc:sldMk cId="4242270935" sldId="262"/>
            <ac:spMk id="2" creationId="{C5678C97-4EE3-4406-B764-0292793167C8}"/>
          </ac:spMkLst>
        </pc:spChg>
        <pc:spChg chg="del mod">
          <ac:chgData name="Li Lixiang" userId="6104bbfcb56aea79" providerId="LiveId" clId="{72CB6A88-963A-4D67-BFF6-90E7DE9BBE37}" dt="2021-02-03T15:02:44.487" v="1045" actId="478"/>
          <ac:spMkLst>
            <pc:docMk/>
            <pc:sldMk cId="4242270935" sldId="262"/>
            <ac:spMk id="5" creationId="{D05B80BF-887A-4980-8761-4733E5804C09}"/>
          </ac:spMkLst>
        </pc:spChg>
        <pc:spChg chg="mod">
          <ac:chgData name="Li Lixiang" userId="6104bbfcb56aea79" providerId="LiveId" clId="{72CB6A88-963A-4D67-BFF6-90E7DE9BBE37}" dt="2021-02-03T15:04:01.115" v="1059" actId="1076"/>
          <ac:spMkLst>
            <pc:docMk/>
            <pc:sldMk cId="4242270935" sldId="262"/>
            <ac:spMk id="6" creationId="{02985A4C-F2A3-4AF7-AB47-A855386191E3}"/>
          </ac:spMkLst>
        </pc:spChg>
        <pc:spChg chg="mod">
          <ac:chgData name="Li Lixiang" userId="6104bbfcb56aea79" providerId="LiveId" clId="{72CB6A88-963A-4D67-BFF6-90E7DE9BBE37}" dt="2021-02-03T15:04:01.115" v="1059" actId="1076"/>
          <ac:spMkLst>
            <pc:docMk/>
            <pc:sldMk cId="4242270935" sldId="262"/>
            <ac:spMk id="7" creationId="{97FB17A8-E077-4A8B-B96D-CDA002F4DB18}"/>
          </ac:spMkLst>
        </pc:spChg>
        <pc:spChg chg="mod">
          <ac:chgData name="Li Lixiang" userId="6104bbfcb56aea79" providerId="LiveId" clId="{72CB6A88-963A-4D67-BFF6-90E7DE9BBE37}" dt="2021-02-03T15:04:01.115" v="1059" actId="1076"/>
          <ac:spMkLst>
            <pc:docMk/>
            <pc:sldMk cId="4242270935" sldId="262"/>
            <ac:spMk id="8" creationId="{E041CF72-B758-40DF-AFC2-2553E182BFB2}"/>
          </ac:spMkLst>
        </pc:spChg>
        <pc:spChg chg="mod">
          <ac:chgData name="Li Lixiang" userId="6104bbfcb56aea79" providerId="LiveId" clId="{72CB6A88-963A-4D67-BFF6-90E7DE9BBE37}" dt="2021-02-03T15:04:01.115" v="1059" actId="1076"/>
          <ac:spMkLst>
            <pc:docMk/>
            <pc:sldMk cId="4242270935" sldId="262"/>
            <ac:spMk id="9" creationId="{0A98E78B-8816-4214-9EFC-B34CA0F0D9C2}"/>
          </ac:spMkLst>
        </pc:spChg>
        <pc:spChg chg="mod">
          <ac:chgData name="Li Lixiang" userId="6104bbfcb56aea79" providerId="LiveId" clId="{72CB6A88-963A-4D67-BFF6-90E7DE9BBE37}" dt="2021-02-03T15:04:01.115" v="1059" actId="1076"/>
          <ac:spMkLst>
            <pc:docMk/>
            <pc:sldMk cId="4242270935" sldId="262"/>
            <ac:spMk id="10" creationId="{B87F19F1-A5C9-43DB-A7F2-063E9844719D}"/>
          </ac:spMkLst>
        </pc:spChg>
        <pc:spChg chg="mod">
          <ac:chgData name="Li Lixiang" userId="6104bbfcb56aea79" providerId="LiveId" clId="{72CB6A88-963A-4D67-BFF6-90E7DE9BBE37}" dt="2021-02-03T15:04:01.115" v="1059" actId="1076"/>
          <ac:spMkLst>
            <pc:docMk/>
            <pc:sldMk cId="4242270935" sldId="262"/>
            <ac:spMk id="11" creationId="{E528262A-3CC0-48DA-842D-C092D31FF455}"/>
          </ac:spMkLst>
        </pc:spChg>
        <pc:spChg chg="mod">
          <ac:chgData name="Li Lixiang" userId="6104bbfcb56aea79" providerId="LiveId" clId="{72CB6A88-963A-4D67-BFF6-90E7DE9BBE37}" dt="2021-02-03T15:04:01.115" v="1059" actId="1076"/>
          <ac:spMkLst>
            <pc:docMk/>
            <pc:sldMk cId="4242270935" sldId="262"/>
            <ac:spMk id="12" creationId="{CA681035-970E-4C3F-8D11-0F73A003FA03}"/>
          </ac:spMkLst>
        </pc:spChg>
        <pc:picChg chg="add mod">
          <ac:chgData name="Li Lixiang" userId="6104bbfcb56aea79" providerId="LiveId" clId="{72CB6A88-963A-4D67-BFF6-90E7DE9BBE37}" dt="2021-02-03T15:03:56.562" v="1058" actId="1076"/>
          <ac:picMkLst>
            <pc:docMk/>
            <pc:sldMk cId="4242270935" sldId="262"/>
            <ac:picMk id="13" creationId="{4B04DFA0-D2A2-4AEC-83F6-E5363651BC26}"/>
          </ac:picMkLst>
        </pc:picChg>
      </pc:sldChg>
      <pc:sldChg chg="addSp delSp modSp add mod">
        <pc:chgData name="Li Lixiang" userId="6104bbfcb56aea79" providerId="LiveId" clId="{72CB6A88-963A-4D67-BFF6-90E7DE9BBE37}" dt="2021-02-03T15:09:06.502" v="1153"/>
        <pc:sldMkLst>
          <pc:docMk/>
          <pc:sldMk cId="3833335669" sldId="263"/>
        </pc:sldMkLst>
        <pc:spChg chg="mod">
          <ac:chgData name="Li Lixiang" userId="6104bbfcb56aea79" providerId="LiveId" clId="{72CB6A88-963A-4D67-BFF6-90E7DE9BBE37}" dt="2021-02-03T15:09:06.502" v="1153"/>
          <ac:spMkLst>
            <pc:docMk/>
            <pc:sldMk cId="3833335669" sldId="263"/>
            <ac:spMk id="2" creationId="{C5678C97-4EE3-4406-B764-0292793167C8}"/>
          </ac:spMkLst>
        </pc:spChg>
        <pc:spChg chg="del mod">
          <ac:chgData name="Li Lixiang" userId="6104bbfcb56aea79" providerId="LiveId" clId="{72CB6A88-963A-4D67-BFF6-90E7DE9BBE37}" dt="2021-02-03T15:04:26.106" v="1060" actId="478"/>
          <ac:spMkLst>
            <pc:docMk/>
            <pc:sldMk cId="3833335669" sldId="263"/>
            <ac:spMk id="5" creationId="{D05B80BF-887A-4980-8761-4733E5804C09}"/>
          </ac:spMkLst>
        </pc:spChg>
        <pc:spChg chg="del">
          <ac:chgData name="Li Lixiang" userId="6104bbfcb56aea79" providerId="LiveId" clId="{72CB6A88-963A-4D67-BFF6-90E7DE9BBE37}" dt="2021-01-31T04:25:31.409" v="820" actId="478"/>
          <ac:spMkLst>
            <pc:docMk/>
            <pc:sldMk cId="3833335669" sldId="263"/>
            <ac:spMk id="6" creationId="{02985A4C-F2A3-4AF7-AB47-A855386191E3}"/>
          </ac:spMkLst>
        </pc:spChg>
        <pc:spChg chg="del">
          <ac:chgData name="Li Lixiang" userId="6104bbfcb56aea79" providerId="LiveId" clId="{72CB6A88-963A-4D67-BFF6-90E7DE9BBE37}" dt="2021-01-31T04:25:32.972" v="821" actId="478"/>
          <ac:spMkLst>
            <pc:docMk/>
            <pc:sldMk cId="3833335669" sldId="263"/>
            <ac:spMk id="7" creationId="{97FB17A8-E077-4A8B-B96D-CDA002F4DB18}"/>
          </ac:spMkLst>
        </pc:spChg>
        <pc:spChg chg="del">
          <ac:chgData name="Li Lixiang" userId="6104bbfcb56aea79" providerId="LiveId" clId="{72CB6A88-963A-4D67-BFF6-90E7DE9BBE37}" dt="2021-01-31T04:25:34.726" v="822" actId="478"/>
          <ac:spMkLst>
            <pc:docMk/>
            <pc:sldMk cId="3833335669" sldId="263"/>
            <ac:spMk id="8" creationId="{E041CF72-B758-40DF-AFC2-2553E182BFB2}"/>
          </ac:spMkLst>
        </pc:spChg>
        <pc:spChg chg="del">
          <ac:chgData name="Li Lixiang" userId="6104bbfcb56aea79" providerId="LiveId" clId="{72CB6A88-963A-4D67-BFF6-90E7DE9BBE37}" dt="2021-01-31T04:25:36.321" v="823" actId="478"/>
          <ac:spMkLst>
            <pc:docMk/>
            <pc:sldMk cId="3833335669" sldId="263"/>
            <ac:spMk id="9" creationId="{0A98E78B-8816-4214-9EFC-B34CA0F0D9C2}"/>
          </ac:spMkLst>
        </pc:spChg>
        <pc:spChg chg="mod">
          <ac:chgData name="Li Lixiang" userId="6104bbfcb56aea79" providerId="LiveId" clId="{72CB6A88-963A-4D67-BFF6-90E7DE9BBE37}" dt="2021-02-03T15:04:48.788" v="1065" actId="20577"/>
          <ac:spMkLst>
            <pc:docMk/>
            <pc:sldMk cId="3833335669" sldId="263"/>
            <ac:spMk id="10" creationId="{B87F19F1-A5C9-43DB-A7F2-063E9844719D}"/>
          </ac:spMkLst>
        </pc:spChg>
        <pc:spChg chg="mod">
          <ac:chgData name="Li Lixiang" userId="6104bbfcb56aea79" providerId="LiveId" clId="{72CB6A88-963A-4D67-BFF6-90E7DE9BBE37}" dt="2021-02-03T15:04:54.500" v="1067" actId="20577"/>
          <ac:spMkLst>
            <pc:docMk/>
            <pc:sldMk cId="3833335669" sldId="263"/>
            <ac:spMk id="11" creationId="{E528262A-3CC0-48DA-842D-C092D31FF455}"/>
          </ac:spMkLst>
        </pc:spChg>
        <pc:spChg chg="mod">
          <ac:chgData name="Li Lixiang" userId="6104bbfcb56aea79" providerId="LiveId" clId="{72CB6A88-963A-4D67-BFF6-90E7DE9BBE37}" dt="2021-02-03T15:05:57.600" v="1077" actId="20577"/>
          <ac:spMkLst>
            <pc:docMk/>
            <pc:sldMk cId="3833335669" sldId="263"/>
            <ac:spMk id="12" creationId="{CA681035-970E-4C3F-8D11-0F73A003FA03}"/>
          </ac:spMkLst>
        </pc:spChg>
        <pc:spChg chg="add mod">
          <ac:chgData name="Li Lixiang" userId="6104bbfcb56aea79" providerId="LiveId" clId="{72CB6A88-963A-4D67-BFF6-90E7DE9BBE37}" dt="2021-02-03T15:06:44.548" v="1124" actId="1036"/>
          <ac:spMkLst>
            <pc:docMk/>
            <pc:sldMk cId="3833335669" sldId="263"/>
            <ac:spMk id="13" creationId="{6ED72E39-6372-4E9C-9926-F73933E4BFB7}"/>
          </ac:spMkLst>
        </pc:spChg>
        <pc:spChg chg="add mod">
          <ac:chgData name="Li Lixiang" userId="6104bbfcb56aea79" providerId="LiveId" clId="{72CB6A88-963A-4D67-BFF6-90E7DE9BBE37}" dt="2021-02-03T15:07:04.039" v="1136" actId="11"/>
          <ac:spMkLst>
            <pc:docMk/>
            <pc:sldMk cId="3833335669" sldId="263"/>
            <ac:spMk id="14" creationId="{005AE45A-D34F-4AA8-B1E9-E9979E610395}"/>
          </ac:spMkLst>
        </pc:spChg>
        <pc:spChg chg="add mod">
          <ac:chgData name="Li Lixiang" userId="6104bbfcb56aea79" providerId="LiveId" clId="{72CB6A88-963A-4D67-BFF6-90E7DE9BBE37}" dt="2021-02-03T15:07:12.505" v="1137" actId="11"/>
          <ac:spMkLst>
            <pc:docMk/>
            <pc:sldMk cId="3833335669" sldId="263"/>
            <ac:spMk id="15" creationId="{A766DA5B-CBCE-4F47-A999-00CFBBD94C5A}"/>
          </ac:spMkLst>
        </pc:spChg>
        <pc:spChg chg="add mod">
          <ac:chgData name="Li Lixiang" userId="6104bbfcb56aea79" providerId="LiveId" clId="{72CB6A88-963A-4D67-BFF6-90E7DE9BBE37}" dt="2021-02-03T15:07:19.618" v="1138" actId="11"/>
          <ac:spMkLst>
            <pc:docMk/>
            <pc:sldMk cId="3833335669" sldId="263"/>
            <ac:spMk id="16" creationId="{C18EF584-D246-4A94-BB35-D8E13905CDEC}"/>
          </ac:spMkLst>
        </pc:spChg>
        <pc:spChg chg="add mod">
          <ac:chgData name="Li Lixiang" userId="6104bbfcb56aea79" providerId="LiveId" clId="{72CB6A88-963A-4D67-BFF6-90E7DE9BBE37}" dt="2021-02-03T15:07:27.701" v="1139" actId="11"/>
          <ac:spMkLst>
            <pc:docMk/>
            <pc:sldMk cId="3833335669" sldId="263"/>
            <ac:spMk id="17" creationId="{1CC260F6-9F1E-4C96-8E3A-54BAEBCC1A06}"/>
          </ac:spMkLst>
        </pc:spChg>
        <pc:picChg chg="add mod">
          <ac:chgData name="Li Lixiang" userId="6104bbfcb56aea79" providerId="LiveId" clId="{72CB6A88-963A-4D67-BFF6-90E7DE9BBE37}" dt="2021-02-03T15:05:05.230" v="1070" actId="1076"/>
          <ac:picMkLst>
            <pc:docMk/>
            <pc:sldMk cId="3833335669" sldId="263"/>
            <ac:picMk id="6" creationId="{2B600654-BEA7-476F-AA6D-95E088DECA6D}"/>
          </ac:picMkLst>
        </pc:picChg>
      </pc:sldChg>
      <pc:sldChg chg="addSp delSp modSp add mod">
        <pc:chgData name="Li Lixiang" userId="6104bbfcb56aea79" providerId="LiveId" clId="{72CB6A88-963A-4D67-BFF6-90E7DE9BBE37}" dt="2021-02-03T15:09:06.502" v="1153"/>
        <pc:sldMkLst>
          <pc:docMk/>
          <pc:sldMk cId="332744590" sldId="264"/>
        </pc:sldMkLst>
        <pc:spChg chg="mod">
          <ac:chgData name="Li Lixiang" userId="6104bbfcb56aea79" providerId="LiveId" clId="{72CB6A88-963A-4D67-BFF6-90E7DE9BBE37}" dt="2021-02-03T15:09:06.502" v="1153"/>
          <ac:spMkLst>
            <pc:docMk/>
            <pc:sldMk cId="332744590" sldId="264"/>
            <ac:spMk id="2" creationId="{C5678C97-4EE3-4406-B764-0292793167C8}"/>
          </ac:spMkLst>
        </pc:spChg>
        <pc:spChg chg="del mod">
          <ac:chgData name="Li Lixiang" userId="6104bbfcb56aea79" providerId="LiveId" clId="{72CB6A88-963A-4D67-BFF6-90E7DE9BBE37}" dt="2021-02-03T15:08:07.181" v="1140" actId="478"/>
          <ac:spMkLst>
            <pc:docMk/>
            <pc:sldMk cId="332744590" sldId="264"/>
            <ac:spMk id="5" creationId="{D05B80BF-887A-4980-8761-4733E5804C09}"/>
          </ac:spMkLst>
        </pc:spChg>
        <pc:spChg chg="add mod">
          <ac:chgData name="Li Lixiang" userId="6104bbfcb56aea79" providerId="LiveId" clId="{72CB6A88-963A-4D67-BFF6-90E7DE9BBE37}" dt="2021-02-03T15:08:27.487" v="1147" actId="11"/>
          <ac:spMkLst>
            <pc:docMk/>
            <pc:sldMk cId="332744590" sldId="264"/>
            <ac:spMk id="8" creationId="{972B3A62-ACD3-4201-A279-BEEF7BD057E2}"/>
          </ac:spMkLst>
        </pc:spChg>
        <pc:spChg chg="add mod">
          <ac:chgData name="Li Lixiang" userId="6104bbfcb56aea79" providerId="LiveId" clId="{72CB6A88-963A-4D67-BFF6-90E7DE9BBE37}" dt="2021-02-03T15:08:30.750" v="1148" actId="11"/>
          <ac:spMkLst>
            <pc:docMk/>
            <pc:sldMk cId="332744590" sldId="264"/>
            <ac:spMk id="9" creationId="{A057D504-1EBE-45A3-A96F-38DAF27FC4F6}"/>
          </ac:spMkLst>
        </pc:spChg>
        <pc:spChg chg="mod">
          <ac:chgData name="Li Lixiang" userId="6104bbfcb56aea79" providerId="LiveId" clId="{72CB6A88-963A-4D67-BFF6-90E7DE9BBE37}" dt="2021-02-03T15:08:17.806" v="1144" actId="11"/>
          <ac:spMkLst>
            <pc:docMk/>
            <pc:sldMk cId="332744590" sldId="264"/>
            <ac:spMk id="10" creationId="{B87F19F1-A5C9-43DB-A7F2-063E9844719D}"/>
          </ac:spMkLst>
        </pc:spChg>
        <pc:spChg chg="mod">
          <ac:chgData name="Li Lixiang" userId="6104bbfcb56aea79" providerId="LiveId" clId="{72CB6A88-963A-4D67-BFF6-90E7DE9BBE37}" dt="2021-02-03T15:08:21.052" v="1145" actId="11"/>
          <ac:spMkLst>
            <pc:docMk/>
            <pc:sldMk cId="332744590" sldId="264"/>
            <ac:spMk id="11" creationId="{E528262A-3CC0-48DA-842D-C092D31FF455}"/>
          </ac:spMkLst>
        </pc:spChg>
        <pc:spChg chg="mod">
          <ac:chgData name="Li Lixiang" userId="6104bbfcb56aea79" providerId="LiveId" clId="{72CB6A88-963A-4D67-BFF6-90E7DE9BBE37}" dt="2021-02-03T15:08:24.115" v="1146" actId="11"/>
          <ac:spMkLst>
            <pc:docMk/>
            <pc:sldMk cId="332744590" sldId="264"/>
            <ac:spMk id="12" creationId="{CA681035-970E-4C3F-8D11-0F73A003FA03}"/>
          </ac:spMkLst>
        </pc:spChg>
        <pc:spChg chg="add mod">
          <ac:chgData name="Li Lixiang" userId="6104bbfcb56aea79" providerId="LiveId" clId="{72CB6A88-963A-4D67-BFF6-90E7DE9BBE37}" dt="2021-02-03T15:08:33.975" v="1149" actId="11"/>
          <ac:spMkLst>
            <pc:docMk/>
            <pc:sldMk cId="332744590" sldId="264"/>
            <ac:spMk id="13" creationId="{B800849C-21A9-4DBB-B809-E840153FD947}"/>
          </ac:spMkLst>
        </pc:spChg>
        <pc:spChg chg="add mod">
          <ac:chgData name="Li Lixiang" userId="6104bbfcb56aea79" providerId="LiveId" clId="{72CB6A88-963A-4D67-BFF6-90E7DE9BBE37}" dt="2021-02-03T15:08:37.363" v="1150" actId="11"/>
          <ac:spMkLst>
            <pc:docMk/>
            <pc:sldMk cId="332744590" sldId="264"/>
            <ac:spMk id="14" creationId="{8DC560D1-6AA5-4EB0-B903-DE28F76788E6}"/>
          </ac:spMkLst>
        </pc:spChg>
        <pc:spChg chg="add mod">
          <ac:chgData name="Li Lixiang" userId="6104bbfcb56aea79" providerId="LiveId" clId="{72CB6A88-963A-4D67-BFF6-90E7DE9BBE37}" dt="2021-02-03T15:08:41.143" v="1151" actId="11"/>
          <ac:spMkLst>
            <pc:docMk/>
            <pc:sldMk cId="332744590" sldId="264"/>
            <ac:spMk id="15" creationId="{74FF01B7-0356-4E4B-9A08-0381100457A0}"/>
          </ac:spMkLst>
        </pc:spChg>
        <pc:picChg chg="add mod">
          <ac:chgData name="Li Lixiang" userId="6104bbfcb56aea79" providerId="LiveId" clId="{72CB6A88-963A-4D67-BFF6-90E7DE9BBE37}" dt="2021-02-03T15:08:11.850" v="1143" actId="14100"/>
          <ac:picMkLst>
            <pc:docMk/>
            <pc:sldMk cId="332744590" sldId="264"/>
            <ac:picMk id="6" creationId="{331CA876-DD96-4D3D-B080-00D52007C4EC}"/>
          </ac:picMkLst>
        </pc:picChg>
      </pc:sldChg>
      <pc:sldMasterChg chg="del delSldLayout">
        <pc:chgData name="Li Lixiang" userId="6104bbfcb56aea79" providerId="LiveId" clId="{72CB6A88-963A-4D67-BFF6-90E7DE9BBE37}" dt="2021-01-31T03:50:41.875" v="17" actId="26606"/>
        <pc:sldMasterMkLst>
          <pc:docMk/>
          <pc:sldMasterMk cId="1417366009" sldId="2147483660"/>
        </pc:sldMasterMkLst>
        <pc:sldLayoutChg chg="del">
          <pc:chgData name="Li Lixiang" userId="6104bbfcb56aea79" providerId="LiveId" clId="{72CB6A88-963A-4D67-BFF6-90E7DE9BBE37}" dt="2021-01-31T03:50:41.875" v="17" actId="26606"/>
          <pc:sldLayoutMkLst>
            <pc:docMk/>
            <pc:sldMasterMk cId="1417366009" sldId="2147483660"/>
            <pc:sldLayoutMk cId="2400664043" sldId="2147483661"/>
          </pc:sldLayoutMkLst>
        </pc:sldLayoutChg>
        <pc:sldLayoutChg chg="del">
          <pc:chgData name="Li Lixiang" userId="6104bbfcb56aea79" providerId="LiveId" clId="{72CB6A88-963A-4D67-BFF6-90E7DE9BBE37}" dt="2021-01-31T03:50:41.875" v="17" actId="26606"/>
          <pc:sldLayoutMkLst>
            <pc:docMk/>
            <pc:sldMasterMk cId="1417366009" sldId="2147483660"/>
            <pc:sldLayoutMk cId="2382993358" sldId="2147483662"/>
          </pc:sldLayoutMkLst>
        </pc:sldLayoutChg>
        <pc:sldLayoutChg chg="del">
          <pc:chgData name="Li Lixiang" userId="6104bbfcb56aea79" providerId="LiveId" clId="{72CB6A88-963A-4D67-BFF6-90E7DE9BBE37}" dt="2021-01-31T03:50:41.875" v="17" actId="26606"/>
          <pc:sldLayoutMkLst>
            <pc:docMk/>
            <pc:sldMasterMk cId="1417366009" sldId="2147483660"/>
            <pc:sldLayoutMk cId="2255269873" sldId="2147483663"/>
          </pc:sldLayoutMkLst>
        </pc:sldLayoutChg>
        <pc:sldLayoutChg chg="del">
          <pc:chgData name="Li Lixiang" userId="6104bbfcb56aea79" providerId="LiveId" clId="{72CB6A88-963A-4D67-BFF6-90E7DE9BBE37}" dt="2021-01-31T03:50:41.875" v="17" actId="26606"/>
          <pc:sldLayoutMkLst>
            <pc:docMk/>
            <pc:sldMasterMk cId="1417366009" sldId="2147483660"/>
            <pc:sldLayoutMk cId="3483500852" sldId="2147483664"/>
          </pc:sldLayoutMkLst>
        </pc:sldLayoutChg>
        <pc:sldLayoutChg chg="del">
          <pc:chgData name="Li Lixiang" userId="6104bbfcb56aea79" providerId="LiveId" clId="{72CB6A88-963A-4D67-BFF6-90E7DE9BBE37}" dt="2021-01-31T03:50:41.875" v="17" actId="26606"/>
          <pc:sldLayoutMkLst>
            <pc:docMk/>
            <pc:sldMasterMk cId="1417366009" sldId="2147483660"/>
            <pc:sldLayoutMk cId="3504535659" sldId="2147483665"/>
          </pc:sldLayoutMkLst>
        </pc:sldLayoutChg>
        <pc:sldLayoutChg chg="del">
          <pc:chgData name="Li Lixiang" userId="6104bbfcb56aea79" providerId="LiveId" clId="{72CB6A88-963A-4D67-BFF6-90E7DE9BBE37}" dt="2021-01-31T03:50:41.875" v="17" actId="26606"/>
          <pc:sldLayoutMkLst>
            <pc:docMk/>
            <pc:sldMasterMk cId="1417366009" sldId="2147483660"/>
            <pc:sldLayoutMk cId="2979087469" sldId="2147483666"/>
          </pc:sldLayoutMkLst>
        </pc:sldLayoutChg>
        <pc:sldLayoutChg chg="del">
          <pc:chgData name="Li Lixiang" userId="6104bbfcb56aea79" providerId="LiveId" clId="{72CB6A88-963A-4D67-BFF6-90E7DE9BBE37}" dt="2021-01-31T03:50:41.875" v="17" actId="26606"/>
          <pc:sldLayoutMkLst>
            <pc:docMk/>
            <pc:sldMasterMk cId="1417366009" sldId="2147483660"/>
            <pc:sldLayoutMk cId="2396067983" sldId="2147483667"/>
          </pc:sldLayoutMkLst>
        </pc:sldLayoutChg>
        <pc:sldLayoutChg chg="del">
          <pc:chgData name="Li Lixiang" userId="6104bbfcb56aea79" providerId="LiveId" clId="{72CB6A88-963A-4D67-BFF6-90E7DE9BBE37}" dt="2021-01-31T03:50:41.875" v="17" actId="26606"/>
          <pc:sldLayoutMkLst>
            <pc:docMk/>
            <pc:sldMasterMk cId="1417366009" sldId="2147483660"/>
            <pc:sldLayoutMk cId="4294204167" sldId="2147483668"/>
          </pc:sldLayoutMkLst>
        </pc:sldLayoutChg>
        <pc:sldLayoutChg chg="del">
          <pc:chgData name="Li Lixiang" userId="6104bbfcb56aea79" providerId="LiveId" clId="{72CB6A88-963A-4D67-BFF6-90E7DE9BBE37}" dt="2021-01-31T03:50:41.875" v="17" actId="26606"/>
          <pc:sldLayoutMkLst>
            <pc:docMk/>
            <pc:sldMasterMk cId="1417366009" sldId="2147483660"/>
            <pc:sldLayoutMk cId="37749905" sldId="2147483669"/>
          </pc:sldLayoutMkLst>
        </pc:sldLayoutChg>
        <pc:sldLayoutChg chg="del">
          <pc:chgData name="Li Lixiang" userId="6104bbfcb56aea79" providerId="LiveId" clId="{72CB6A88-963A-4D67-BFF6-90E7DE9BBE37}" dt="2021-01-31T03:50:41.875" v="17" actId="26606"/>
          <pc:sldLayoutMkLst>
            <pc:docMk/>
            <pc:sldMasterMk cId="1417366009" sldId="2147483660"/>
            <pc:sldLayoutMk cId="4234893144" sldId="2147483670"/>
          </pc:sldLayoutMkLst>
        </pc:sldLayoutChg>
        <pc:sldLayoutChg chg="del">
          <pc:chgData name="Li Lixiang" userId="6104bbfcb56aea79" providerId="LiveId" clId="{72CB6A88-963A-4D67-BFF6-90E7DE9BBE37}" dt="2021-01-31T03:50:41.875" v="17" actId="26606"/>
          <pc:sldLayoutMkLst>
            <pc:docMk/>
            <pc:sldMasterMk cId="1417366009" sldId="2147483660"/>
            <pc:sldLayoutMk cId="1250992418" sldId="2147483671"/>
          </pc:sldLayoutMkLst>
        </pc:sldLayoutChg>
        <pc:sldLayoutChg chg="del">
          <pc:chgData name="Li Lixiang" userId="6104bbfcb56aea79" providerId="LiveId" clId="{72CB6A88-963A-4D67-BFF6-90E7DE9BBE37}" dt="2021-01-31T03:50:41.875" v="17" actId="26606"/>
          <pc:sldLayoutMkLst>
            <pc:docMk/>
            <pc:sldMasterMk cId="1417366009" sldId="2147483660"/>
            <pc:sldLayoutMk cId="1724007575" sldId="2147483672"/>
          </pc:sldLayoutMkLst>
        </pc:sldLayoutChg>
        <pc:sldLayoutChg chg="del">
          <pc:chgData name="Li Lixiang" userId="6104bbfcb56aea79" providerId="LiveId" clId="{72CB6A88-963A-4D67-BFF6-90E7DE9BBE37}" dt="2021-01-31T03:50:41.875" v="17" actId="26606"/>
          <pc:sldLayoutMkLst>
            <pc:docMk/>
            <pc:sldMasterMk cId="1417366009" sldId="2147483660"/>
            <pc:sldLayoutMk cId="2553377767" sldId="2147483673"/>
          </pc:sldLayoutMkLst>
        </pc:sldLayoutChg>
        <pc:sldLayoutChg chg="del">
          <pc:chgData name="Li Lixiang" userId="6104bbfcb56aea79" providerId="LiveId" clId="{72CB6A88-963A-4D67-BFF6-90E7DE9BBE37}" dt="2021-01-31T03:50:41.875" v="17" actId="26606"/>
          <pc:sldLayoutMkLst>
            <pc:docMk/>
            <pc:sldMasterMk cId="1417366009" sldId="2147483660"/>
            <pc:sldLayoutMk cId="3410650767" sldId="2147483674"/>
          </pc:sldLayoutMkLst>
        </pc:sldLayoutChg>
        <pc:sldLayoutChg chg="del">
          <pc:chgData name="Li Lixiang" userId="6104bbfcb56aea79" providerId="LiveId" clId="{72CB6A88-963A-4D67-BFF6-90E7DE9BBE37}" dt="2021-01-31T03:50:41.875" v="17" actId="26606"/>
          <pc:sldLayoutMkLst>
            <pc:docMk/>
            <pc:sldMasterMk cId="1417366009" sldId="2147483660"/>
            <pc:sldLayoutMk cId="762037805" sldId="2147483675"/>
          </pc:sldLayoutMkLst>
        </pc:sldLayoutChg>
        <pc:sldLayoutChg chg="del">
          <pc:chgData name="Li Lixiang" userId="6104bbfcb56aea79" providerId="LiveId" clId="{72CB6A88-963A-4D67-BFF6-90E7DE9BBE37}" dt="2021-01-31T03:50:41.875" v="17" actId="26606"/>
          <pc:sldLayoutMkLst>
            <pc:docMk/>
            <pc:sldMasterMk cId="1417366009" sldId="2147483660"/>
            <pc:sldLayoutMk cId="4038633820" sldId="2147483676"/>
          </pc:sldLayoutMkLst>
        </pc:sldLayoutChg>
        <pc:sldLayoutChg chg="del">
          <pc:chgData name="Li Lixiang" userId="6104bbfcb56aea79" providerId="LiveId" clId="{72CB6A88-963A-4D67-BFF6-90E7DE9BBE37}" dt="2021-01-31T03:50:41.875" v="17" actId="26606"/>
          <pc:sldLayoutMkLst>
            <pc:docMk/>
            <pc:sldMasterMk cId="1417366009" sldId="2147483660"/>
            <pc:sldLayoutMk cId="617537799" sldId="2147483677"/>
          </pc:sldLayoutMkLst>
        </pc:sldLayoutChg>
      </pc:sldMasterChg>
      <pc:sldMasterChg chg="add addSldLayout">
        <pc:chgData name="Li Lixiang" userId="6104bbfcb56aea79" providerId="LiveId" clId="{72CB6A88-963A-4D67-BFF6-90E7DE9BBE37}" dt="2021-01-31T03:50:41.875" v="17" actId="26606"/>
        <pc:sldMasterMkLst>
          <pc:docMk/>
          <pc:sldMasterMk cId="455666867" sldId="2147483685"/>
        </pc:sldMasterMkLst>
        <pc:sldLayoutChg chg="add">
          <pc:chgData name="Li Lixiang" userId="6104bbfcb56aea79" providerId="LiveId" clId="{72CB6A88-963A-4D67-BFF6-90E7DE9BBE37}" dt="2021-01-31T03:50:41.875" v="17" actId="26606"/>
          <pc:sldLayoutMkLst>
            <pc:docMk/>
            <pc:sldMasterMk cId="455666867" sldId="2147483685"/>
            <pc:sldLayoutMk cId="3459217507" sldId="2147483678"/>
          </pc:sldLayoutMkLst>
        </pc:sldLayoutChg>
        <pc:sldLayoutChg chg="add">
          <pc:chgData name="Li Lixiang" userId="6104bbfcb56aea79" providerId="LiveId" clId="{72CB6A88-963A-4D67-BFF6-90E7DE9BBE37}" dt="2021-01-31T03:50:41.875" v="17" actId="26606"/>
          <pc:sldLayoutMkLst>
            <pc:docMk/>
            <pc:sldMasterMk cId="455666867" sldId="2147483685"/>
            <pc:sldLayoutMk cId="2917101721" sldId="2147483679"/>
          </pc:sldLayoutMkLst>
        </pc:sldLayoutChg>
        <pc:sldLayoutChg chg="add">
          <pc:chgData name="Li Lixiang" userId="6104bbfcb56aea79" providerId="LiveId" clId="{72CB6A88-963A-4D67-BFF6-90E7DE9BBE37}" dt="2021-01-31T03:50:41.875" v="17" actId="26606"/>
          <pc:sldLayoutMkLst>
            <pc:docMk/>
            <pc:sldMasterMk cId="455666867" sldId="2147483685"/>
            <pc:sldLayoutMk cId="2313693802" sldId="2147483680"/>
          </pc:sldLayoutMkLst>
        </pc:sldLayoutChg>
        <pc:sldLayoutChg chg="add">
          <pc:chgData name="Li Lixiang" userId="6104bbfcb56aea79" providerId="LiveId" clId="{72CB6A88-963A-4D67-BFF6-90E7DE9BBE37}" dt="2021-01-31T03:50:41.875" v="17" actId="26606"/>
          <pc:sldLayoutMkLst>
            <pc:docMk/>
            <pc:sldMasterMk cId="455666867" sldId="2147483685"/>
            <pc:sldLayoutMk cId="2973520105" sldId="2147483681"/>
          </pc:sldLayoutMkLst>
        </pc:sldLayoutChg>
        <pc:sldLayoutChg chg="add">
          <pc:chgData name="Li Lixiang" userId="6104bbfcb56aea79" providerId="LiveId" clId="{72CB6A88-963A-4D67-BFF6-90E7DE9BBE37}" dt="2021-01-31T03:50:41.875" v="17" actId="26606"/>
          <pc:sldLayoutMkLst>
            <pc:docMk/>
            <pc:sldMasterMk cId="455666867" sldId="2147483685"/>
            <pc:sldLayoutMk cId="3999036091" sldId="2147483682"/>
          </pc:sldLayoutMkLst>
        </pc:sldLayoutChg>
        <pc:sldLayoutChg chg="add">
          <pc:chgData name="Li Lixiang" userId="6104bbfcb56aea79" providerId="LiveId" clId="{72CB6A88-963A-4D67-BFF6-90E7DE9BBE37}" dt="2021-01-31T03:50:41.875" v="17" actId="26606"/>
          <pc:sldLayoutMkLst>
            <pc:docMk/>
            <pc:sldMasterMk cId="455666867" sldId="2147483685"/>
            <pc:sldLayoutMk cId="2950000794" sldId="2147483683"/>
          </pc:sldLayoutMkLst>
        </pc:sldLayoutChg>
        <pc:sldLayoutChg chg="add">
          <pc:chgData name="Li Lixiang" userId="6104bbfcb56aea79" providerId="LiveId" clId="{72CB6A88-963A-4D67-BFF6-90E7DE9BBE37}" dt="2021-01-31T03:50:41.875" v="17" actId="26606"/>
          <pc:sldLayoutMkLst>
            <pc:docMk/>
            <pc:sldMasterMk cId="455666867" sldId="2147483685"/>
            <pc:sldLayoutMk cId="633464803" sldId="2147483684"/>
          </pc:sldLayoutMkLst>
        </pc:sldLayoutChg>
        <pc:sldLayoutChg chg="add replId">
          <pc:chgData name="Li Lixiang" userId="6104bbfcb56aea79" providerId="LiveId" clId="{72CB6A88-963A-4D67-BFF6-90E7DE9BBE37}" dt="2021-01-31T03:50:41.875" v="17" actId="26606"/>
          <pc:sldLayoutMkLst>
            <pc:docMk/>
            <pc:sldMasterMk cId="455666867" sldId="2147483685"/>
            <pc:sldLayoutMk cId="3361877903" sldId="2147483686"/>
          </pc:sldLayoutMkLst>
        </pc:sldLayoutChg>
        <pc:sldLayoutChg chg="add replId">
          <pc:chgData name="Li Lixiang" userId="6104bbfcb56aea79" providerId="LiveId" clId="{72CB6A88-963A-4D67-BFF6-90E7DE9BBE37}" dt="2021-01-31T03:50:41.875" v="17" actId="26606"/>
          <pc:sldLayoutMkLst>
            <pc:docMk/>
            <pc:sldMasterMk cId="455666867" sldId="2147483685"/>
            <pc:sldLayoutMk cId="501031294" sldId="2147483687"/>
          </pc:sldLayoutMkLst>
        </pc:sldLayoutChg>
        <pc:sldLayoutChg chg="add replId">
          <pc:chgData name="Li Lixiang" userId="6104bbfcb56aea79" providerId="LiveId" clId="{72CB6A88-963A-4D67-BFF6-90E7DE9BBE37}" dt="2021-01-31T03:50:41.875" v="17" actId="26606"/>
          <pc:sldLayoutMkLst>
            <pc:docMk/>
            <pc:sldMasterMk cId="455666867" sldId="2147483685"/>
            <pc:sldLayoutMk cId="4084977749" sldId="2147483688"/>
          </pc:sldLayoutMkLst>
        </pc:sldLayoutChg>
        <pc:sldLayoutChg chg="add replId">
          <pc:chgData name="Li Lixiang" userId="6104bbfcb56aea79" providerId="LiveId" clId="{72CB6A88-963A-4D67-BFF6-90E7DE9BBE37}" dt="2021-01-31T03:50:41.875" v="17" actId="26606"/>
          <pc:sldLayoutMkLst>
            <pc:docMk/>
            <pc:sldMasterMk cId="455666867" sldId="2147483685"/>
            <pc:sldLayoutMk cId="2049768285" sldId="2147483689"/>
          </pc:sldLayoutMkLst>
        </pc:sldLayoutChg>
      </pc:sldMasterChg>
    </pc:docChg>
  </pc:docChgLst>
  <pc:docChgLst>
    <pc:chgData name="Li Lixiang" userId="6104bbfcb56aea79" providerId="LiveId" clId="{189F5A30-FCBE-4150-B3C0-2F19806D702D}"/>
    <pc:docChg chg="custSel modSld">
      <pc:chgData name="Li Lixiang" userId="6104bbfcb56aea79" providerId="LiveId" clId="{189F5A30-FCBE-4150-B3C0-2F19806D702D}" dt="2021-04-20T08:41:21.077" v="23" actId="20577"/>
      <pc:docMkLst>
        <pc:docMk/>
      </pc:docMkLst>
      <pc:sldChg chg="modSp mod">
        <pc:chgData name="Li Lixiang" userId="6104bbfcb56aea79" providerId="LiveId" clId="{189F5A30-FCBE-4150-B3C0-2F19806D702D}" dt="2021-03-11T13:50:18.019" v="15" actId="20577"/>
        <pc:sldMkLst>
          <pc:docMk/>
          <pc:sldMk cId="1728754222" sldId="256"/>
        </pc:sldMkLst>
        <pc:spChg chg="mod">
          <ac:chgData name="Li Lixiang" userId="6104bbfcb56aea79" providerId="LiveId" clId="{189F5A30-FCBE-4150-B3C0-2F19806D702D}" dt="2021-03-11T13:50:18.019" v="15" actId="20577"/>
          <ac:spMkLst>
            <pc:docMk/>
            <pc:sldMk cId="1728754222" sldId="256"/>
            <ac:spMk id="3" creationId="{FC3660A8-68E3-401E-8634-A186A3A3FFA4}"/>
          </ac:spMkLst>
        </pc:spChg>
      </pc:sldChg>
      <pc:sldChg chg="modSp mod">
        <pc:chgData name="Li Lixiang" userId="6104bbfcb56aea79" providerId="LiveId" clId="{189F5A30-FCBE-4150-B3C0-2F19806D702D}" dt="2021-04-20T08:27:22.634" v="22" actId="1076"/>
        <pc:sldMkLst>
          <pc:docMk/>
          <pc:sldMk cId="3257609690" sldId="257"/>
        </pc:sldMkLst>
        <pc:spChg chg="mod">
          <ac:chgData name="Li Lixiang" userId="6104bbfcb56aea79" providerId="LiveId" clId="{189F5A30-FCBE-4150-B3C0-2F19806D702D}" dt="2021-04-17T12:13:28.032" v="21" actId="20577"/>
          <ac:spMkLst>
            <pc:docMk/>
            <pc:sldMk cId="3257609690" sldId="257"/>
            <ac:spMk id="3" creationId="{3D8222ED-C0FE-4C56-8ECF-1FF123992F90}"/>
          </ac:spMkLst>
        </pc:spChg>
        <pc:picChg chg="mod">
          <ac:chgData name="Li Lixiang" userId="6104bbfcb56aea79" providerId="LiveId" clId="{189F5A30-FCBE-4150-B3C0-2F19806D702D}" dt="2021-04-20T08:27:22.634" v="22" actId="1076"/>
          <ac:picMkLst>
            <pc:docMk/>
            <pc:sldMk cId="3257609690" sldId="257"/>
            <ac:picMk id="15" creationId="{A047B2B4-000D-438B-907F-FCE61CDAC487}"/>
          </ac:picMkLst>
        </pc:picChg>
      </pc:sldChg>
      <pc:sldChg chg="modSp mod">
        <pc:chgData name="Li Lixiang" userId="6104bbfcb56aea79" providerId="LiveId" clId="{189F5A30-FCBE-4150-B3C0-2F19806D702D}" dt="2021-04-04T09:55:01.160" v="17" actId="1076"/>
        <pc:sldMkLst>
          <pc:docMk/>
          <pc:sldMk cId="2255678694" sldId="258"/>
        </pc:sldMkLst>
        <pc:picChg chg="mod">
          <ac:chgData name="Li Lixiang" userId="6104bbfcb56aea79" providerId="LiveId" clId="{189F5A30-FCBE-4150-B3C0-2F19806D702D}" dt="2021-04-04T09:55:01.160" v="17" actId="1076"/>
          <ac:picMkLst>
            <pc:docMk/>
            <pc:sldMk cId="2255678694" sldId="258"/>
            <ac:picMk id="10" creationId="{98349B8C-F9D0-4452-824D-10EF839C0FA2}"/>
          </ac:picMkLst>
        </pc:picChg>
      </pc:sldChg>
      <pc:sldChg chg="modSp mod">
        <pc:chgData name="Li Lixiang" userId="6104bbfcb56aea79" providerId="LiveId" clId="{189F5A30-FCBE-4150-B3C0-2F19806D702D}" dt="2021-04-20T08:41:21.077" v="23" actId="20577"/>
        <pc:sldMkLst>
          <pc:docMk/>
          <pc:sldMk cId="2778427860" sldId="260"/>
        </pc:sldMkLst>
        <pc:spChg chg="mod">
          <ac:chgData name="Li Lixiang" userId="6104bbfcb56aea79" providerId="LiveId" clId="{189F5A30-FCBE-4150-B3C0-2F19806D702D}" dt="2021-04-20T08:41:21.077" v="23" actId="20577"/>
          <ac:spMkLst>
            <pc:docMk/>
            <pc:sldMk cId="2778427860" sldId="260"/>
            <ac:spMk id="8" creationId="{E041CF72-B758-40DF-AFC2-2553E182BFB2}"/>
          </ac:spMkLst>
        </pc:spChg>
      </pc:sldChg>
    </pc:docChg>
  </pc:docChgLst>
  <pc:docChgLst>
    <pc:chgData name="Li Lixiang" userId="6104bbfcb56aea79" providerId="LiveId" clId="{9EDBA4DF-6A0D-4C0B-AC90-6A217F702053}"/>
    <pc:docChg chg="custSel addSld delSld modSld sldOrd">
      <pc:chgData name="Li Lixiang" userId="6104bbfcb56aea79" providerId="LiveId" clId="{9EDBA4DF-6A0D-4C0B-AC90-6A217F702053}" dt="2021-09-07T04:14:37.294" v="810" actId="47"/>
      <pc:docMkLst>
        <pc:docMk/>
      </pc:docMkLst>
      <pc:sldChg chg="modSp mod">
        <pc:chgData name="Li Lixiang" userId="6104bbfcb56aea79" providerId="LiveId" clId="{9EDBA4DF-6A0D-4C0B-AC90-6A217F702053}" dt="2021-09-07T03:20:03.255" v="16" actId="20577"/>
        <pc:sldMkLst>
          <pc:docMk/>
          <pc:sldMk cId="1728754222" sldId="256"/>
        </pc:sldMkLst>
        <pc:spChg chg="mod">
          <ac:chgData name="Li Lixiang" userId="6104bbfcb56aea79" providerId="LiveId" clId="{9EDBA4DF-6A0D-4C0B-AC90-6A217F702053}" dt="2021-09-07T03:20:03.255" v="16" actId="20577"/>
          <ac:spMkLst>
            <pc:docMk/>
            <pc:sldMk cId="1728754222" sldId="256"/>
            <ac:spMk id="3" creationId="{FC3660A8-68E3-401E-8634-A186A3A3FFA4}"/>
          </ac:spMkLst>
        </pc:spChg>
      </pc:sldChg>
      <pc:sldChg chg="addSp delSp modSp mod">
        <pc:chgData name="Li Lixiang" userId="6104bbfcb56aea79" providerId="LiveId" clId="{9EDBA4DF-6A0D-4C0B-AC90-6A217F702053}" dt="2021-09-07T03:31:23.649" v="275" actId="20577"/>
        <pc:sldMkLst>
          <pc:docMk/>
          <pc:sldMk cId="3257609690" sldId="257"/>
        </pc:sldMkLst>
        <pc:spChg chg="mod">
          <ac:chgData name="Li Lixiang" userId="6104bbfcb56aea79" providerId="LiveId" clId="{9EDBA4DF-6A0D-4C0B-AC90-6A217F702053}" dt="2021-09-07T03:31:23.649" v="275" actId="20577"/>
          <ac:spMkLst>
            <pc:docMk/>
            <pc:sldMk cId="3257609690" sldId="257"/>
            <ac:spMk id="2" creationId="{C5678C97-4EE3-4406-B764-0292793167C8}"/>
          </ac:spMkLst>
        </pc:spChg>
        <pc:spChg chg="mod">
          <ac:chgData name="Li Lixiang" userId="6104bbfcb56aea79" providerId="LiveId" clId="{9EDBA4DF-6A0D-4C0B-AC90-6A217F702053}" dt="2021-09-07T03:22:55.549" v="223" actId="20577"/>
          <ac:spMkLst>
            <pc:docMk/>
            <pc:sldMk cId="3257609690" sldId="257"/>
            <ac:spMk id="3" creationId="{3D8222ED-C0FE-4C56-8ECF-1FF123992F90}"/>
          </ac:spMkLst>
        </pc:spChg>
        <pc:spChg chg="del">
          <ac:chgData name="Li Lixiang" userId="6104bbfcb56aea79" providerId="LiveId" clId="{9EDBA4DF-6A0D-4C0B-AC90-6A217F702053}" dt="2021-09-07T03:22:59.647" v="224" actId="478"/>
          <ac:spMkLst>
            <pc:docMk/>
            <pc:sldMk cId="3257609690" sldId="257"/>
            <ac:spMk id="6" creationId="{02985A4C-F2A3-4AF7-AB47-A855386191E3}"/>
          </ac:spMkLst>
        </pc:spChg>
        <pc:spChg chg="del">
          <ac:chgData name="Li Lixiang" userId="6104bbfcb56aea79" providerId="LiveId" clId="{9EDBA4DF-6A0D-4C0B-AC90-6A217F702053}" dt="2021-09-07T03:22:59.647" v="224" actId="478"/>
          <ac:spMkLst>
            <pc:docMk/>
            <pc:sldMk cId="3257609690" sldId="257"/>
            <ac:spMk id="7" creationId="{97FB17A8-E077-4A8B-B96D-CDA002F4DB18}"/>
          </ac:spMkLst>
        </pc:spChg>
        <pc:spChg chg="del">
          <ac:chgData name="Li Lixiang" userId="6104bbfcb56aea79" providerId="LiveId" clId="{9EDBA4DF-6A0D-4C0B-AC90-6A217F702053}" dt="2021-09-07T03:22:59.647" v="224" actId="478"/>
          <ac:spMkLst>
            <pc:docMk/>
            <pc:sldMk cId="3257609690" sldId="257"/>
            <ac:spMk id="8" creationId="{E041CF72-B758-40DF-AFC2-2553E182BFB2}"/>
          </ac:spMkLst>
        </pc:spChg>
        <pc:spChg chg="del">
          <ac:chgData name="Li Lixiang" userId="6104bbfcb56aea79" providerId="LiveId" clId="{9EDBA4DF-6A0D-4C0B-AC90-6A217F702053}" dt="2021-09-07T03:22:59.647" v="224" actId="478"/>
          <ac:spMkLst>
            <pc:docMk/>
            <pc:sldMk cId="3257609690" sldId="257"/>
            <ac:spMk id="9" creationId="{0A98E78B-8816-4214-9EFC-B34CA0F0D9C2}"/>
          </ac:spMkLst>
        </pc:spChg>
        <pc:spChg chg="del">
          <ac:chgData name="Li Lixiang" userId="6104bbfcb56aea79" providerId="LiveId" clId="{9EDBA4DF-6A0D-4C0B-AC90-6A217F702053}" dt="2021-09-07T03:22:59.647" v="224" actId="478"/>
          <ac:spMkLst>
            <pc:docMk/>
            <pc:sldMk cId="3257609690" sldId="257"/>
            <ac:spMk id="10" creationId="{EEC7D949-B55A-4A4D-9FA4-0F0FFDD3A5A5}"/>
          </ac:spMkLst>
        </pc:spChg>
        <pc:spChg chg="del">
          <ac:chgData name="Li Lixiang" userId="6104bbfcb56aea79" providerId="LiveId" clId="{9EDBA4DF-6A0D-4C0B-AC90-6A217F702053}" dt="2021-09-07T03:22:59.647" v="224" actId="478"/>
          <ac:spMkLst>
            <pc:docMk/>
            <pc:sldMk cId="3257609690" sldId="257"/>
            <ac:spMk id="11" creationId="{AD358F2C-3076-4B36-BB69-8B0A97684884}"/>
          </ac:spMkLst>
        </pc:spChg>
        <pc:spChg chg="del">
          <ac:chgData name="Li Lixiang" userId="6104bbfcb56aea79" providerId="LiveId" clId="{9EDBA4DF-6A0D-4C0B-AC90-6A217F702053}" dt="2021-09-07T03:22:59.647" v="224" actId="478"/>
          <ac:spMkLst>
            <pc:docMk/>
            <pc:sldMk cId="3257609690" sldId="257"/>
            <ac:spMk id="12" creationId="{0229D8F0-5521-4757-82A1-556310812257}"/>
          </ac:spMkLst>
        </pc:spChg>
        <pc:spChg chg="del">
          <ac:chgData name="Li Lixiang" userId="6104bbfcb56aea79" providerId="LiveId" clId="{9EDBA4DF-6A0D-4C0B-AC90-6A217F702053}" dt="2021-09-07T03:22:59.647" v="224" actId="478"/>
          <ac:spMkLst>
            <pc:docMk/>
            <pc:sldMk cId="3257609690" sldId="257"/>
            <ac:spMk id="13" creationId="{F7FA5CA1-68D0-4827-A851-8E35C4815FA8}"/>
          </ac:spMkLst>
        </pc:spChg>
        <pc:spChg chg="del">
          <ac:chgData name="Li Lixiang" userId="6104bbfcb56aea79" providerId="LiveId" clId="{9EDBA4DF-6A0D-4C0B-AC90-6A217F702053}" dt="2021-09-07T03:22:59.647" v="224" actId="478"/>
          <ac:spMkLst>
            <pc:docMk/>
            <pc:sldMk cId="3257609690" sldId="257"/>
            <ac:spMk id="14" creationId="{38CAD7BB-44EC-4EC6-A059-19004017818A}"/>
          </ac:spMkLst>
        </pc:spChg>
        <pc:spChg chg="add mod">
          <ac:chgData name="Li Lixiang" userId="6104bbfcb56aea79" providerId="LiveId" clId="{9EDBA4DF-6A0D-4C0B-AC90-6A217F702053}" dt="2021-09-07T03:25:54.301" v="263" actId="14100"/>
          <ac:spMkLst>
            <pc:docMk/>
            <pc:sldMk cId="3257609690" sldId="257"/>
            <ac:spMk id="20" creationId="{DA5DAE54-D204-47F0-A45A-E82BB9F520C2}"/>
          </ac:spMkLst>
        </pc:spChg>
        <pc:spChg chg="add mod">
          <ac:chgData name="Li Lixiang" userId="6104bbfcb56aea79" providerId="LiveId" clId="{9EDBA4DF-6A0D-4C0B-AC90-6A217F702053}" dt="2021-09-07T03:26:24.579" v="268" actId="1035"/>
          <ac:spMkLst>
            <pc:docMk/>
            <pc:sldMk cId="3257609690" sldId="257"/>
            <ac:spMk id="21" creationId="{39E834BE-EA15-4FFE-BDF3-0413738ECD40}"/>
          </ac:spMkLst>
        </pc:spChg>
        <pc:spChg chg="add mod">
          <ac:chgData name="Li Lixiang" userId="6104bbfcb56aea79" providerId="LiveId" clId="{9EDBA4DF-6A0D-4C0B-AC90-6A217F702053}" dt="2021-09-07T03:31:08.534" v="273" actId="14100"/>
          <ac:spMkLst>
            <pc:docMk/>
            <pc:sldMk cId="3257609690" sldId="257"/>
            <ac:spMk id="22" creationId="{9B4DEE20-13B1-4F7F-ABC7-C002F5C00A22}"/>
          </ac:spMkLst>
        </pc:spChg>
        <pc:picChg chg="del">
          <ac:chgData name="Li Lixiang" userId="6104bbfcb56aea79" providerId="LiveId" clId="{9EDBA4DF-6A0D-4C0B-AC90-6A217F702053}" dt="2021-09-07T03:21:40.528" v="179" actId="478"/>
          <ac:picMkLst>
            <pc:docMk/>
            <pc:sldMk cId="3257609690" sldId="257"/>
            <ac:picMk id="15" creationId="{A047B2B4-000D-438B-907F-FCE61CDAC487}"/>
          </ac:picMkLst>
        </pc:picChg>
        <pc:picChg chg="add del mod">
          <ac:chgData name="Li Lixiang" userId="6104bbfcb56aea79" providerId="LiveId" clId="{9EDBA4DF-6A0D-4C0B-AC90-6A217F702053}" dt="2021-09-07T03:24:42.816" v="227" actId="21"/>
          <ac:picMkLst>
            <pc:docMk/>
            <pc:sldMk cId="3257609690" sldId="257"/>
            <ac:picMk id="18" creationId="{6E4C5E34-738A-4532-92F4-01E2950617BD}"/>
          </ac:picMkLst>
        </pc:picChg>
        <pc:picChg chg="add mod">
          <ac:chgData name="Li Lixiang" userId="6104bbfcb56aea79" providerId="LiveId" clId="{9EDBA4DF-6A0D-4C0B-AC90-6A217F702053}" dt="2021-09-07T03:26:28.078" v="269" actId="1036"/>
          <ac:picMkLst>
            <pc:docMk/>
            <pc:sldMk cId="3257609690" sldId="257"/>
            <ac:picMk id="19" creationId="{83264267-B88B-4257-8A88-27D2C3640D9C}"/>
          </ac:picMkLst>
        </pc:picChg>
      </pc:sldChg>
      <pc:sldChg chg="addSp delSp modSp mod">
        <pc:chgData name="Li Lixiang" userId="6104bbfcb56aea79" providerId="LiveId" clId="{9EDBA4DF-6A0D-4C0B-AC90-6A217F702053}" dt="2021-09-07T03:25:08.811" v="251" actId="1076"/>
        <pc:sldMkLst>
          <pc:docMk/>
          <pc:sldMk cId="2255678694" sldId="258"/>
        </pc:sldMkLst>
        <pc:spChg chg="mod">
          <ac:chgData name="Li Lixiang" userId="6104bbfcb56aea79" providerId="LiveId" clId="{9EDBA4DF-6A0D-4C0B-AC90-6A217F702053}" dt="2021-09-07T03:24:53.889" v="238" actId="20577"/>
          <ac:spMkLst>
            <pc:docMk/>
            <pc:sldMk cId="2255678694" sldId="258"/>
            <ac:spMk id="2" creationId="{C5678C97-4EE3-4406-B764-0292793167C8}"/>
          </ac:spMkLst>
        </pc:spChg>
        <pc:spChg chg="mod">
          <ac:chgData name="Li Lixiang" userId="6104bbfcb56aea79" providerId="LiveId" clId="{9EDBA4DF-6A0D-4C0B-AC90-6A217F702053}" dt="2021-09-07T03:25:05.184" v="250" actId="14100"/>
          <ac:spMkLst>
            <pc:docMk/>
            <pc:sldMk cId="2255678694" sldId="258"/>
            <ac:spMk id="3" creationId="{3D8222ED-C0FE-4C56-8ECF-1FF123992F90}"/>
          </ac:spMkLst>
        </pc:spChg>
        <pc:spChg chg="del">
          <ac:chgData name="Li Lixiang" userId="6104bbfcb56aea79" providerId="LiveId" clId="{9EDBA4DF-6A0D-4C0B-AC90-6A217F702053}" dt="2021-09-07T03:24:47.936" v="230" actId="478"/>
          <ac:spMkLst>
            <pc:docMk/>
            <pc:sldMk cId="2255678694" sldId="258"/>
            <ac:spMk id="6" creationId="{02985A4C-F2A3-4AF7-AB47-A855386191E3}"/>
          </ac:spMkLst>
        </pc:spChg>
        <pc:spChg chg="del">
          <ac:chgData name="Li Lixiang" userId="6104bbfcb56aea79" providerId="LiveId" clId="{9EDBA4DF-6A0D-4C0B-AC90-6A217F702053}" dt="2021-09-07T03:24:47.936" v="230" actId="478"/>
          <ac:spMkLst>
            <pc:docMk/>
            <pc:sldMk cId="2255678694" sldId="258"/>
            <ac:spMk id="7" creationId="{97FB17A8-E077-4A8B-B96D-CDA002F4DB18}"/>
          </ac:spMkLst>
        </pc:spChg>
        <pc:spChg chg="del">
          <ac:chgData name="Li Lixiang" userId="6104bbfcb56aea79" providerId="LiveId" clId="{9EDBA4DF-6A0D-4C0B-AC90-6A217F702053}" dt="2021-09-07T03:24:47.936" v="230" actId="478"/>
          <ac:spMkLst>
            <pc:docMk/>
            <pc:sldMk cId="2255678694" sldId="258"/>
            <ac:spMk id="8" creationId="{E041CF72-B758-40DF-AFC2-2553E182BFB2}"/>
          </ac:spMkLst>
        </pc:spChg>
        <pc:spChg chg="del">
          <ac:chgData name="Li Lixiang" userId="6104bbfcb56aea79" providerId="LiveId" clId="{9EDBA4DF-6A0D-4C0B-AC90-6A217F702053}" dt="2021-09-07T03:24:47.936" v="230" actId="478"/>
          <ac:spMkLst>
            <pc:docMk/>
            <pc:sldMk cId="2255678694" sldId="258"/>
            <ac:spMk id="9" creationId="{0A98E78B-8816-4214-9EFC-B34CA0F0D9C2}"/>
          </ac:spMkLst>
        </pc:spChg>
        <pc:picChg chg="del">
          <ac:chgData name="Li Lixiang" userId="6104bbfcb56aea79" providerId="LiveId" clId="{9EDBA4DF-6A0D-4C0B-AC90-6A217F702053}" dt="2021-09-07T03:24:46.379" v="229" actId="478"/>
          <ac:picMkLst>
            <pc:docMk/>
            <pc:sldMk cId="2255678694" sldId="258"/>
            <ac:picMk id="10" creationId="{98349B8C-F9D0-4452-824D-10EF839C0FA2}"/>
          </ac:picMkLst>
        </pc:picChg>
        <pc:picChg chg="add mod">
          <ac:chgData name="Li Lixiang" userId="6104bbfcb56aea79" providerId="LiveId" clId="{9EDBA4DF-6A0D-4C0B-AC90-6A217F702053}" dt="2021-09-07T03:25:08.811" v="251" actId="1076"/>
          <ac:picMkLst>
            <pc:docMk/>
            <pc:sldMk cId="2255678694" sldId="258"/>
            <ac:picMk id="11" creationId="{1366C39B-11F0-4695-8A20-C29EA43E8E59}"/>
          </ac:picMkLst>
        </pc:picChg>
      </pc:sldChg>
      <pc:sldChg chg="addSp delSp modSp mod">
        <pc:chgData name="Li Lixiang" userId="6104bbfcb56aea79" providerId="LiveId" clId="{9EDBA4DF-6A0D-4C0B-AC90-6A217F702053}" dt="2021-09-07T04:13:12.822" v="785" actId="20577"/>
        <pc:sldMkLst>
          <pc:docMk/>
          <pc:sldMk cId="1818103913" sldId="259"/>
        </pc:sldMkLst>
        <pc:spChg chg="mod">
          <ac:chgData name="Li Lixiang" userId="6104bbfcb56aea79" providerId="LiveId" clId="{9EDBA4DF-6A0D-4C0B-AC90-6A217F702053}" dt="2021-09-07T04:13:12.822" v="785" actId="20577"/>
          <ac:spMkLst>
            <pc:docMk/>
            <pc:sldMk cId="1818103913" sldId="259"/>
            <ac:spMk id="2" creationId="{C5678C97-4EE3-4406-B764-0292793167C8}"/>
          </ac:spMkLst>
        </pc:spChg>
        <pc:spChg chg="del">
          <ac:chgData name="Li Lixiang" userId="6104bbfcb56aea79" providerId="LiveId" clId="{9EDBA4DF-6A0D-4C0B-AC90-6A217F702053}" dt="2021-09-07T04:07:58.066" v="472" actId="478"/>
          <ac:spMkLst>
            <pc:docMk/>
            <pc:sldMk cId="1818103913" sldId="259"/>
            <ac:spMk id="3" creationId="{3D8222ED-C0FE-4C56-8ECF-1FF123992F90}"/>
          </ac:spMkLst>
        </pc:spChg>
        <pc:spChg chg="add del mod">
          <ac:chgData name="Li Lixiang" userId="6104bbfcb56aea79" providerId="LiveId" clId="{9EDBA4DF-6A0D-4C0B-AC90-6A217F702053}" dt="2021-09-07T04:08:03.005" v="473" actId="478"/>
          <ac:spMkLst>
            <pc:docMk/>
            <pc:sldMk cId="1818103913" sldId="259"/>
            <ac:spMk id="5" creationId="{8AA0FA97-0A5F-41AC-B0A7-F64A119D496D}"/>
          </ac:spMkLst>
        </pc:spChg>
        <pc:spChg chg="del">
          <ac:chgData name="Li Lixiang" userId="6104bbfcb56aea79" providerId="LiveId" clId="{9EDBA4DF-6A0D-4C0B-AC90-6A217F702053}" dt="2021-09-07T04:09:53.953" v="754" actId="478"/>
          <ac:spMkLst>
            <pc:docMk/>
            <pc:sldMk cId="1818103913" sldId="259"/>
            <ac:spMk id="6" creationId="{02985A4C-F2A3-4AF7-AB47-A855386191E3}"/>
          </ac:spMkLst>
        </pc:spChg>
        <pc:spChg chg="del">
          <ac:chgData name="Li Lixiang" userId="6104bbfcb56aea79" providerId="LiveId" clId="{9EDBA4DF-6A0D-4C0B-AC90-6A217F702053}" dt="2021-09-07T04:09:53.953" v="754" actId="478"/>
          <ac:spMkLst>
            <pc:docMk/>
            <pc:sldMk cId="1818103913" sldId="259"/>
            <ac:spMk id="7" creationId="{97FB17A8-E077-4A8B-B96D-CDA002F4DB18}"/>
          </ac:spMkLst>
        </pc:spChg>
        <pc:spChg chg="del">
          <ac:chgData name="Li Lixiang" userId="6104bbfcb56aea79" providerId="LiveId" clId="{9EDBA4DF-6A0D-4C0B-AC90-6A217F702053}" dt="2021-09-07T04:09:53.953" v="754" actId="478"/>
          <ac:spMkLst>
            <pc:docMk/>
            <pc:sldMk cId="1818103913" sldId="259"/>
            <ac:spMk id="8" creationId="{E041CF72-B758-40DF-AFC2-2553E182BFB2}"/>
          </ac:spMkLst>
        </pc:spChg>
        <pc:spChg chg="del">
          <ac:chgData name="Li Lixiang" userId="6104bbfcb56aea79" providerId="LiveId" clId="{9EDBA4DF-6A0D-4C0B-AC90-6A217F702053}" dt="2021-09-07T04:09:53.953" v="754" actId="478"/>
          <ac:spMkLst>
            <pc:docMk/>
            <pc:sldMk cId="1818103913" sldId="259"/>
            <ac:spMk id="9" creationId="{0A98E78B-8816-4214-9EFC-B34CA0F0D9C2}"/>
          </ac:spMkLst>
        </pc:spChg>
        <pc:spChg chg="add mod">
          <ac:chgData name="Li Lixiang" userId="6104bbfcb56aea79" providerId="LiveId" clId="{9EDBA4DF-6A0D-4C0B-AC90-6A217F702053}" dt="2021-09-07T04:09:47.499" v="752" actId="27636"/>
          <ac:spMkLst>
            <pc:docMk/>
            <pc:sldMk cId="1818103913" sldId="259"/>
            <ac:spMk id="11" creationId="{9C25369C-0E2F-4695-8EF6-2E593DECA8DD}"/>
          </ac:spMkLst>
        </pc:spChg>
        <pc:spChg chg="add mod">
          <ac:chgData name="Li Lixiang" userId="6104bbfcb56aea79" providerId="LiveId" clId="{9EDBA4DF-6A0D-4C0B-AC90-6A217F702053}" dt="2021-09-07T04:11:58.020" v="766" actId="1076"/>
          <ac:spMkLst>
            <pc:docMk/>
            <pc:sldMk cId="1818103913" sldId="259"/>
            <ac:spMk id="14" creationId="{AA88B185-70CB-4AC3-AFB7-C358089910E3}"/>
          </ac:spMkLst>
        </pc:spChg>
        <pc:spChg chg="add mod">
          <ac:chgData name="Li Lixiang" userId="6104bbfcb56aea79" providerId="LiveId" clId="{9EDBA4DF-6A0D-4C0B-AC90-6A217F702053}" dt="2021-09-07T04:12:14.373" v="770" actId="1076"/>
          <ac:spMkLst>
            <pc:docMk/>
            <pc:sldMk cId="1818103913" sldId="259"/>
            <ac:spMk id="15" creationId="{EF8E9ACD-0034-41EF-ADD5-515FC8559283}"/>
          </ac:spMkLst>
        </pc:spChg>
        <pc:spChg chg="add mod">
          <ac:chgData name="Li Lixiang" userId="6104bbfcb56aea79" providerId="LiveId" clId="{9EDBA4DF-6A0D-4C0B-AC90-6A217F702053}" dt="2021-09-07T04:12:19.098" v="772" actId="1076"/>
          <ac:spMkLst>
            <pc:docMk/>
            <pc:sldMk cId="1818103913" sldId="259"/>
            <ac:spMk id="16" creationId="{64A4647E-03B2-45E3-8DCD-5ECDC4A51A63}"/>
          </ac:spMkLst>
        </pc:spChg>
        <pc:spChg chg="add mod">
          <ac:chgData name="Li Lixiang" userId="6104bbfcb56aea79" providerId="LiveId" clId="{9EDBA4DF-6A0D-4C0B-AC90-6A217F702053}" dt="2021-09-07T04:12:24.154" v="774" actId="1076"/>
          <ac:spMkLst>
            <pc:docMk/>
            <pc:sldMk cId="1818103913" sldId="259"/>
            <ac:spMk id="17" creationId="{C9AD3FEC-3B78-411A-8203-6BFD9010AC31}"/>
          </ac:spMkLst>
        </pc:spChg>
        <pc:spChg chg="add mod">
          <ac:chgData name="Li Lixiang" userId="6104bbfcb56aea79" providerId="LiveId" clId="{9EDBA4DF-6A0D-4C0B-AC90-6A217F702053}" dt="2021-09-07T04:12:56.475" v="781" actId="14100"/>
          <ac:spMkLst>
            <pc:docMk/>
            <pc:sldMk cId="1818103913" sldId="259"/>
            <ac:spMk id="19" creationId="{3EFB955C-E59E-48B3-9D07-2612F301BE0E}"/>
          </ac:spMkLst>
        </pc:spChg>
        <pc:spChg chg="add mod">
          <ac:chgData name="Li Lixiang" userId="6104bbfcb56aea79" providerId="LiveId" clId="{9EDBA4DF-6A0D-4C0B-AC90-6A217F702053}" dt="2021-09-07T04:13:01.254" v="783" actId="1076"/>
          <ac:spMkLst>
            <pc:docMk/>
            <pc:sldMk cId="1818103913" sldId="259"/>
            <ac:spMk id="20" creationId="{F0747D3A-B7A5-48E4-B57C-48E394F529FE}"/>
          </ac:spMkLst>
        </pc:spChg>
        <pc:picChg chg="del mod">
          <ac:chgData name="Li Lixiang" userId="6104bbfcb56aea79" providerId="LiveId" clId="{9EDBA4DF-6A0D-4C0B-AC90-6A217F702053}" dt="2021-09-07T04:09:56.032" v="755" actId="478"/>
          <ac:picMkLst>
            <pc:docMk/>
            <pc:sldMk cId="1818103913" sldId="259"/>
            <ac:picMk id="10" creationId="{33AFEFD8-1481-47C0-A139-31C3831D57B6}"/>
          </ac:picMkLst>
        </pc:picChg>
        <pc:picChg chg="add mod">
          <ac:chgData name="Li Lixiang" userId="6104bbfcb56aea79" providerId="LiveId" clId="{9EDBA4DF-6A0D-4C0B-AC90-6A217F702053}" dt="2021-09-07T04:11:32.419" v="759" actId="1076"/>
          <ac:picMkLst>
            <pc:docMk/>
            <pc:sldMk cId="1818103913" sldId="259"/>
            <ac:picMk id="13" creationId="{118911B0-3285-45DD-BEEA-9B6A80AD8016}"/>
          </ac:picMkLst>
        </pc:picChg>
        <pc:picChg chg="add del mod">
          <ac:chgData name="Li Lixiang" userId="6104bbfcb56aea79" providerId="LiveId" clId="{9EDBA4DF-6A0D-4C0B-AC90-6A217F702053}" dt="2021-09-07T04:12:36.848" v="776"/>
          <ac:picMkLst>
            <pc:docMk/>
            <pc:sldMk cId="1818103913" sldId="259"/>
            <ac:picMk id="18" creationId="{68ABB72F-2CED-430F-9781-FDFAE276E1A7}"/>
          </ac:picMkLst>
        </pc:picChg>
      </pc:sldChg>
      <pc:sldChg chg="addSp delSp modSp mod">
        <pc:chgData name="Li Lixiang" userId="6104bbfcb56aea79" providerId="LiveId" clId="{9EDBA4DF-6A0D-4C0B-AC90-6A217F702053}" dt="2021-09-07T04:14:28.894" v="806" actId="20577"/>
        <pc:sldMkLst>
          <pc:docMk/>
          <pc:sldMk cId="2778427860" sldId="260"/>
        </pc:sldMkLst>
        <pc:spChg chg="mod">
          <ac:chgData name="Li Lixiang" userId="6104bbfcb56aea79" providerId="LiveId" clId="{9EDBA4DF-6A0D-4C0B-AC90-6A217F702053}" dt="2021-09-07T04:14:02.150" v="799" actId="20577"/>
          <ac:spMkLst>
            <pc:docMk/>
            <pc:sldMk cId="2778427860" sldId="260"/>
            <ac:spMk id="2" creationId="{C5678C97-4EE3-4406-B764-0292793167C8}"/>
          </ac:spMkLst>
        </pc:spChg>
        <pc:spChg chg="del">
          <ac:chgData name="Li Lixiang" userId="6104bbfcb56aea79" providerId="LiveId" clId="{9EDBA4DF-6A0D-4C0B-AC90-6A217F702053}" dt="2021-09-07T04:14:19.849" v="803" actId="478"/>
          <ac:spMkLst>
            <pc:docMk/>
            <pc:sldMk cId="2778427860" sldId="260"/>
            <ac:spMk id="3" creationId="{3D8222ED-C0FE-4C56-8ECF-1FF123992F90}"/>
          </ac:spMkLst>
        </pc:spChg>
        <pc:spChg chg="add del mod">
          <ac:chgData name="Li Lixiang" userId="6104bbfcb56aea79" providerId="LiveId" clId="{9EDBA4DF-6A0D-4C0B-AC90-6A217F702053}" dt="2021-09-07T04:14:23.443" v="804" actId="478"/>
          <ac:spMkLst>
            <pc:docMk/>
            <pc:sldMk cId="2778427860" sldId="260"/>
            <ac:spMk id="5" creationId="{631C1C6E-EB69-430F-85B5-6BFFCD7F7B62}"/>
          </ac:spMkLst>
        </pc:spChg>
        <pc:spChg chg="del">
          <ac:chgData name="Li Lixiang" userId="6104bbfcb56aea79" providerId="LiveId" clId="{9EDBA4DF-6A0D-4C0B-AC90-6A217F702053}" dt="2021-09-07T04:14:05.619" v="800" actId="478"/>
          <ac:spMkLst>
            <pc:docMk/>
            <pc:sldMk cId="2778427860" sldId="260"/>
            <ac:spMk id="6" creationId="{02985A4C-F2A3-4AF7-AB47-A855386191E3}"/>
          </ac:spMkLst>
        </pc:spChg>
        <pc:spChg chg="del">
          <ac:chgData name="Li Lixiang" userId="6104bbfcb56aea79" providerId="LiveId" clId="{9EDBA4DF-6A0D-4C0B-AC90-6A217F702053}" dt="2021-09-07T04:14:05.619" v="800" actId="478"/>
          <ac:spMkLst>
            <pc:docMk/>
            <pc:sldMk cId="2778427860" sldId="260"/>
            <ac:spMk id="7" creationId="{97FB17A8-E077-4A8B-B96D-CDA002F4DB18}"/>
          </ac:spMkLst>
        </pc:spChg>
        <pc:spChg chg="del">
          <ac:chgData name="Li Lixiang" userId="6104bbfcb56aea79" providerId="LiveId" clId="{9EDBA4DF-6A0D-4C0B-AC90-6A217F702053}" dt="2021-09-07T04:14:05.619" v="800" actId="478"/>
          <ac:spMkLst>
            <pc:docMk/>
            <pc:sldMk cId="2778427860" sldId="260"/>
            <ac:spMk id="8" creationId="{E041CF72-B758-40DF-AFC2-2553E182BFB2}"/>
          </ac:spMkLst>
        </pc:spChg>
        <pc:spChg chg="del">
          <ac:chgData name="Li Lixiang" userId="6104bbfcb56aea79" providerId="LiveId" clId="{9EDBA4DF-6A0D-4C0B-AC90-6A217F702053}" dt="2021-09-07T04:14:05.619" v="800" actId="478"/>
          <ac:spMkLst>
            <pc:docMk/>
            <pc:sldMk cId="2778427860" sldId="260"/>
            <ac:spMk id="9" creationId="{0A98E78B-8816-4214-9EFC-B34CA0F0D9C2}"/>
          </ac:spMkLst>
        </pc:spChg>
        <pc:spChg chg="add mod">
          <ac:chgData name="Li Lixiang" userId="6104bbfcb56aea79" providerId="LiveId" clId="{9EDBA4DF-6A0D-4C0B-AC90-6A217F702053}" dt="2021-09-07T04:14:28.894" v="806" actId="20577"/>
          <ac:spMkLst>
            <pc:docMk/>
            <pc:sldMk cId="2778427860" sldId="260"/>
            <ac:spMk id="12" creationId="{321E0138-1750-44EB-9A3B-5876DDD4F85D}"/>
          </ac:spMkLst>
        </pc:spChg>
        <pc:picChg chg="del">
          <ac:chgData name="Li Lixiang" userId="6104bbfcb56aea79" providerId="LiveId" clId="{9EDBA4DF-6A0D-4C0B-AC90-6A217F702053}" dt="2021-09-07T04:14:05.619" v="800" actId="478"/>
          <ac:picMkLst>
            <pc:docMk/>
            <pc:sldMk cId="2778427860" sldId="260"/>
            <ac:picMk id="10" creationId="{9163D707-379C-4122-AE8D-9700E3AC952B}"/>
          </ac:picMkLst>
        </pc:picChg>
        <pc:picChg chg="add mod">
          <ac:chgData name="Li Lixiang" userId="6104bbfcb56aea79" providerId="LiveId" clId="{9EDBA4DF-6A0D-4C0B-AC90-6A217F702053}" dt="2021-09-07T04:14:10.707" v="802" actId="1076"/>
          <ac:picMkLst>
            <pc:docMk/>
            <pc:sldMk cId="2778427860" sldId="260"/>
            <ac:picMk id="11" creationId="{15936920-EABA-41EE-A729-590F63F03009}"/>
          </ac:picMkLst>
        </pc:picChg>
      </pc:sldChg>
      <pc:sldChg chg="del">
        <pc:chgData name="Li Lixiang" userId="6104bbfcb56aea79" providerId="LiveId" clId="{9EDBA4DF-6A0D-4C0B-AC90-6A217F702053}" dt="2021-09-07T04:14:32.862" v="807" actId="47"/>
        <pc:sldMkLst>
          <pc:docMk/>
          <pc:sldMk cId="3429031580" sldId="261"/>
        </pc:sldMkLst>
      </pc:sldChg>
      <pc:sldChg chg="del">
        <pc:chgData name="Li Lixiang" userId="6104bbfcb56aea79" providerId="LiveId" clId="{9EDBA4DF-6A0D-4C0B-AC90-6A217F702053}" dt="2021-09-07T04:14:35.150" v="808" actId="47"/>
        <pc:sldMkLst>
          <pc:docMk/>
          <pc:sldMk cId="4242270935" sldId="262"/>
        </pc:sldMkLst>
      </pc:sldChg>
      <pc:sldChg chg="del">
        <pc:chgData name="Li Lixiang" userId="6104bbfcb56aea79" providerId="LiveId" clId="{9EDBA4DF-6A0D-4C0B-AC90-6A217F702053}" dt="2021-09-07T04:14:36.190" v="809" actId="47"/>
        <pc:sldMkLst>
          <pc:docMk/>
          <pc:sldMk cId="3833335669" sldId="263"/>
        </pc:sldMkLst>
      </pc:sldChg>
      <pc:sldChg chg="del">
        <pc:chgData name="Li Lixiang" userId="6104bbfcb56aea79" providerId="LiveId" clId="{9EDBA4DF-6A0D-4C0B-AC90-6A217F702053}" dt="2021-09-07T04:14:37.294" v="810" actId="47"/>
        <pc:sldMkLst>
          <pc:docMk/>
          <pc:sldMk cId="332744590" sldId="264"/>
        </pc:sldMkLst>
      </pc:sldChg>
      <pc:sldChg chg="addSp modSp add mod">
        <pc:chgData name="Li Lixiang" userId="6104bbfcb56aea79" providerId="LiveId" clId="{9EDBA4DF-6A0D-4C0B-AC90-6A217F702053}" dt="2021-09-07T03:37:54.044" v="370" actId="1037"/>
        <pc:sldMkLst>
          <pc:docMk/>
          <pc:sldMk cId="2114546514" sldId="265"/>
        </pc:sldMkLst>
        <pc:spChg chg="mod">
          <ac:chgData name="Li Lixiang" userId="6104bbfcb56aea79" providerId="LiveId" clId="{9EDBA4DF-6A0D-4C0B-AC90-6A217F702053}" dt="2021-09-07T03:31:29.281" v="278" actId="20577"/>
          <ac:spMkLst>
            <pc:docMk/>
            <pc:sldMk cId="2114546514" sldId="265"/>
            <ac:spMk id="2" creationId="{C5678C97-4EE3-4406-B764-0292793167C8}"/>
          </ac:spMkLst>
        </pc:spChg>
        <pc:spChg chg="add mod">
          <ac:chgData name="Li Lixiang" userId="6104bbfcb56aea79" providerId="LiveId" clId="{9EDBA4DF-6A0D-4C0B-AC90-6A217F702053}" dt="2021-09-07T03:32:10.578" v="290" actId="1076"/>
          <ac:spMkLst>
            <pc:docMk/>
            <pc:sldMk cId="2114546514" sldId="265"/>
            <ac:spMk id="11" creationId="{B37AF02C-57D2-4901-9EFB-34239CBDB48C}"/>
          </ac:spMkLst>
        </pc:spChg>
        <pc:spChg chg="add mod">
          <ac:chgData name="Li Lixiang" userId="6104bbfcb56aea79" providerId="LiveId" clId="{9EDBA4DF-6A0D-4C0B-AC90-6A217F702053}" dt="2021-09-07T03:32:28.035" v="297" actId="14100"/>
          <ac:spMkLst>
            <pc:docMk/>
            <pc:sldMk cId="2114546514" sldId="265"/>
            <ac:spMk id="12" creationId="{88CA2CD7-F7D7-4E98-BD03-4A0818C73C69}"/>
          </ac:spMkLst>
        </pc:spChg>
        <pc:spChg chg="add mod">
          <ac:chgData name="Li Lixiang" userId="6104bbfcb56aea79" providerId="LiveId" clId="{9EDBA4DF-6A0D-4C0B-AC90-6A217F702053}" dt="2021-09-07T03:37:47.346" v="362" actId="14100"/>
          <ac:spMkLst>
            <pc:docMk/>
            <pc:sldMk cId="2114546514" sldId="265"/>
            <ac:spMk id="13" creationId="{5998D169-C184-4496-8D1B-E5F2017EC68E}"/>
          </ac:spMkLst>
        </pc:spChg>
        <pc:spChg chg="add mod">
          <ac:chgData name="Li Lixiang" userId="6104bbfcb56aea79" providerId="LiveId" clId="{9EDBA4DF-6A0D-4C0B-AC90-6A217F702053}" dt="2021-09-07T03:37:54.044" v="370" actId="1037"/>
          <ac:spMkLst>
            <pc:docMk/>
            <pc:sldMk cId="2114546514" sldId="265"/>
            <ac:spMk id="14" creationId="{BA8B285F-C0BE-41FB-80F0-0DA3552D81D2}"/>
          </ac:spMkLst>
        </pc:spChg>
        <pc:spChg chg="mod">
          <ac:chgData name="Li Lixiang" userId="6104bbfcb56aea79" providerId="LiveId" clId="{9EDBA4DF-6A0D-4C0B-AC90-6A217F702053}" dt="2021-09-07T03:32:35.331" v="299" actId="14100"/>
          <ac:spMkLst>
            <pc:docMk/>
            <pc:sldMk cId="2114546514" sldId="265"/>
            <ac:spMk id="20" creationId="{DA5DAE54-D204-47F0-A45A-E82BB9F520C2}"/>
          </ac:spMkLst>
        </pc:spChg>
        <pc:spChg chg="mod">
          <ac:chgData name="Li Lixiang" userId="6104bbfcb56aea79" providerId="LiveId" clId="{9EDBA4DF-6A0D-4C0B-AC90-6A217F702053}" dt="2021-09-07T03:32:20.977" v="293" actId="1076"/>
          <ac:spMkLst>
            <pc:docMk/>
            <pc:sldMk cId="2114546514" sldId="265"/>
            <ac:spMk id="21" creationId="{39E834BE-EA15-4FFE-BDF3-0413738ECD40}"/>
          </ac:spMkLst>
        </pc:spChg>
        <pc:spChg chg="mod">
          <ac:chgData name="Li Lixiang" userId="6104bbfcb56aea79" providerId="LiveId" clId="{9EDBA4DF-6A0D-4C0B-AC90-6A217F702053}" dt="2021-09-07T03:32:18.307" v="292" actId="1076"/>
          <ac:spMkLst>
            <pc:docMk/>
            <pc:sldMk cId="2114546514" sldId="265"/>
            <ac:spMk id="22" creationId="{9B4DEE20-13B1-4F7F-ABC7-C002F5C00A22}"/>
          </ac:spMkLst>
        </pc:spChg>
      </pc:sldChg>
      <pc:sldChg chg="addSp delSp modSp add mod ord">
        <pc:chgData name="Li Lixiang" userId="6104bbfcb56aea79" providerId="LiveId" clId="{9EDBA4DF-6A0D-4C0B-AC90-6A217F702053}" dt="2021-09-07T03:59:10.402" v="445" actId="478"/>
        <pc:sldMkLst>
          <pc:docMk/>
          <pc:sldMk cId="3258129815" sldId="266"/>
        </pc:sldMkLst>
        <pc:spChg chg="mod">
          <ac:chgData name="Li Lixiang" userId="6104bbfcb56aea79" providerId="LiveId" clId="{9EDBA4DF-6A0D-4C0B-AC90-6A217F702053}" dt="2021-09-07T03:33:03.844" v="304" actId="20577"/>
          <ac:spMkLst>
            <pc:docMk/>
            <pc:sldMk cId="3258129815" sldId="266"/>
            <ac:spMk id="2" creationId="{C5678C97-4EE3-4406-B764-0292793167C8}"/>
          </ac:spMkLst>
        </pc:spChg>
        <pc:spChg chg="mod">
          <ac:chgData name="Li Lixiang" userId="6104bbfcb56aea79" providerId="LiveId" clId="{9EDBA4DF-6A0D-4C0B-AC90-6A217F702053}" dt="2021-09-07T03:47:31.331" v="418" actId="20577"/>
          <ac:spMkLst>
            <pc:docMk/>
            <pc:sldMk cId="3258129815" sldId="266"/>
            <ac:spMk id="3" creationId="{3D8222ED-C0FE-4C56-8ECF-1FF123992F90}"/>
          </ac:spMkLst>
        </pc:spChg>
        <pc:spChg chg="del mod">
          <ac:chgData name="Li Lixiang" userId="6104bbfcb56aea79" providerId="LiveId" clId="{9EDBA4DF-6A0D-4C0B-AC90-6A217F702053}" dt="2021-09-07T03:59:10.402" v="445" actId="478"/>
          <ac:spMkLst>
            <pc:docMk/>
            <pc:sldMk cId="3258129815" sldId="266"/>
            <ac:spMk id="11" creationId="{B37AF02C-57D2-4901-9EFB-34239CBDB48C}"/>
          </ac:spMkLst>
        </pc:spChg>
        <pc:spChg chg="mod">
          <ac:chgData name="Li Lixiang" userId="6104bbfcb56aea79" providerId="LiveId" clId="{9EDBA4DF-6A0D-4C0B-AC90-6A217F702053}" dt="2021-09-07T03:58:36.311" v="442" actId="14100"/>
          <ac:spMkLst>
            <pc:docMk/>
            <pc:sldMk cId="3258129815" sldId="266"/>
            <ac:spMk id="12" creationId="{88CA2CD7-F7D7-4E98-BD03-4A0818C73C69}"/>
          </ac:spMkLst>
        </pc:spChg>
        <pc:spChg chg="mod">
          <ac:chgData name="Li Lixiang" userId="6104bbfcb56aea79" providerId="LiveId" clId="{9EDBA4DF-6A0D-4C0B-AC90-6A217F702053}" dt="2021-09-07T03:58:25.334" v="439" actId="14100"/>
          <ac:spMkLst>
            <pc:docMk/>
            <pc:sldMk cId="3258129815" sldId="266"/>
            <ac:spMk id="20" creationId="{DA5DAE54-D204-47F0-A45A-E82BB9F520C2}"/>
          </ac:spMkLst>
        </pc:spChg>
        <pc:spChg chg="mod">
          <ac:chgData name="Li Lixiang" userId="6104bbfcb56aea79" providerId="LiveId" clId="{9EDBA4DF-6A0D-4C0B-AC90-6A217F702053}" dt="2021-09-07T03:57:33.674" v="426" actId="14100"/>
          <ac:spMkLst>
            <pc:docMk/>
            <pc:sldMk cId="3258129815" sldId="266"/>
            <ac:spMk id="21" creationId="{39E834BE-EA15-4FFE-BDF3-0413738ECD40}"/>
          </ac:spMkLst>
        </pc:spChg>
        <pc:spChg chg="mod">
          <ac:chgData name="Li Lixiang" userId="6104bbfcb56aea79" providerId="LiveId" clId="{9EDBA4DF-6A0D-4C0B-AC90-6A217F702053}" dt="2021-09-07T03:57:51.659" v="431" actId="14100"/>
          <ac:spMkLst>
            <pc:docMk/>
            <pc:sldMk cId="3258129815" sldId="266"/>
            <ac:spMk id="22" creationId="{9B4DEE20-13B1-4F7F-ABC7-C002F5C00A22}"/>
          </ac:spMkLst>
        </pc:spChg>
        <pc:picChg chg="add mod ord">
          <ac:chgData name="Li Lixiang" userId="6104bbfcb56aea79" providerId="LiveId" clId="{9EDBA4DF-6A0D-4C0B-AC90-6A217F702053}" dt="2021-09-07T03:57:22.079" v="423" actId="1076"/>
          <ac:picMkLst>
            <pc:docMk/>
            <pc:sldMk cId="3258129815" sldId="266"/>
            <ac:picMk id="7" creationId="{CF7A4EFD-3351-4464-9A43-06F3F9ADDE2C}"/>
          </ac:picMkLst>
        </pc:picChg>
        <pc:picChg chg="del">
          <ac:chgData name="Li Lixiang" userId="6104bbfcb56aea79" providerId="LiveId" clId="{9EDBA4DF-6A0D-4C0B-AC90-6A217F702053}" dt="2021-09-07T03:57:15.316" v="420" actId="478"/>
          <ac:picMkLst>
            <pc:docMk/>
            <pc:sldMk cId="3258129815" sldId="266"/>
            <ac:picMk id="19" creationId="{83264267-B88B-4257-8A88-27D2C3640D9C}"/>
          </ac:picMkLst>
        </pc:picChg>
        <pc:picChg chg="add del mod">
          <ac:chgData name="Li Lixiang" userId="6104bbfcb56aea79" providerId="LiveId" clId="{9EDBA4DF-6A0D-4C0B-AC90-6A217F702053}" dt="2021-09-07T03:47:37.753" v="419" actId="478"/>
          <ac:picMkLst>
            <pc:docMk/>
            <pc:sldMk cId="3258129815" sldId="266"/>
            <ac:picMk id="1026" creationId="{BB891A41-4A70-4A5A-A194-543AB8F2C94E}"/>
          </ac:picMkLst>
        </pc:picChg>
      </pc:sldChg>
      <pc:sldChg chg="addSp delSp modSp add mod">
        <pc:chgData name="Li Lixiang" userId="6104bbfcb56aea79" providerId="LiveId" clId="{9EDBA4DF-6A0D-4C0B-AC90-6A217F702053}" dt="2021-09-07T04:00:32.603" v="463" actId="478"/>
        <pc:sldMkLst>
          <pc:docMk/>
          <pc:sldMk cId="2455823567" sldId="267"/>
        </pc:sldMkLst>
        <pc:spChg chg="mod">
          <ac:chgData name="Li Lixiang" userId="6104bbfcb56aea79" providerId="LiveId" clId="{9EDBA4DF-6A0D-4C0B-AC90-6A217F702053}" dt="2021-09-07T03:59:22.275" v="448" actId="20577"/>
          <ac:spMkLst>
            <pc:docMk/>
            <pc:sldMk cId="2455823567" sldId="267"/>
            <ac:spMk id="2" creationId="{C5678C97-4EE3-4406-B764-0292793167C8}"/>
          </ac:spMkLst>
        </pc:spChg>
        <pc:spChg chg="mod">
          <ac:chgData name="Li Lixiang" userId="6104bbfcb56aea79" providerId="LiveId" clId="{9EDBA4DF-6A0D-4C0B-AC90-6A217F702053}" dt="2021-09-07T04:00:02.799" v="456" actId="14100"/>
          <ac:spMkLst>
            <pc:docMk/>
            <pc:sldMk cId="2455823567" sldId="267"/>
            <ac:spMk id="12" creationId="{88CA2CD7-F7D7-4E98-BD03-4A0818C73C69}"/>
          </ac:spMkLst>
        </pc:spChg>
        <pc:spChg chg="add mod">
          <ac:chgData name="Li Lixiang" userId="6104bbfcb56aea79" providerId="LiveId" clId="{9EDBA4DF-6A0D-4C0B-AC90-6A217F702053}" dt="2021-09-07T04:00:11.343" v="458" actId="1076"/>
          <ac:spMkLst>
            <pc:docMk/>
            <pc:sldMk cId="2455823567" sldId="267"/>
            <ac:spMk id="13" creationId="{C71B9C39-23C7-4EE8-B0EA-A72B7C6703BB}"/>
          </ac:spMkLst>
        </pc:spChg>
        <pc:spChg chg="add mod">
          <ac:chgData name="Li Lixiang" userId="6104bbfcb56aea79" providerId="LiveId" clId="{9EDBA4DF-6A0D-4C0B-AC90-6A217F702053}" dt="2021-09-07T04:00:21.029" v="460" actId="1076"/>
          <ac:spMkLst>
            <pc:docMk/>
            <pc:sldMk cId="2455823567" sldId="267"/>
            <ac:spMk id="14" creationId="{116A2731-FBA3-4E6C-B7C7-95BC8700E0CC}"/>
          </ac:spMkLst>
        </pc:spChg>
        <pc:spChg chg="add mod">
          <ac:chgData name="Li Lixiang" userId="6104bbfcb56aea79" providerId="LiveId" clId="{9EDBA4DF-6A0D-4C0B-AC90-6A217F702053}" dt="2021-09-07T04:00:28.229" v="462" actId="1076"/>
          <ac:spMkLst>
            <pc:docMk/>
            <pc:sldMk cId="2455823567" sldId="267"/>
            <ac:spMk id="15" creationId="{7E60A7DD-343C-46C4-AA5E-9E65E70B4D3E}"/>
          </ac:spMkLst>
        </pc:spChg>
        <pc:spChg chg="del">
          <ac:chgData name="Li Lixiang" userId="6104bbfcb56aea79" providerId="LiveId" clId="{9EDBA4DF-6A0D-4C0B-AC90-6A217F702053}" dt="2021-09-07T04:00:32.603" v="463" actId="478"/>
          <ac:spMkLst>
            <pc:docMk/>
            <pc:sldMk cId="2455823567" sldId="267"/>
            <ac:spMk id="20" creationId="{DA5DAE54-D204-47F0-A45A-E82BB9F520C2}"/>
          </ac:spMkLst>
        </pc:spChg>
        <pc:spChg chg="mod">
          <ac:chgData name="Li Lixiang" userId="6104bbfcb56aea79" providerId="LiveId" clId="{9EDBA4DF-6A0D-4C0B-AC90-6A217F702053}" dt="2021-09-07T03:59:43.833" v="451" actId="14100"/>
          <ac:spMkLst>
            <pc:docMk/>
            <pc:sldMk cId="2455823567" sldId="267"/>
            <ac:spMk id="21" creationId="{39E834BE-EA15-4FFE-BDF3-0413738ECD40}"/>
          </ac:spMkLst>
        </pc:spChg>
        <pc:spChg chg="mod">
          <ac:chgData name="Li Lixiang" userId="6104bbfcb56aea79" providerId="LiveId" clId="{9EDBA4DF-6A0D-4C0B-AC90-6A217F702053}" dt="2021-09-07T03:59:50.329" v="453" actId="14100"/>
          <ac:spMkLst>
            <pc:docMk/>
            <pc:sldMk cId="2455823567" sldId="267"/>
            <ac:spMk id="22" creationId="{9B4DEE20-13B1-4F7F-ABC7-C002F5C00A22}"/>
          </ac:spMkLst>
        </pc:spChg>
      </pc:sldChg>
      <pc:sldChg chg="addSp delSp modSp add mod ord">
        <pc:chgData name="Li Lixiang" userId="6104bbfcb56aea79" providerId="LiveId" clId="{9EDBA4DF-6A0D-4C0B-AC90-6A217F702053}" dt="2021-09-07T04:01:18.577" v="471" actId="1076"/>
        <pc:sldMkLst>
          <pc:docMk/>
          <pc:sldMk cId="2872212873" sldId="268"/>
        </pc:sldMkLst>
        <pc:spChg chg="mod">
          <ac:chgData name="Li Lixiang" userId="6104bbfcb56aea79" providerId="LiveId" clId="{9EDBA4DF-6A0D-4C0B-AC90-6A217F702053}" dt="2021-09-07T04:01:03.035" v="468" actId="20577"/>
          <ac:spMkLst>
            <pc:docMk/>
            <pc:sldMk cId="2872212873" sldId="268"/>
            <ac:spMk id="3" creationId="{3D8222ED-C0FE-4C56-8ECF-1FF123992F90}"/>
          </ac:spMkLst>
        </pc:spChg>
        <pc:picChg chg="add mod">
          <ac:chgData name="Li Lixiang" userId="6104bbfcb56aea79" providerId="LiveId" clId="{9EDBA4DF-6A0D-4C0B-AC90-6A217F702053}" dt="2021-09-07T04:01:18.577" v="471" actId="1076"/>
          <ac:picMkLst>
            <pc:docMk/>
            <pc:sldMk cId="2872212873" sldId="268"/>
            <ac:picMk id="5" creationId="{C6DF2631-8FAE-4DE9-91E6-CBB40FC8F5DF}"/>
          </ac:picMkLst>
        </pc:picChg>
        <pc:picChg chg="del">
          <ac:chgData name="Li Lixiang" userId="6104bbfcb56aea79" providerId="LiveId" clId="{9EDBA4DF-6A0D-4C0B-AC90-6A217F702053}" dt="2021-09-07T04:01:00.496" v="467" actId="478"/>
          <ac:picMkLst>
            <pc:docMk/>
            <pc:sldMk cId="2872212873" sldId="268"/>
            <ac:picMk id="11" creationId="{1366C39B-11F0-4695-8A20-C29EA43E8E59}"/>
          </ac:picMkLst>
        </pc:picChg>
      </pc:sldChg>
      <pc:sldChg chg="addSp delSp modSp add mod">
        <pc:chgData name="Li Lixiang" userId="6104bbfcb56aea79" providerId="LiveId" clId="{9EDBA4DF-6A0D-4C0B-AC90-6A217F702053}" dt="2021-09-07T04:13:51.218" v="798" actId="478"/>
        <pc:sldMkLst>
          <pc:docMk/>
          <pc:sldMk cId="405290387" sldId="269"/>
        </pc:sldMkLst>
        <pc:spChg chg="mod">
          <ac:chgData name="Li Lixiang" userId="6104bbfcb56aea79" providerId="LiveId" clId="{9EDBA4DF-6A0D-4C0B-AC90-6A217F702053}" dt="2021-09-07T04:13:18.663" v="787" actId="20577"/>
          <ac:spMkLst>
            <pc:docMk/>
            <pc:sldMk cId="405290387" sldId="269"/>
            <ac:spMk id="2" creationId="{C5678C97-4EE3-4406-B764-0292793167C8}"/>
          </ac:spMkLst>
        </pc:spChg>
        <pc:spChg chg="add mod">
          <ac:chgData name="Li Lixiang" userId="6104bbfcb56aea79" providerId="LiveId" clId="{9EDBA4DF-6A0D-4C0B-AC90-6A217F702053}" dt="2021-09-07T04:13:47.431" v="796" actId="1076"/>
          <ac:spMkLst>
            <pc:docMk/>
            <pc:sldMk cId="405290387" sldId="269"/>
            <ac:spMk id="12" creationId="{E131065B-7771-4EC0-B89C-194BB4B5B55C}"/>
          </ac:spMkLst>
        </pc:spChg>
        <pc:spChg chg="mod">
          <ac:chgData name="Li Lixiang" userId="6104bbfcb56aea79" providerId="LiveId" clId="{9EDBA4DF-6A0D-4C0B-AC90-6A217F702053}" dt="2021-09-07T04:13:39.047" v="792" actId="14100"/>
          <ac:spMkLst>
            <pc:docMk/>
            <pc:sldMk cId="405290387" sldId="269"/>
            <ac:spMk id="14" creationId="{AA88B185-70CB-4AC3-AFB7-C358089910E3}"/>
          </ac:spMkLst>
        </pc:spChg>
        <pc:spChg chg="mod">
          <ac:chgData name="Li Lixiang" userId="6104bbfcb56aea79" providerId="LiveId" clId="{9EDBA4DF-6A0D-4C0B-AC90-6A217F702053}" dt="2021-09-07T04:13:25.404" v="788" actId="1076"/>
          <ac:spMkLst>
            <pc:docMk/>
            <pc:sldMk cId="405290387" sldId="269"/>
            <ac:spMk id="15" creationId="{EF8E9ACD-0034-41EF-ADD5-515FC8559283}"/>
          </ac:spMkLst>
        </pc:spChg>
        <pc:spChg chg="mod">
          <ac:chgData name="Li Lixiang" userId="6104bbfcb56aea79" providerId="LiveId" clId="{9EDBA4DF-6A0D-4C0B-AC90-6A217F702053}" dt="2021-09-07T04:13:34.652" v="791" actId="14100"/>
          <ac:spMkLst>
            <pc:docMk/>
            <pc:sldMk cId="405290387" sldId="269"/>
            <ac:spMk id="16" creationId="{64A4647E-03B2-45E3-8DCD-5ECDC4A51A63}"/>
          </ac:spMkLst>
        </pc:spChg>
        <pc:spChg chg="mod">
          <ac:chgData name="Li Lixiang" userId="6104bbfcb56aea79" providerId="LiveId" clId="{9EDBA4DF-6A0D-4C0B-AC90-6A217F702053}" dt="2021-09-07T04:13:44.050" v="794" actId="14100"/>
          <ac:spMkLst>
            <pc:docMk/>
            <pc:sldMk cId="405290387" sldId="269"/>
            <ac:spMk id="17" creationId="{C9AD3FEC-3B78-411A-8203-6BFD9010AC31}"/>
          </ac:spMkLst>
        </pc:spChg>
        <pc:spChg chg="del">
          <ac:chgData name="Li Lixiang" userId="6104bbfcb56aea79" providerId="LiveId" clId="{9EDBA4DF-6A0D-4C0B-AC90-6A217F702053}" dt="2021-09-07T04:13:51.218" v="798" actId="478"/>
          <ac:spMkLst>
            <pc:docMk/>
            <pc:sldMk cId="405290387" sldId="269"/>
            <ac:spMk id="19" creationId="{3EFB955C-E59E-48B3-9D07-2612F301BE0E}"/>
          </ac:spMkLst>
        </pc:spChg>
        <pc:spChg chg="del">
          <ac:chgData name="Li Lixiang" userId="6104bbfcb56aea79" providerId="LiveId" clId="{9EDBA4DF-6A0D-4C0B-AC90-6A217F702053}" dt="2021-09-07T04:13:50.226" v="797" actId="478"/>
          <ac:spMkLst>
            <pc:docMk/>
            <pc:sldMk cId="405290387" sldId="269"/>
            <ac:spMk id="20" creationId="{F0747D3A-B7A5-48E4-B57C-48E394F529FE}"/>
          </ac:spMkLst>
        </pc:sp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05T07:59:25.598"/>
    </inkml:context>
    <inkml:brush xml:id="br0">
      <inkml:brushProperty name="width" value="0.05" units="cm"/>
      <inkml:brushProperty name="height" value="0.05" units="cm"/>
    </inkml:brush>
  </inkml:definitions>
  <inkml:trace contextRef="#ctx0" brushRef="#br0">144 40 276 0 0,'-6'-2'526'0'0,"1"0"-1"0"0,-1-1 1 0 0,1 0 0 0 0,0 0 0 0 0,0 0-1 0 0,0 0 1 0 0,1-1 0 0 0,-9-7 0 0 0,7 5 736 0 0,-13 18-2900 0 0,-33 37-2016 0 0,39-39 2884 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05T07:59:17.736"/>
    </inkml:context>
    <inkml:brush xml:id="br0">
      <inkml:brushProperty name="width" value="0.05" units="cm"/>
      <inkml:brushProperty name="height" value="0.05" units="cm"/>
    </inkml:brush>
  </inkml:definitions>
  <inkml:trace contextRef="#ctx0" brushRef="#br0">39 18 444 0 0,'-27'-12'3405'0'0,"15"7"-2008"0"0,26 15-2649 0 0,-13-10 1098 0 0,0 1 0 0 0,0 0 0 0 0,0-1 0 0 0,1 1-1 0 0,-1-1 1 0 0,0 1 0 0 0,0-1 0 0 0,0 1 0 0 0,1-1-1 0 0,-1 0 1 0 0,0 0 0 0 0,1 0 0 0 0,-1 0 0 0 0,0 0 0 0 0,0 0-1 0 0,1 0 1 0 0,-1 0 0 0 0,2 0 0 0 0,4-3-591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05T07:58:59.907"/>
    </inkml:context>
    <inkml:brush xml:id="br0">
      <inkml:brushProperty name="width" value="0.05" units="cm"/>
      <inkml:brushProperty name="height" value="0.05" units="cm"/>
    </inkml:brush>
  </inkml:definitions>
  <inkml:trace contextRef="#ctx0" brushRef="#br0">38 141 28 0 0,'-3'-2'16'0'0,"1"1"-1"0"0,-1-1 1 0 0,1 0 0 0 0,-1 0 0 0 0,1 0-1 0 0,0 0 1 0 0,0 0 0 0 0,0 0 0 0 0,0 0-1 0 0,0-1 1 0 0,1 1 0 0 0,-1-1 0 0 0,1 1-1 0 0,-1-1 1 0 0,1 0 0 0 0,0 0 0 0 0,0 1-1 0 0,0-1 1 0 0,1 0 0 0 0,-1 0 0 0 0,0 0-1 0 0,1-6 1 0 0,-1 3-47 0 0,1-1 0 0 0,1 1 0 0 0,-1 0 0 0 0,1-1-1 0 0,0 1 1 0 0,0-1 0 0 0,1 1 0 0 0,0 0 0 0 0,3-10 0 0 0,0 9-8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05T07:59:01.433"/>
    </inkml:context>
    <inkml:brush xml:id="br0">
      <inkml:brushProperty name="width" value="0.05" units="cm"/>
      <inkml:brushProperty name="height" value="0.05" units="cm"/>
    </inkml:brush>
  </inkml:definitions>
  <inkml:trace contextRef="#ctx0" brushRef="#br0">15 14 276 0 0,'-10'-2'2380'0'0,"10"2"-2379"0"0,-1 0 0 0 0,1 0 0 0 0,0 0 0 0 0,0 0 0 0 0,0 0 0 0 0,0 0 0 0 0,-1 0 0 0 0,1 0 0 0 0,0 0 0 0 0,0 0 0 0 0,0 0-1 0 0,0 0 1 0 0,0 0 0 0 0,-1-1 0 0 0,1 1 0 0 0,0 0 0 0 0,0 0 0 0 0,0 0 0 0 0,0 0 0 0 0,0 0 0 0 0,0 0 0 0 0,0 0 0 0 0,0-1 0 0 0,-1 1 0 0 0,1 0 0 0 0,0 0 0 0 0,0 0-1 0 0,0 0 1 0 0,0 0 0 0 0,0-1 0 0 0,0 1 0 0 0,0 0 0 0 0,0 0 0 0 0,0 0 0 0 0,0 0 0 0 0,0 0 0 0 0,0-1 0 0 0,0 1 0 0 0,0 0 0 0 0,0 0 0 0 0,0 0 0 0 0,0 0 0 0 0,0-1-1 0 0,0 1 1 0 0,0 0 0 0 0,0 0 0 0 0,0 0 0 0 0,0 0 0 0 0,1 0 0 0 0,-1 0 0 0 0,0-1 0 0 0,0 1 0 0 0,0 0 0 0 0,0 0 0 0 0,0 0 0 0 0,0 0 0 0 0,0 0 0 0 0,1 0 0 0 0,2-5-2573 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05T07:59:17.736"/>
    </inkml:context>
    <inkml:brush xml:id="br0">
      <inkml:brushProperty name="width" value="0.05" units="cm"/>
      <inkml:brushProperty name="height" value="0.05" units="cm"/>
    </inkml:brush>
  </inkml:definitions>
  <inkml:trace contextRef="#ctx0" brushRef="#br0">39 18 444 0 0,'-27'-12'3405'0'0,"15"7"-2008"0"0,26 15-2649 0 0,-13-10 1098 0 0,0 1 0 0 0,0 0 0 0 0,0-1 0 0 0,1 1-1 0 0,-1-1 1 0 0,0 1 0 0 0,0-1 0 0 0,0 1 0 0 0,1-1-1 0 0,-1 0 1 0 0,0 0 0 0 0,1 0 0 0 0,-1 0 0 0 0,0 0 0 0 0,0 0-1 0 0,1 0 1 0 0,-1 0 0 0 0,2 0 0 0 0,4-3-591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05T07:58:59.907"/>
    </inkml:context>
    <inkml:brush xml:id="br0">
      <inkml:brushProperty name="width" value="0.05" units="cm"/>
      <inkml:brushProperty name="height" value="0.05" units="cm"/>
    </inkml:brush>
  </inkml:definitions>
  <inkml:trace contextRef="#ctx0" brushRef="#br0">38 141 28 0 0,'-3'-2'16'0'0,"1"1"-1"0"0,-1-1 1 0 0,1 0 0 0 0,-1 0 0 0 0,1 0-1 0 0,0 0 1 0 0,0 0 0 0 0,0 0 0 0 0,0 0-1 0 0,0-1 1 0 0,1 1 0 0 0,-1-1 0 0 0,1 1-1 0 0,-1-1 1 0 0,1 0 0 0 0,0 0 0 0 0,0 1-1 0 0,0-1 1 0 0,1 0 0 0 0,-1 0 0 0 0,0 0-1 0 0,1-6 1 0 0,-1 3-47 0 0,1-1 0 0 0,1 1 0 0 0,-1 0 0 0 0,1-1-1 0 0,0 1 1 0 0,0-1 0 0 0,1 1 0 0 0,0 0 0 0 0,3-10 0 0 0,0 9-8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05T07:59:01.433"/>
    </inkml:context>
    <inkml:brush xml:id="br0">
      <inkml:brushProperty name="width" value="0.05" units="cm"/>
      <inkml:brushProperty name="height" value="0.05" units="cm"/>
    </inkml:brush>
  </inkml:definitions>
  <inkml:trace contextRef="#ctx0" brushRef="#br0">15 14 276 0 0,'-10'-2'2380'0'0,"10"2"-2379"0"0,-1 0 0 0 0,1 0 0 0 0,0 0 0 0 0,0 0 0 0 0,0 0 0 0 0,0 0 0 0 0,-1 0 0 0 0,1 0 0 0 0,0 0 0 0 0,0 0 0 0 0,0 0-1 0 0,0 0 1 0 0,0 0 0 0 0,-1-1 0 0 0,1 1 0 0 0,0 0 0 0 0,0 0 0 0 0,0 0 0 0 0,0 0 0 0 0,0 0 0 0 0,0 0 0 0 0,0 0 0 0 0,0-1 0 0 0,-1 1 0 0 0,1 0 0 0 0,0 0 0 0 0,0 0-1 0 0,0 0 1 0 0,0 0 0 0 0,0-1 0 0 0,0 1 0 0 0,0 0 0 0 0,0 0 0 0 0,0 0 0 0 0,0 0 0 0 0,0 0 0 0 0,0-1 0 0 0,0 1 0 0 0,0 0 0 0 0,0 0 0 0 0,0 0 0 0 0,0 0 0 0 0,0-1-1 0 0,0 1 1 0 0,0 0 0 0 0,0 0 0 0 0,0 0 0 0 0,0 0 0 0 0,1 0 0 0 0,-1 0 0 0 0,0-1 0 0 0,0 1 0 0 0,0 0 0 0 0,0 0 0 0 0,0 0 0 0 0,0 0 0 0 0,0 0 0 0 0,1 0 0 0 0,2-5-2573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05T07:59:17.736"/>
    </inkml:context>
    <inkml:brush xml:id="br0">
      <inkml:brushProperty name="width" value="0.05" units="cm"/>
      <inkml:brushProperty name="height" value="0.05" units="cm"/>
    </inkml:brush>
  </inkml:definitions>
  <inkml:trace contextRef="#ctx0" brushRef="#br0">39 18 444 0 0,'-27'-12'3405'0'0,"15"7"-2008"0"0,26 15-2649 0 0,-13-10 1098 0 0,0 1 0 0 0,0 0 0 0 0,0-1 0 0 0,1 1-1 0 0,-1-1 1 0 0,0 1 0 0 0,0-1 0 0 0,0 1 0 0 0,1-1-1 0 0,-1 0 1 0 0,0 0 0 0 0,1 0 0 0 0,-1 0 0 0 0,0 0 0 0 0,0 0-1 0 0,1 0 1 0 0,-1 0 0 0 0,2 0 0 0 0,4-3-591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05T07:58:59.907"/>
    </inkml:context>
    <inkml:brush xml:id="br0">
      <inkml:brushProperty name="width" value="0.05" units="cm"/>
      <inkml:brushProperty name="height" value="0.05" units="cm"/>
    </inkml:brush>
  </inkml:definitions>
  <inkml:trace contextRef="#ctx0" brushRef="#br0">38 141 28 0 0,'-3'-2'16'0'0,"1"1"-1"0"0,-1-1 1 0 0,1 0 0 0 0,-1 0 0 0 0,1 0-1 0 0,0 0 1 0 0,0 0 0 0 0,0 0 0 0 0,0 0-1 0 0,0-1 1 0 0,1 1 0 0 0,-1-1 0 0 0,1 1-1 0 0,-1-1 1 0 0,1 0 0 0 0,0 0 0 0 0,0 1-1 0 0,0-1 1 0 0,1 0 0 0 0,-1 0 0 0 0,0 0-1 0 0,1-6 1 0 0,-1 3-47 0 0,1-1 0 0 0,1 1 0 0 0,-1 0 0 0 0,1-1-1 0 0,0 1 1 0 0,0-1 0 0 0,1 1 0 0 0,0 0 0 0 0,3-10 0 0 0,0 9-8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05T07:59:01.433"/>
    </inkml:context>
    <inkml:brush xml:id="br0">
      <inkml:brushProperty name="width" value="0.05" units="cm"/>
      <inkml:brushProperty name="height" value="0.05" units="cm"/>
    </inkml:brush>
  </inkml:definitions>
  <inkml:trace contextRef="#ctx0" brushRef="#br0">15 14 276 0 0,'-10'-2'2380'0'0,"10"2"-2379"0"0,-1 0 0 0 0,1 0 0 0 0,0 0 0 0 0,0 0 0 0 0,0 0 0 0 0,0 0 0 0 0,-1 0 0 0 0,1 0 0 0 0,0 0 0 0 0,0 0 0 0 0,0 0-1 0 0,0 0 1 0 0,0 0 0 0 0,-1-1 0 0 0,1 1 0 0 0,0 0 0 0 0,0 0 0 0 0,0 0 0 0 0,0 0 0 0 0,0 0 0 0 0,0 0 0 0 0,0 0 0 0 0,0-1 0 0 0,-1 1 0 0 0,1 0 0 0 0,0 0 0 0 0,0 0-1 0 0,0 0 1 0 0,0 0 0 0 0,0-1 0 0 0,0 1 0 0 0,0 0 0 0 0,0 0 0 0 0,0 0 0 0 0,0 0 0 0 0,0 0 0 0 0,0-1 0 0 0,0 1 0 0 0,0 0 0 0 0,0 0 0 0 0,0 0 0 0 0,0 0 0 0 0,0-1-1 0 0,0 1 1 0 0,0 0 0 0 0,0 0 0 0 0,0 0 0 0 0,0 0 0 0 0,1 0 0 0 0,-1 0 0 0 0,0-1 0 0 0,0 1 0 0 0,0 0 0 0 0,0 0 0 0 0,0 0 0 0 0,0 0 0 0 0,0 0 0 0 0,1 0 0 0 0,2-5-2573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05T07:59:17.736"/>
    </inkml:context>
    <inkml:brush xml:id="br0">
      <inkml:brushProperty name="width" value="0.05" units="cm"/>
      <inkml:brushProperty name="height" value="0.05" units="cm"/>
    </inkml:brush>
  </inkml:definitions>
  <inkml:trace contextRef="#ctx0" brushRef="#br0">39 18 444 0 0,'-27'-12'3405'0'0,"15"7"-2008"0"0,26 15-2649 0 0,-13-10 1098 0 0,0 1 0 0 0,0 0 0 0 0,0-1 0 0 0,1 1-1 0 0,-1-1 1 0 0,0 1 0 0 0,0-1 0 0 0,0 1 0 0 0,1-1-1 0 0,-1 0 1 0 0,0 0 0 0 0,1 0 0 0 0,-1 0 0 0 0,0 0 0 0 0,0 0-1 0 0,1 0 1 0 0,-1 0 0 0 0,2 0 0 0 0,4-3-591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05T07:58:59.907"/>
    </inkml:context>
    <inkml:brush xml:id="br0">
      <inkml:brushProperty name="width" value="0.05" units="cm"/>
      <inkml:brushProperty name="height" value="0.05" units="cm"/>
    </inkml:brush>
  </inkml:definitions>
  <inkml:trace contextRef="#ctx0" brushRef="#br0">38 141 28 0 0,'-3'-2'16'0'0,"1"1"-1"0"0,-1-1 1 0 0,1 0 0 0 0,-1 0 0 0 0,1 0-1 0 0,0 0 1 0 0,0 0 0 0 0,0 0 0 0 0,0 0-1 0 0,0-1 1 0 0,1 1 0 0 0,-1-1 0 0 0,1 1-1 0 0,-1-1 1 0 0,1 0 0 0 0,0 0 0 0 0,0 1-1 0 0,0-1 1 0 0,1 0 0 0 0,-1 0 0 0 0,0 0-1 0 0,1-6 1 0 0,-1 3-47 0 0,1-1 0 0 0,1 1 0 0 0,-1 0 0 0 0,1-1-1 0 0,0 1 1 0 0,0-1 0 0 0,1 1 0 0 0,0 0 0 0 0,3-10 0 0 0,0 9-8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05T07:59:01.433"/>
    </inkml:context>
    <inkml:brush xml:id="br0">
      <inkml:brushProperty name="width" value="0.05" units="cm"/>
      <inkml:brushProperty name="height" value="0.05" units="cm"/>
    </inkml:brush>
  </inkml:definitions>
  <inkml:trace contextRef="#ctx0" brushRef="#br0">15 14 276 0 0,'-10'-2'2380'0'0,"10"2"-2379"0"0,-1 0 0 0 0,1 0 0 0 0,0 0 0 0 0,0 0 0 0 0,0 0 0 0 0,0 0 0 0 0,-1 0 0 0 0,1 0 0 0 0,0 0 0 0 0,0 0 0 0 0,0 0-1 0 0,0 0 1 0 0,0 0 0 0 0,-1-1 0 0 0,1 1 0 0 0,0 0 0 0 0,0 0 0 0 0,0 0 0 0 0,0 0 0 0 0,0 0 0 0 0,0 0 0 0 0,0 0 0 0 0,0-1 0 0 0,-1 1 0 0 0,1 0 0 0 0,0 0 0 0 0,0 0-1 0 0,0 0 1 0 0,0 0 0 0 0,0-1 0 0 0,0 1 0 0 0,0 0 0 0 0,0 0 0 0 0,0 0 0 0 0,0 0 0 0 0,0 0 0 0 0,0-1 0 0 0,0 1 0 0 0,0 0 0 0 0,0 0 0 0 0,0 0 0 0 0,0 0 0 0 0,0-1-1 0 0,0 1 1 0 0,0 0 0 0 0,0 0 0 0 0,0 0 0 0 0,0 0 0 0 0,1 0 0 0 0,-1 0 0 0 0,0-1 0 0 0,0 1 0 0 0,0 0 0 0 0,0 0 0 0 0,0 0 0 0 0,0 0 0 0 0,0 0 0 0 0,1 0 0 0 0,2-5-2573 0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t>9/7/2021</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4286428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345051-2045-45DA-935E-2E3CA1A69ADC}" type="datetimeFigureOut">
              <a:rPr lang="en-US" smtClean="0"/>
              <a:t>9/7/2021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18794018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2345051-2045-45DA-935E-2E3CA1A69ADC}" type="datetimeFigureOut">
              <a:rPr lang="en-US" smtClean="0"/>
              <a:t>9/7/2021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2678957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2345051-2045-45DA-935E-2E3CA1A69ADC}" type="datetimeFigureOut">
              <a:rPr lang="en-US" smtClean="0"/>
              <a:t>9/7/2021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9435922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345051-2045-45DA-935E-2E3CA1A69ADC}" type="datetimeFigureOut">
              <a:rPr lang="en-US" smtClean="0"/>
              <a:t>9/7/2021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41192315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2345051-2045-45DA-935E-2E3CA1A69ADC}" type="datetimeFigureOut">
              <a:rPr lang="en-US" smtClean="0"/>
              <a:t>9/7/2021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14034210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2345051-2045-45DA-935E-2E3CA1A69ADC}" type="datetimeFigureOut">
              <a:rPr lang="en-US" smtClean="0"/>
              <a:t>9/7/2021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2278412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t>9/7/2021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9377567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t>9/7/2021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296495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72345051-2045-45DA-935E-2E3CA1A69ADC}" type="datetimeFigureOut">
              <a:rPr lang="en-US" smtClean="0"/>
              <a:t>9/7/2021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1349054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345051-2045-45DA-935E-2E3CA1A69ADC}" type="datetimeFigureOut">
              <a:rPr lang="en-US" smtClean="0"/>
              <a:t>9/7/2021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2979498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2345051-2045-45DA-935E-2E3CA1A69ADC}" type="datetimeFigureOut">
              <a:rPr lang="en-US" smtClean="0"/>
              <a:t>9/7/2021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2328778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2345051-2045-45DA-935E-2E3CA1A69ADC}" type="datetimeFigureOut">
              <a:rPr lang="en-US" smtClean="0"/>
              <a:t>9/7/2021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007054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72345051-2045-45DA-935E-2E3CA1A69ADC}" type="datetimeFigureOut">
              <a:rPr lang="en-US" smtClean="0"/>
              <a:t>9/7/2021</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343379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72345051-2045-45DA-935E-2E3CA1A69ADC}" type="datetimeFigureOut">
              <a:rPr lang="en-US" smtClean="0"/>
              <a:t>9/7/2021</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42310930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72345051-2045-45DA-935E-2E3CA1A69ADC}" type="datetimeFigureOut">
              <a:rPr lang="en-US" smtClean="0"/>
              <a:t>9/7/2021</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9138580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345051-2045-45DA-935E-2E3CA1A69ADC}" type="datetimeFigureOut">
              <a:rPr lang="en-US" smtClean="0"/>
              <a:t>9/7/2021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562328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72345051-2045-45DA-935E-2E3CA1A69ADC}" type="datetimeFigureOut">
              <a:rPr lang="en-US" smtClean="0"/>
              <a:t>9/7/2021</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2495710653"/>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customXml" Target="../ink/ink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11.png"/><Relationship Id="rId7" Type="http://schemas.openxmlformats.org/officeDocument/2006/relationships/customXml" Target="../ink/ink4.xml"/><Relationship Id="rId2" Type="http://schemas.openxmlformats.org/officeDocument/2006/relationships/customXml" Target="../ink/ink2.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customXml" Target="../ink/ink3.xml"/><Relationship Id="rId4" Type="http://schemas.openxmlformats.org/officeDocument/2006/relationships/image" Target="../media/image9.png"/><Relationship Id="rId9" Type="http://schemas.openxmlformats.org/officeDocument/2006/relationships/image" Target="../media/image8.png"/></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7" Type="http://schemas.openxmlformats.org/officeDocument/2006/relationships/customXml" Target="../ink/ink7.xml"/><Relationship Id="rId2" Type="http://schemas.openxmlformats.org/officeDocument/2006/relationships/customXml" Target="../ink/ink5.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customXml" Target="../ink/ink6.xml"/><Relationship Id="rId4" Type="http://schemas.openxmlformats.org/officeDocument/2006/relationships/image" Target="../media/image9.png"/><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customXml" Target="../ink/ink8.xml"/><Relationship Id="rId7" Type="http://schemas.openxmlformats.org/officeDocument/2006/relationships/customXml" Target="../ink/ink10.xml"/><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customXml" Target="../ink/ink9.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customXml" Target="../ink/ink11.xml"/><Relationship Id="rId7" Type="http://schemas.openxmlformats.org/officeDocument/2006/relationships/customXml" Target="../ink/ink13.xml"/><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customXml" Target="../ink/ink1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4" name="Picture 3" descr="Close-up of an oar in a lake">
            <a:extLst>
              <a:ext uri="{FF2B5EF4-FFF2-40B4-BE49-F238E27FC236}">
                <a16:creationId xmlns:a16="http://schemas.microsoft.com/office/drawing/2014/main" id="{69114911-0535-41C0-9459-754F43429543}"/>
              </a:ext>
            </a:extLst>
          </p:cNvPr>
          <p:cNvPicPr>
            <a:picLocks noChangeAspect="1"/>
          </p:cNvPicPr>
          <p:nvPr/>
        </p:nvPicPr>
        <p:blipFill rotWithShape="1">
          <a:blip r:embed="rId3"/>
          <a:srcRect t="26860" r="-1" b="11450"/>
          <a:stretch/>
        </p:blipFill>
        <p:spPr>
          <a:xfrm>
            <a:off x="1" y="-5"/>
            <a:ext cx="12191695" cy="5020241"/>
          </a:xfrm>
          <a:custGeom>
            <a:avLst/>
            <a:gdLst/>
            <a:ahLst/>
            <a:cxnLst/>
            <a:rect l="l" t="t" r="r" b="b"/>
            <a:pathLst>
              <a:path w="12191695" h="5020241">
                <a:moveTo>
                  <a:pt x="0" y="0"/>
                </a:moveTo>
                <a:lnTo>
                  <a:pt x="12191695" y="0"/>
                </a:lnTo>
                <a:lnTo>
                  <a:pt x="12191695" y="4057991"/>
                </a:lnTo>
                <a:lnTo>
                  <a:pt x="11914945" y="4110187"/>
                </a:lnTo>
                <a:lnTo>
                  <a:pt x="11639412" y="4159931"/>
                </a:lnTo>
                <a:lnTo>
                  <a:pt x="11362661" y="4208624"/>
                </a:lnTo>
                <a:lnTo>
                  <a:pt x="11084690" y="4250310"/>
                </a:lnTo>
                <a:lnTo>
                  <a:pt x="10807939" y="4292347"/>
                </a:lnTo>
                <a:lnTo>
                  <a:pt x="10529968" y="4331582"/>
                </a:lnTo>
                <a:lnTo>
                  <a:pt x="10255655" y="4365211"/>
                </a:lnTo>
                <a:lnTo>
                  <a:pt x="9977684" y="4397089"/>
                </a:lnTo>
                <a:lnTo>
                  <a:pt x="9700933" y="4426165"/>
                </a:lnTo>
                <a:lnTo>
                  <a:pt x="9429058" y="4451387"/>
                </a:lnTo>
                <a:lnTo>
                  <a:pt x="9153526" y="4476609"/>
                </a:lnTo>
                <a:lnTo>
                  <a:pt x="8881651" y="4497628"/>
                </a:lnTo>
                <a:lnTo>
                  <a:pt x="8609776" y="4514092"/>
                </a:lnTo>
                <a:lnTo>
                  <a:pt x="8339121" y="4531258"/>
                </a:lnTo>
                <a:lnTo>
                  <a:pt x="8070903" y="4545620"/>
                </a:lnTo>
                <a:lnTo>
                  <a:pt x="7805124" y="4555779"/>
                </a:lnTo>
                <a:lnTo>
                  <a:pt x="7539345" y="4564537"/>
                </a:lnTo>
                <a:lnTo>
                  <a:pt x="7276005" y="4572944"/>
                </a:lnTo>
                <a:lnTo>
                  <a:pt x="7016322" y="4576798"/>
                </a:lnTo>
                <a:lnTo>
                  <a:pt x="6756639" y="4581001"/>
                </a:lnTo>
                <a:lnTo>
                  <a:pt x="6500613" y="4583103"/>
                </a:lnTo>
                <a:lnTo>
                  <a:pt x="6247026" y="4581001"/>
                </a:lnTo>
                <a:lnTo>
                  <a:pt x="5995877" y="4581001"/>
                </a:lnTo>
                <a:lnTo>
                  <a:pt x="5747167" y="4576798"/>
                </a:lnTo>
                <a:lnTo>
                  <a:pt x="5503333" y="4570492"/>
                </a:lnTo>
                <a:lnTo>
                  <a:pt x="5261938" y="4564537"/>
                </a:lnTo>
                <a:lnTo>
                  <a:pt x="5025418" y="4557881"/>
                </a:lnTo>
                <a:lnTo>
                  <a:pt x="4790118" y="4547722"/>
                </a:lnTo>
                <a:lnTo>
                  <a:pt x="4558477" y="4536862"/>
                </a:lnTo>
                <a:lnTo>
                  <a:pt x="4331710" y="4527054"/>
                </a:lnTo>
                <a:lnTo>
                  <a:pt x="3889152" y="4499379"/>
                </a:lnTo>
                <a:lnTo>
                  <a:pt x="3464881" y="4469954"/>
                </a:lnTo>
                <a:lnTo>
                  <a:pt x="3057678" y="4439126"/>
                </a:lnTo>
                <a:lnTo>
                  <a:pt x="2672421" y="4405147"/>
                </a:lnTo>
                <a:lnTo>
                  <a:pt x="2304232" y="4369765"/>
                </a:lnTo>
                <a:lnTo>
                  <a:pt x="1962864" y="4331582"/>
                </a:lnTo>
                <a:lnTo>
                  <a:pt x="1642223" y="4294099"/>
                </a:lnTo>
                <a:lnTo>
                  <a:pt x="1347183" y="4256616"/>
                </a:lnTo>
                <a:lnTo>
                  <a:pt x="1076528" y="4221235"/>
                </a:lnTo>
                <a:lnTo>
                  <a:pt x="836351" y="4187605"/>
                </a:lnTo>
                <a:lnTo>
                  <a:pt x="619339" y="4155727"/>
                </a:lnTo>
                <a:lnTo>
                  <a:pt x="436464" y="4129104"/>
                </a:lnTo>
                <a:lnTo>
                  <a:pt x="282848" y="4103881"/>
                </a:lnTo>
                <a:lnTo>
                  <a:pt x="71932" y="4067800"/>
                </a:lnTo>
                <a:lnTo>
                  <a:pt x="1" y="4055539"/>
                </a:lnTo>
                <a:lnTo>
                  <a:pt x="1" y="5020241"/>
                </a:lnTo>
                <a:lnTo>
                  <a:pt x="0" y="5020241"/>
                </a:lnTo>
                <a:close/>
              </a:path>
            </a:pathLst>
          </a:custGeom>
        </p:spPr>
      </p:pic>
      <p:sp>
        <p:nvSpPr>
          <p:cNvPr id="6" name="Freeform 16">
            <a:extLst>
              <a:ext uri="{FF2B5EF4-FFF2-40B4-BE49-F238E27FC236}">
                <a16:creationId xmlns:a16="http://schemas.microsoft.com/office/drawing/2014/main" id="{E4F17063-EDA4-417B-946F-BA357F3B3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2">
              <a:alpha val="40000"/>
            </a:schemeClr>
          </a:solidFill>
          <a:ln>
            <a:noFill/>
          </a:ln>
        </p:spPr>
        <p:txBody>
          <a:bodyPr rtlCol="0" anchor="ctr"/>
          <a:lstStyle/>
          <a:p>
            <a:pPr algn="ctr"/>
            <a:endParaRPr lang="en-US">
              <a:solidFill>
                <a:schemeClr val="tx1"/>
              </a:solidFill>
            </a:endParaRPr>
          </a:p>
        </p:txBody>
      </p:sp>
      <p:sp>
        <p:nvSpPr>
          <p:cNvPr id="7" name="Freeform: Shape 10">
            <a:extLst>
              <a:ext uri="{FF2B5EF4-FFF2-40B4-BE49-F238E27FC236}">
                <a16:creationId xmlns:a16="http://schemas.microsoft.com/office/drawing/2014/main" id="{D36F3EEA-55D4-4677-80E7-92D00B8F34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55533"/>
            <a:ext cx="12192000" cy="2802467"/>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68FA1C-5C76-431C-8505-490B1C94F91C}"/>
              </a:ext>
            </a:extLst>
          </p:cNvPr>
          <p:cNvSpPr>
            <a:spLocks noGrp="1"/>
          </p:cNvSpPr>
          <p:nvPr>
            <p:ph type="ctrTitle"/>
          </p:nvPr>
        </p:nvSpPr>
        <p:spPr>
          <a:xfrm>
            <a:off x="636916" y="4854346"/>
            <a:ext cx="10407602" cy="868026"/>
          </a:xfrm>
        </p:spPr>
        <p:txBody>
          <a:bodyPr>
            <a:normAutofit/>
          </a:bodyPr>
          <a:lstStyle/>
          <a:p>
            <a:r>
              <a:rPr lang="en-US" sz="4800">
                <a:solidFill>
                  <a:srgbClr val="EBEBEB"/>
                </a:solidFill>
              </a:rPr>
              <a:t>Python Exercise</a:t>
            </a:r>
            <a:endParaRPr lang="en-MY" sz="4800">
              <a:solidFill>
                <a:srgbClr val="EBEBEB"/>
              </a:solidFill>
            </a:endParaRPr>
          </a:p>
        </p:txBody>
      </p:sp>
      <p:sp>
        <p:nvSpPr>
          <p:cNvPr id="3" name="Subtitle 2">
            <a:extLst>
              <a:ext uri="{FF2B5EF4-FFF2-40B4-BE49-F238E27FC236}">
                <a16:creationId xmlns:a16="http://schemas.microsoft.com/office/drawing/2014/main" id="{FC3660A8-68E3-401E-8634-A186A3A3FFA4}"/>
              </a:ext>
            </a:extLst>
          </p:cNvPr>
          <p:cNvSpPr>
            <a:spLocks noGrp="1"/>
          </p:cNvSpPr>
          <p:nvPr>
            <p:ph type="subTitle" idx="1"/>
          </p:nvPr>
        </p:nvSpPr>
        <p:spPr>
          <a:xfrm>
            <a:off x="636917" y="5722374"/>
            <a:ext cx="10407602" cy="487924"/>
          </a:xfrm>
        </p:spPr>
        <p:txBody>
          <a:bodyPr>
            <a:normAutofit/>
          </a:bodyPr>
          <a:lstStyle/>
          <a:p>
            <a:r>
              <a:rPr lang="en-US" dirty="0">
                <a:solidFill>
                  <a:schemeClr val="tx2">
                    <a:lumMod val="40000"/>
                    <a:lumOff val="60000"/>
                  </a:schemeClr>
                </a:solidFill>
              </a:rPr>
              <a:t>Basic data type and flow control</a:t>
            </a:r>
            <a:endParaRPr lang="en-MY" dirty="0">
              <a:solidFill>
                <a:schemeClr val="tx2">
                  <a:lumMod val="40000"/>
                  <a:lumOff val="60000"/>
                </a:schemeClr>
              </a:solidFill>
            </a:endParaRPr>
          </a:p>
        </p:txBody>
      </p:sp>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5A1C8125-36EC-4222-81E2-B4A2396A5DAB}"/>
                  </a:ext>
                </a:extLst>
              </p14:cNvPr>
              <p14:cNvContentPartPr/>
              <p14:nvPr/>
            </p14:nvContentPartPr>
            <p14:xfrm>
              <a:off x="-340567" y="1659452"/>
              <a:ext cx="51840" cy="25920"/>
            </p14:xfrm>
          </p:contentPart>
        </mc:Choice>
        <mc:Fallback xmlns="">
          <p:pic>
            <p:nvPicPr>
              <p:cNvPr id="5" name="Ink 4">
                <a:extLst>
                  <a:ext uri="{FF2B5EF4-FFF2-40B4-BE49-F238E27FC236}">
                    <a16:creationId xmlns:a16="http://schemas.microsoft.com/office/drawing/2014/main" id="{5A1C8125-36EC-4222-81E2-B4A2396A5DAB}"/>
                  </a:ext>
                </a:extLst>
              </p:cNvPr>
              <p:cNvPicPr/>
              <p:nvPr/>
            </p:nvPicPr>
            <p:blipFill>
              <a:blip r:embed="rId5"/>
              <a:stretch>
                <a:fillRect/>
              </a:stretch>
            </p:blipFill>
            <p:spPr>
              <a:xfrm>
                <a:off x="-349567" y="1650452"/>
                <a:ext cx="69480" cy="43560"/>
              </a:xfrm>
              <a:prstGeom prst="rect">
                <a:avLst/>
              </a:prstGeom>
            </p:spPr>
          </p:pic>
        </mc:Fallback>
      </mc:AlternateContent>
    </p:spTree>
    <p:extLst>
      <p:ext uri="{BB962C8B-B14F-4D97-AF65-F5344CB8AC3E}">
        <p14:creationId xmlns:p14="http://schemas.microsoft.com/office/powerpoint/2010/main" val="1728754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78C97-4EE3-4406-B764-0292793167C8}"/>
              </a:ext>
            </a:extLst>
          </p:cNvPr>
          <p:cNvSpPr>
            <a:spLocks noGrp="1"/>
          </p:cNvSpPr>
          <p:nvPr>
            <p:ph type="title"/>
          </p:nvPr>
        </p:nvSpPr>
        <p:spPr/>
        <p:txBody>
          <a:bodyPr/>
          <a:lstStyle/>
          <a:p>
            <a:r>
              <a:rPr lang="en-US" dirty="0"/>
              <a:t>Question 3</a:t>
            </a:r>
            <a:endParaRPr lang="en-MY" dirty="0"/>
          </a:p>
        </p:txBody>
      </p:sp>
      <p:pic>
        <p:nvPicPr>
          <p:cNvPr id="11" name="Picture 10">
            <a:extLst>
              <a:ext uri="{FF2B5EF4-FFF2-40B4-BE49-F238E27FC236}">
                <a16:creationId xmlns:a16="http://schemas.microsoft.com/office/drawing/2014/main" id="{15936920-EABA-41EE-A729-590F63F03009}"/>
              </a:ext>
            </a:extLst>
          </p:cNvPr>
          <p:cNvPicPr>
            <a:picLocks noChangeAspect="1"/>
          </p:cNvPicPr>
          <p:nvPr/>
        </p:nvPicPr>
        <p:blipFill>
          <a:blip r:embed="rId2"/>
          <a:stretch>
            <a:fillRect/>
          </a:stretch>
        </p:blipFill>
        <p:spPr>
          <a:xfrm>
            <a:off x="1775339" y="3429000"/>
            <a:ext cx="3439437" cy="2190874"/>
          </a:xfrm>
          <a:prstGeom prst="rect">
            <a:avLst/>
          </a:prstGeom>
        </p:spPr>
      </p:pic>
      <p:sp>
        <p:nvSpPr>
          <p:cNvPr id="12" name="Content Placeholder 2">
            <a:extLst>
              <a:ext uri="{FF2B5EF4-FFF2-40B4-BE49-F238E27FC236}">
                <a16:creationId xmlns:a16="http://schemas.microsoft.com/office/drawing/2014/main" id="{321E0138-1750-44EB-9A3B-5876DDD4F85D}"/>
              </a:ext>
            </a:extLst>
          </p:cNvPr>
          <p:cNvSpPr>
            <a:spLocks noGrp="1"/>
          </p:cNvSpPr>
          <p:nvPr>
            <p:ph idx="1"/>
          </p:nvPr>
        </p:nvSpPr>
        <p:spPr>
          <a:xfrm>
            <a:off x="838200" y="1929384"/>
            <a:ext cx="1958266" cy="867490"/>
          </a:xfrm>
        </p:spPr>
        <p:txBody>
          <a:bodyPr/>
          <a:lstStyle/>
          <a:p>
            <a:r>
              <a:rPr lang="en-US" b="1" dirty="0"/>
              <a:t>Question 3</a:t>
            </a:r>
            <a:endParaRPr lang="en-MY" b="1" dirty="0"/>
          </a:p>
        </p:txBody>
      </p:sp>
    </p:spTree>
    <p:extLst>
      <p:ext uri="{BB962C8B-B14F-4D97-AF65-F5344CB8AC3E}">
        <p14:creationId xmlns:p14="http://schemas.microsoft.com/office/powerpoint/2010/main" val="27784278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78C97-4EE3-4406-B764-0292793167C8}"/>
              </a:ext>
            </a:extLst>
          </p:cNvPr>
          <p:cNvSpPr>
            <a:spLocks noGrp="1"/>
          </p:cNvSpPr>
          <p:nvPr>
            <p:ph type="title"/>
          </p:nvPr>
        </p:nvSpPr>
        <p:spPr/>
        <p:txBody>
          <a:bodyPr/>
          <a:lstStyle/>
          <a:p>
            <a:r>
              <a:rPr lang="en-US" dirty="0"/>
              <a:t>Question 1.1</a:t>
            </a:r>
            <a:endParaRPr lang="en-MY" dirty="0"/>
          </a:p>
        </p:txBody>
      </p:sp>
      <p:sp>
        <p:nvSpPr>
          <p:cNvPr id="3" name="Content Placeholder 2">
            <a:extLst>
              <a:ext uri="{FF2B5EF4-FFF2-40B4-BE49-F238E27FC236}">
                <a16:creationId xmlns:a16="http://schemas.microsoft.com/office/drawing/2014/main" id="{3D8222ED-C0FE-4C56-8ECF-1FF123992F90}"/>
              </a:ext>
            </a:extLst>
          </p:cNvPr>
          <p:cNvSpPr>
            <a:spLocks noGrp="1"/>
          </p:cNvSpPr>
          <p:nvPr>
            <p:ph idx="1"/>
          </p:nvPr>
        </p:nvSpPr>
        <p:spPr>
          <a:xfrm>
            <a:off x="838200" y="1929384"/>
            <a:ext cx="8669784" cy="867490"/>
          </a:xfrm>
        </p:spPr>
        <p:txBody>
          <a:bodyPr/>
          <a:lstStyle/>
          <a:p>
            <a:r>
              <a:rPr lang="en-US" b="1" dirty="0"/>
              <a:t>Fill in the blank place with code. The program makes judgement on number of 1 to 100, print result if is even or odd number.</a:t>
            </a:r>
            <a:endParaRPr lang="en-MY" b="1"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25C11FA9-EC1D-4C0F-A16D-D877C6052F9E}"/>
                  </a:ext>
                </a:extLst>
              </p14:cNvPr>
              <p14:cNvContentPartPr/>
              <p14:nvPr/>
            </p14:nvContentPartPr>
            <p14:xfrm>
              <a:off x="-283687" y="2827292"/>
              <a:ext cx="13680" cy="50760"/>
            </p14:xfrm>
          </p:contentPart>
        </mc:Choice>
        <mc:Fallback xmlns="">
          <p:pic>
            <p:nvPicPr>
              <p:cNvPr id="4" name="Ink 3">
                <a:extLst>
                  <a:ext uri="{FF2B5EF4-FFF2-40B4-BE49-F238E27FC236}">
                    <a16:creationId xmlns:a16="http://schemas.microsoft.com/office/drawing/2014/main" id="{25C11FA9-EC1D-4C0F-A16D-D877C6052F9E}"/>
                  </a:ext>
                </a:extLst>
              </p:cNvPr>
              <p:cNvPicPr/>
              <p:nvPr/>
            </p:nvPicPr>
            <p:blipFill>
              <a:blip r:embed="rId4"/>
              <a:stretch>
                <a:fillRect/>
              </a:stretch>
            </p:blipFill>
            <p:spPr>
              <a:xfrm>
                <a:off x="-292687" y="2818292"/>
                <a:ext cx="31320" cy="684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2C732723-4157-4824-877F-4B4B4A976C9A}"/>
                  </a:ext>
                </a:extLst>
              </p14:cNvPr>
              <p14:cNvContentPartPr/>
              <p14:nvPr/>
            </p14:nvContentPartPr>
            <p14:xfrm>
              <a:off x="-505447" y="2997932"/>
              <a:ext cx="5400" cy="5040"/>
            </p14:xfrm>
          </p:contentPart>
        </mc:Choice>
        <mc:Fallback xmlns="">
          <p:pic>
            <p:nvPicPr>
              <p:cNvPr id="5" name="Ink 4">
                <a:extLst>
                  <a:ext uri="{FF2B5EF4-FFF2-40B4-BE49-F238E27FC236}">
                    <a16:creationId xmlns:a16="http://schemas.microsoft.com/office/drawing/2014/main" id="{2C732723-4157-4824-877F-4B4B4A976C9A}"/>
                  </a:ext>
                </a:extLst>
              </p:cNvPr>
              <p:cNvPicPr/>
              <p:nvPr/>
            </p:nvPicPr>
            <p:blipFill>
              <a:blip r:embed="rId6"/>
              <a:stretch>
                <a:fillRect/>
              </a:stretch>
            </p:blipFill>
            <p:spPr>
              <a:xfrm>
                <a:off x="-514087" y="2989292"/>
                <a:ext cx="23040" cy="226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6" name="Ink 15">
                <a:extLst>
                  <a:ext uri="{FF2B5EF4-FFF2-40B4-BE49-F238E27FC236}">
                    <a16:creationId xmlns:a16="http://schemas.microsoft.com/office/drawing/2014/main" id="{AEB38E4B-8E90-4C72-96F7-ED2331EE7540}"/>
                  </a:ext>
                </a:extLst>
              </p14:cNvPr>
              <p14:cNvContentPartPr/>
              <p14:nvPr/>
            </p14:nvContentPartPr>
            <p14:xfrm>
              <a:off x="-725767" y="1067972"/>
              <a:ext cx="16920" cy="6480"/>
            </p14:xfrm>
          </p:contentPart>
        </mc:Choice>
        <mc:Fallback xmlns="">
          <p:pic>
            <p:nvPicPr>
              <p:cNvPr id="16" name="Ink 15">
                <a:extLst>
                  <a:ext uri="{FF2B5EF4-FFF2-40B4-BE49-F238E27FC236}">
                    <a16:creationId xmlns:a16="http://schemas.microsoft.com/office/drawing/2014/main" id="{AEB38E4B-8E90-4C72-96F7-ED2331EE7540}"/>
                  </a:ext>
                </a:extLst>
              </p:cNvPr>
              <p:cNvPicPr/>
              <p:nvPr/>
            </p:nvPicPr>
            <p:blipFill>
              <a:blip r:embed="rId8"/>
              <a:stretch>
                <a:fillRect/>
              </a:stretch>
            </p:blipFill>
            <p:spPr>
              <a:xfrm>
                <a:off x="-734767" y="1059332"/>
                <a:ext cx="34560" cy="24120"/>
              </a:xfrm>
              <a:prstGeom prst="rect">
                <a:avLst/>
              </a:prstGeom>
            </p:spPr>
          </p:pic>
        </mc:Fallback>
      </mc:AlternateContent>
      <p:pic>
        <p:nvPicPr>
          <p:cNvPr id="19" name="Picture 18">
            <a:extLst>
              <a:ext uri="{FF2B5EF4-FFF2-40B4-BE49-F238E27FC236}">
                <a16:creationId xmlns:a16="http://schemas.microsoft.com/office/drawing/2014/main" id="{83264267-B88B-4257-8A88-27D2C3640D9C}"/>
              </a:ext>
            </a:extLst>
          </p:cNvPr>
          <p:cNvPicPr>
            <a:picLocks noChangeAspect="1"/>
          </p:cNvPicPr>
          <p:nvPr/>
        </p:nvPicPr>
        <p:blipFill>
          <a:blip r:embed="rId9"/>
          <a:stretch>
            <a:fillRect/>
          </a:stretch>
        </p:blipFill>
        <p:spPr>
          <a:xfrm>
            <a:off x="2091509" y="3108996"/>
            <a:ext cx="5095659" cy="1904261"/>
          </a:xfrm>
          <a:prstGeom prst="rect">
            <a:avLst/>
          </a:prstGeom>
        </p:spPr>
      </p:pic>
      <p:sp>
        <p:nvSpPr>
          <p:cNvPr id="20" name="Rectangle 19">
            <a:extLst>
              <a:ext uri="{FF2B5EF4-FFF2-40B4-BE49-F238E27FC236}">
                <a16:creationId xmlns:a16="http://schemas.microsoft.com/office/drawing/2014/main" id="{DA5DAE54-D204-47F0-A45A-E82BB9F520C2}"/>
              </a:ext>
            </a:extLst>
          </p:cNvPr>
          <p:cNvSpPr/>
          <p:nvPr/>
        </p:nvSpPr>
        <p:spPr>
          <a:xfrm>
            <a:off x="5089803" y="3170653"/>
            <a:ext cx="548998" cy="25834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21" name="Rectangle 20">
            <a:extLst>
              <a:ext uri="{FF2B5EF4-FFF2-40B4-BE49-F238E27FC236}">
                <a16:creationId xmlns:a16="http://schemas.microsoft.com/office/drawing/2014/main" id="{39E834BE-EA15-4FFE-BDF3-0413738ECD40}"/>
              </a:ext>
            </a:extLst>
          </p:cNvPr>
          <p:cNvSpPr/>
          <p:nvPr/>
        </p:nvSpPr>
        <p:spPr>
          <a:xfrm>
            <a:off x="3940453" y="3532603"/>
            <a:ext cx="548998" cy="25834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22" name="Rectangle 21">
            <a:extLst>
              <a:ext uri="{FF2B5EF4-FFF2-40B4-BE49-F238E27FC236}">
                <a16:creationId xmlns:a16="http://schemas.microsoft.com/office/drawing/2014/main" id="{9B4DEE20-13B1-4F7F-ABC7-C002F5C00A22}"/>
              </a:ext>
            </a:extLst>
          </p:cNvPr>
          <p:cNvSpPr/>
          <p:nvPr/>
        </p:nvSpPr>
        <p:spPr>
          <a:xfrm>
            <a:off x="2671763" y="3162130"/>
            <a:ext cx="426243" cy="25834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Tree>
    <p:extLst>
      <p:ext uri="{BB962C8B-B14F-4D97-AF65-F5344CB8AC3E}">
        <p14:creationId xmlns:p14="http://schemas.microsoft.com/office/powerpoint/2010/main" val="32576096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78C97-4EE3-4406-B764-0292793167C8}"/>
              </a:ext>
            </a:extLst>
          </p:cNvPr>
          <p:cNvSpPr>
            <a:spLocks noGrp="1"/>
          </p:cNvSpPr>
          <p:nvPr>
            <p:ph type="title"/>
          </p:nvPr>
        </p:nvSpPr>
        <p:spPr/>
        <p:txBody>
          <a:bodyPr/>
          <a:lstStyle/>
          <a:p>
            <a:r>
              <a:rPr lang="en-US" dirty="0"/>
              <a:t>Question 1.2</a:t>
            </a:r>
            <a:endParaRPr lang="en-MY" dirty="0"/>
          </a:p>
        </p:txBody>
      </p:sp>
      <p:sp>
        <p:nvSpPr>
          <p:cNvPr id="3" name="Content Placeholder 2">
            <a:extLst>
              <a:ext uri="{FF2B5EF4-FFF2-40B4-BE49-F238E27FC236}">
                <a16:creationId xmlns:a16="http://schemas.microsoft.com/office/drawing/2014/main" id="{3D8222ED-C0FE-4C56-8ECF-1FF123992F90}"/>
              </a:ext>
            </a:extLst>
          </p:cNvPr>
          <p:cNvSpPr>
            <a:spLocks noGrp="1"/>
          </p:cNvSpPr>
          <p:nvPr>
            <p:ph idx="1"/>
          </p:nvPr>
        </p:nvSpPr>
        <p:spPr>
          <a:xfrm>
            <a:off x="838200" y="1929384"/>
            <a:ext cx="8669784" cy="867490"/>
          </a:xfrm>
        </p:spPr>
        <p:txBody>
          <a:bodyPr/>
          <a:lstStyle/>
          <a:p>
            <a:r>
              <a:rPr lang="en-US" b="1" dirty="0"/>
              <a:t>Fill in the blank place with code. The program makes judgement on number of 1 to 100, print result if is even or odd number.</a:t>
            </a:r>
            <a:endParaRPr lang="en-MY" b="1"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25C11FA9-EC1D-4C0F-A16D-D877C6052F9E}"/>
                  </a:ext>
                </a:extLst>
              </p14:cNvPr>
              <p14:cNvContentPartPr/>
              <p14:nvPr/>
            </p14:nvContentPartPr>
            <p14:xfrm>
              <a:off x="-283687" y="2827292"/>
              <a:ext cx="13680" cy="50760"/>
            </p14:xfrm>
          </p:contentPart>
        </mc:Choice>
        <mc:Fallback xmlns="">
          <p:pic>
            <p:nvPicPr>
              <p:cNvPr id="4" name="Ink 3">
                <a:extLst>
                  <a:ext uri="{FF2B5EF4-FFF2-40B4-BE49-F238E27FC236}">
                    <a16:creationId xmlns:a16="http://schemas.microsoft.com/office/drawing/2014/main" id="{25C11FA9-EC1D-4C0F-A16D-D877C6052F9E}"/>
                  </a:ext>
                </a:extLst>
              </p:cNvPr>
              <p:cNvPicPr/>
              <p:nvPr/>
            </p:nvPicPr>
            <p:blipFill>
              <a:blip r:embed="rId4"/>
              <a:stretch>
                <a:fillRect/>
              </a:stretch>
            </p:blipFill>
            <p:spPr>
              <a:xfrm>
                <a:off x="-292687" y="2818292"/>
                <a:ext cx="31320" cy="684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2C732723-4157-4824-877F-4B4B4A976C9A}"/>
                  </a:ext>
                </a:extLst>
              </p14:cNvPr>
              <p14:cNvContentPartPr/>
              <p14:nvPr/>
            </p14:nvContentPartPr>
            <p14:xfrm>
              <a:off x="-505447" y="2997932"/>
              <a:ext cx="5400" cy="5040"/>
            </p14:xfrm>
          </p:contentPart>
        </mc:Choice>
        <mc:Fallback xmlns="">
          <p:pic>
            <p:nvPicPr>
              <p:cNvPr id="5" name="Ink 4">
                <a:extLst>
                  <a:ext uri="{FF2B5EF4-FFF2-40B4-BE49-F238E27FC236}">
                    <a16:creationId xmlns:a16="http://schemas.microsoft.com/office/drawing/2014/main" id="{2C732723-4157-4824-877F-4B4B4A976C9A}"/>
                  </a:ext>
                </a:extLst>
              </p:cNvPr>
              <p:cNvPicPr/>
              <p:nvPr/>
            </p:nvPicPr>
            <p:blipFill>
              <a:blip r:embed="rId6"/>
              <a:stretch>
                <a:fillRect/>
              </a:stretch>
            </p:blipFill>
            <p:spPr>
              <a:xfrm>
                <a:off x="-514087" y="2989292"/>
                <a:ext cx="23040" cy="226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6" name="Ink 15">
                <a:extLst>
                  <a:ext uri="{FF2B5EF4-FFF2-40B4-BE49-F238E27FC236}">
                    <a16:creationId xmlns:a16="http://schemas.microsoft.com/office/drawing/2014/main" id="{AEB38E4B-8E90-4C72-96F7-ED2331EE7540}"/>
                  </a:ext>
                </a:extLst>
              </p14:cNvPr>
              <p14:cNvContentPartPr/>
              <p14:nvPr/>
            </p14:nvContentPartPr>
            <p14:xfrm>
              <a:off x="-725767" y="1067972"/>
              <a:ext cx="16920" cy="6480"/>
            </p14:xfrm>
          </p:contentPart>
        </mc:Choice>
        <mc:Fallback xmlns="">
          <p:pic>
            <p:nvPicPr>
              <p:cNvPr id="16" name="Ink 15">
                <a:extLst>
                  <a:ext uri="{FF2B5EF4-FFF2-40B4-BE49-F238E27FC236}">
                    <a16:creationId xmlns:a16="http://schemas.microsoft.com/office/drawing/2014/main" id="{AEB38E4B-8E90-4C72-96F7-ED2331EE7540}"/>
                  </a:ext>
                </a:extLst>
              </p:cNvPr>
              <p:cNvPicPr/>
              <p:nvPr/>
            </p:nvPicPr>
            <p:blipFill>
              <a:blip r:embed="rId8"/>
              <a:stretch>
                <a:fillRect/>
              </a:stretch>
            </p:blipFill>
            <p:spPr>
              <a:xfrm>
                <a:off x="-734767" y="1059332"/>
                <a:ext cx="34560" cy="24120"/>
              </a:xfrm>
              <a:prstGeom prst="rect">
                <a:avLst/>
              </a:prstGeom>
            </p:spPr>
          </p:pic>
        </mc:Fallback>
      </mc:AlternateContent>
      <p:pic>
        <p:nvPicPr>
          <p:cNvPr id="19" name="Picture 18">
            <a:extLst>
              <a:ext uri="{FF2B5EF4-FFF2-40B4-BE49-F238E27FC236}">
                <a16:creationId xmlns:a16="http://schemas.microsoft.com/office/drawing/2014/main" id="{83264267-B88B-4257-8A88-27D2C3640D9C}"/>
              </a:ext>
            </a:extLst>
          </p:cNvPr>
          <p:cNvPicPr>
            <a:picLocks noChangeAspect="1"/>
          </p:cNvPicPr>
          <p:nvPr/>
        </p:nvPicPr>
        <p:blipFill>
          <a:blip r:embed="rId9"/>
          <a:stretch>
            <a:fillRect/>
          </a:stretch>
        </p:blipFill>
        <p:spPr>
          <a:xfrm>
            <a:off x="2091509" y="3108996"/>
            <a:ext cx="5095659" cy="1904261"/>
          </a:xfrm>
          <a:prstGeom prst="rect">
            <a:avLst/>
          </a:prstGeom>
        </p:spPr>
      </p:pic>
      <p:sp>
        <p:nvSpPr>
          <p:cNvPr id="20" name="Rectangle 19">
            <a:extLst>
              <a:ext uri="{FF2B5EF4-FFF2-40B4-BE49-F238E27FC236}">
                <a16:creationId xmlns:a16="http://schemas.microsoft.com/office/drawing/2014/main" id="{DA5DAE54-D204-47F0-A45A-E82BB9F520C2}"/>
              </a:ext>
            </a:extLst>
          </p:cNvPr>
          <p:cNvSpPr/>
          <p:nvPr/>
        </p:nvSpPr>
        <p:spPr>
          <a:xfrm>
            <a:off x="2782721" y="3490655"/>
            <a:ext cx="508167" cy="30982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21" name="Rectangle 20">
            <a:extLst>
              <a:ext uri="{FF2B5EF4-FFF2-40B4-BE49-F238E27FC236}">
                <a16:creationId xmlns:a16="http://schemas.microsoft.com/office/drawing/2014/main" id="{39E834BE-EA15-4FFE-BDF3-0413738ECD40}"/>
              </a:ext>
            </a:extLst>
          </p:cNvPr>
          <p:cNvSpPr/>
          <p:nvPr/>
        </p:nvSpPr>
        <p:spPr>
          <a:xfrm>
            <a:off x="3113420" y="3190289"/>
            <a:ext cx="401245" cy="25834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22" name="Rectangle 21">
            <a:extLst>
              <a:ext uri="{FF2B5EF4-FFF2-40B4-BE49-F238E27FC236}">
                <a16:creationId xmlns:a16="http://schemas.microsoft.com/office/drawing/2014/main" id="{9B4DEE20-13B1-4F7F-ABC7-C002F5C00A22}"/>
              </a:ext>
            </a:extLst>
          </p:cNvPr>
          <p:cNvSpPr/>
          <p:nvPr/>
        </p:nvSpPr>
        <p:spPr>
          <a:xfrm>
            <a:off x="2126217" y="3182451"/>
            <a:ext cx="548998" cy="25834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1" name="Rectangle 10">
            <a:extLst>
              <a:ext uri="{FF2B5EF4-FFF2-40B4-BE49-F238E27FC236}">
                <a16:creationId xmlns:a16="http://schemas.microsoft.com/office/drawing/2014/main" id="{B37AF02C-57D2-4901-9EFB-34239CBDB48C}"/>
              </a:ext>
            </a:extLst>
          </p:cNvPr>
          <p:cNvSpPr/>
          <p:nvPr/>
        </p:nvSpPr>
        <p:spPr>
          <a:xfrm>
            <a:off x="3662418" y="3232308"/>
            <a:ext cx="885451" cy="25834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2" name="Rectangle 11">
            <a:extLst>
              <a:ext uri="{FF2B5EF4-FFF2-40B4-BE49-F238E27FC236}">
                <a16:creationId xmlns:a16="http://schemas.microsoft.com/office/drawing/2014/main" id="{88CA2CD7-F7D7-4E98-BD03-4A0818C73C69}"/>
              </a:ext>
            </a:extLst>
          </p:cNvPr>
          <p:cNvSpPr/>
          <p:nvPr/>
        </p:nvSpPr>
        <p:spPr>
          <a:xfrm>
            <a:off x="2765043" y="4229330"/>
            <a:ext cx="749621" cy="30982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3" name="Rectangle 12">
            <a:extLst>
              <a:ext uri="{FF2B5EF4-FFF2-40B4-BE49-F238E27FC236}">
                <a16:creationId xmlns:a16="http://schemas.microsoft.com/office/drawing/2014/main" id="{5998D169-C184-4496-8D1B-E5F2017EC68E}"/>
              </a:ext>
            </a:extLst>
          </p:cNvPr>
          <p:cNvSpPr/>
          <p:nvPr/>
        </p:nvSpPr>
        <p:spPr>
          <a:xfrm>
            <a:off x="5815012" y="3170653"/>
            <a:ext cx="303765" cy="25834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4" name="Rectangle 13">
            <a:extLst>
              <a:ext uri="{FF2B5EF4-FFF2-40B4-BE49-F238E27FC236}">
                <a16:creationId xmlns:a16="http://schemas.microsoft.com/office/drawing/2014/main" id="{BA8B285F-C0BE-41FB-80F0-0DA3552D81D2}"/>
              </a:ext>
            </a:extLst>
          </p:cNvPr>
          <p:cNvSpPr/>
          <p:nvPr/>
        </p:nvSpPr>
        <p:spPr>
          <a:xfrm>
            <a:off x="4778617" y="3518313"/>
            <a:ext cx="303765" cy="25834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Tree>
    <p:extLst>
      <p:ext uri="{BB962C8B-B14F-4D97-AF65-F5344CB8AC3E}">
        <p14:creationId xmlns:p14="http://schemas.microsoft.com/office/powerpoint/2010/main" val="21145465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78C97-4EE3-4406-B764-0292793167C8}"/>
              </a:ext>
            </a:extLst>
          </p:cNvPr>
          <p:cNvSpPr>
            <a:spLocks noGrp="1"/>
          </p:cNvSpPr>
          <p:nvPr>
            <p:ph type="title"/>
          </p:nvPr>
        </p:nvSpPr>
        <p:spPr/>
        <p:txBody>
          <a:bodyPr/>
          <a:lstStyle/>
          <a:p>
            <a:r>
              <a:rPr lang="en-US" dirty="0"/>
              <a:t>Answer</a:t>
            </a:r>
            <a:endParaRPr lang="en-MY" dirty="0"/>
          </a:p>
        </p:txBody>
      </p:sp>
      <p:sp>
        <p:nvSpPr>
          <p:cNvPr id="3" name="Content Placeholder 2">
            <a:extLst>
              <a:ext uri="{FF2B5EF4-FFF2-40B4-BE49-F238E27FC236}">
                <a16:creationId xmlns:a16="http://schemas.microsoft.com/office/drawing/2014/main" id="{3D8222ED-C0FE-4C56-8ECF-1FF123992F90}"/>
              </a:ext>
            </a:extLst>
          </p:cNvPr>
          <p:cNvSpPr>
            <a:spLocks noGrp="1"/>
          </p:cNvSpPr>
          <p:nvPr>
            <p:ph idx="1"/>
          </p:nvPr>
        </p:nvSpPr>
        <p:spPr>
          <a:xfrm>
            <a:off x="838200" y="1929384"/>
            <a:ext cx="1958266" cy="867490"/>
          </a:xfrm>
        </p:spPr>
        <p:txBody>
          <a:bodyPr/>
          <a:lstStyle/>
          <a:p>
            <a:r>
              <a:rPr lang="en-US" b="1" dirty="0"/>
              <a:t>Question 1</a:t>
            </a:r>
            <a:endParaRPr lang="en-MY" b="1" dirty="0"/>
          </a:p>
        </p:txBody>
      </p:sp>
      <p:pic>
        <p:nvPicPr>
          <p:cNvPr id="11" name="Picture 10">
            <a:extLst>
              <a:ext uri="{FF2B5EF4-FFF2-40B4-BE49-F238E27FC236}">
                <a16:creationId xmlns:a16="http://schemas.microsoft.com/office/drawing/2014/main" id="{1366C39B-11F0-4695-8A20-C29EA43E8E59}"/>
              </a:ext>
            </a:extLst>
          </p:cNvPr>
          <p:cNvPicPr>
            <a:picLocks noChangeAspect="1"/>
          </p:cNvPicPr>
          <p:nvPr/>
        </p:nvPicPr>
        <p:blipFill>
          <a:blip r:embed="rId2"/>
          <a:stretch>
            <a:fillRect/>
          </a:stretch>
        </p:blipFill>
        <p:spPr>
          <a:xfrm>
            <a:off x="646111" y="2914578"/>
            <a:ext cx="2753109" cy="1028844"/>
          </a:xfrm>
          <a:prstGeom prst="rect">
            <a:avLst/>
          </a:prstGeom>
        </p:spPr>
      </p:pic>
    </p:spTree>
    <p:extLst>
      <p:ext uri="{BB962C8B-B14F-4D97-AF65-F5344CB8AC3E}">
        <p14:creationId xmlns:p14="http://schemas.microsoft.com/office/powerpoint/2010/main" val="22556786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F7A4EFD-3351-4464-9A43-06F3F9ADDE2C}"/>
              </a:ext>
            </a:extLst>
          </p:cNvPr>
          <p:cNvPicPr>
            <a:picLocks noChangeAspect="1"/>
          </p:cNvPicPr>
          <p:nvPr/>
        </p:nvPicPr>
        <p:blipFill>
          <a:blip r:embed="rId2"/>
          <a:stretch>
            <a:fillRect/>
          </a:stretch>
        </p:blipFill>
        <p:spPr>
          <a:xfrm>
            <a:off x="2126217" y="2893562"/>
            <a:ext cx="4039164" cy="2686425"/>
          </a:xfrm>
          <a:prstGeom prst="rect">
            <a:avLst/>
          </a:prstGeom>
        </p:spPr>
      </p:pic>
      <p:sp>
        <p:nvSpPr>
          <p:cNvPr id="2" name="Title 1">
            <a:extLst>
              <a:ext uri="{FF2B5EF4-FFF2-40B4-BE49-F238E27FC236}">
                <a16:creationId xmlns:a16="http://schemas.microsoft.com/office/drawing/2014/main" id="{C5678C97-4EE3-4406-B764-0292793167C8}"/>
              </a:ext>
            </a:extLst>
          </p:cNvPr>
          <p:cNvSpPr>
            <a:spLocks noGrp="1"/>
          </p:cNvSpPr>
          <p:nvPr>
            <p:ph type="title"/>
          </p:nvPr>
        </p:nvSpPr>
        <p:spPr/>
        <p:txBody>
          <a:bodyPr/>
          <a:lstStyle/>
          <a:p>
            <a:r>
              <a:rPr lang="en-US" dirty="0"/>
              <a:t>Question 2.1</a:t>
            </a:r>
            <a:endParaRPr lang="en-MY" dirty="0"/>
          </a:p>
        </p:txBody>
      </p:sp>
      <p:sp>
        <p:nvSpPr>
          <p:cNvPr id="3" name="Content Placeholder 2">
            <a:extLst>
              <a:ext uri="{FF2B5EF4-FFF2-40B4-BE49-F238E27FC236}">
                <a16:creationId xmlns:a16="http://schemas.microsoft.com/office/drawing/2014/main" id="{3D8222ED-C0FE-4C56-8ECF-1FF123992F90}"/>
              </a:ext>
            </a:extLst>
          </p:cNvPr>
          <p:cNvSpPr>
            <a:spLocks noGrp="1"/>
          </p:cNvSpPr>
          <p:nvPr>
            <p:ph idx="1"/>
          </p:nvPr>
        </p:nvSpPr>
        <p:spPr>
          <a:xfrm>
            <a:off x="838200" y="1929384"/>
            <a:ext cx="8669784" cy="867490"/>
          </a:xfrm>
        </p:spPr>
        <p:txBody>
          <a:bodyPr/>
          <a:lstStyle/>
          <a:p>
            <a:r>
              <a:rPr lang="en-US" b="1" dirty="0"/>
              <a:t>Fill in the blank place with code. The program checks student score and gives evaluation result.</a:t>
            </a:r>
            <a:endParaRPr lang="en-MY" b="1" dirty="0"/>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25C11FA9-EC1D-4C0F-A16D-D877C6052F9E}"/>
                  </a:ext>
                </a:extLst>
              </p14:cNvPr>
              <p14:cNvContentPartPr/>
              <p14:nvPr/>
            </p14:nvContentPartPr>
            <p14:xfrm>
              <a:off x="-283687" y="2827292"/>
              <a:ext cx="13680" cy="50760"/>
            </p14:xfrm>
          </p:contentPart>
        </mc:Choice>
        <mc:Fallback xmlns="">
          <p:pic>
            <p:nvPicPr>
              <p:cNvPr id="4" name="Ink 3">
                <a:extLst>
                  <a:ext uri="{FF2B5EF4-FFF2-40B4-BE49-F238E27FC236}">
                    <a16:creationId xmlns:a16="http://schemas.microsoft.com/office/drawing/2014/main" id="{25C11FA9-EC1D-4C0F-A16D-D877C6052F9E}"/>
                  </a:ext>
                </a:extLst>
              </p:cNvPr>
              <p:cNvPicPr/>
              <p:nvPr/>
            </p:nvPicPr>
            <p:blipFill>
              <a:blip r:embed="rId4"/>
              <a:stretch>
                <a:fillRect/>
              </a:stretch>
            </p:blipFill>
            <p:spPr>
              <a:xfrm>
                <a:off x="-292687" y="2818292"/>
                <a:ext cx="31320" cy="684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2C732723-4157-4824-877F-4B4B4A976C9A}"/>
                  </a:ext>
                </a:extLst>
              </p14:cNvPr>
              <p14:cNvContentPartPr/>
              <p14:nvPr/>
            </p14:nvContentPartPr>
            <p14:xfrm>
              <a:off x="-505447" y="2997932"/>
              <a:ext cx="5400" cy="5040"/>
            </p14:xfrm>
          </p:contentPart>
        </mc:Choice>
        <mc:Fallback xmlns="">
          <p:pic>
            <p:nvPicPr>
              <p:cNvPr id="5" name="Ink 4">
                <a:extLst>
                  <a:ext uri="{FF2B5EF4-FFF2-40B4-BE49-F238E27FC236}">
                    <a16:creationId xmlns:a16="http://schemas.microsoft.com/office/drawing/2014/main" id="{2C732723-4157-4824-877F-4B4B4A976C9A}"/>
                  </a:ext>
                </a:extLst>
              </p:cNvPr>
              <p:cNvPicPr/>
              <p:nvPr/>
            </p:nvPicPr>
            <p:blipFill>
              <a:blip r:embed="rId6"/>
              <a:stretch>
                <a:fillRect/>
              </a:stretch>
            </p:blipFill>
            <p:spPr>
              <a:xfrm>
                <a:off x="-514087" y="2989292"/>
                <a:ext cx="23040" cy="226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6" name="Ink 15">
                <a:extLst>
                  <a:ext uri="{FF2B5EF4-FFF2-40B4-BE49-F238E27FC236}">
                    <a16:creationId xmlns:a16="http://schemas.microsoft.com/office/drawing/2014/main" id="{AEB38E4B-8E90-4C72-96F7-ED2331EE7540}"/>
                  </a:ext>
                </a:extLst>
              </p14:cNvPr>
              <p14:cNvContentPartPr/>
              <p14:nvPr/>
            </p14:nvContentPartPr>
            <p14:xfrm>
              <a:off x="-725767" y="1067972"/>
              <a:ext cx="16920" cy="6480"/>
            </p14:xfrm>
          </p:contentPart>
        </mc:Choice>
        <mc:Fallback xmlns="">
          <p:pic>
            <p:nvPicPr>
              <p:cNvPr id="16" name="Ink 15">
                <a:extLst>
                  <a:ext uri="{FF2B5EF4-FFF2-40B4-BE49-F238E27FC236}">
                    <a16:creationId xmlns:a16="http://schemas.microsoft.com/office/drawing/2014/main" id="{AEB38E4B-8E90-4C72-96F7-ED2331EE7540}"/>
                  </a:ext>
                </a:extLst>
              </p:cNvPr>
              <p:cNvPicPr/>
              <p:nvPr/>
            </p:nvPicPr>
            <p:blipFill>
              <a:blip r:embed="rId8"/>
              <a:stretch>
                <a:fillRect/>
              </a:stretch>
            </p:blipFill>
            <p:spPr>
              <a:xfrm>
                <a:off x="-734767" y="1059332"/>
                <a:ext cx="34560" cy="24120"/>
              </a:xfrm>
              <a:prstGeom prst="rect">
                <a:avLst/>
              </a:prstGeom>
            </p:spPr>
          </p:pic>
        </mc:Fallback>
      </mc:AlternateContent>
      <p:sp>
        <p:nvSpPr>
          <p:cNvPr id="20" name="Rectangle 19">
            <a:extLst>
              <a:ext uri="{FF2B5EF4-FFF2-40B4-BE49-F238E27FC236}">
                <a16:creationId xmlns:a16="http://schemas.microsoft.com/office/drawing/2014/main" id="{DA5DAE54-D204-47F0-A45A-E82BB9F520C2}"/>
              </a:ext>
            </a:extLst>
          </p:cNvPr>
          <p:cNvSpPr/>
          <p:nvPr/>
        </p:nvSpPr>
        <p:spPr>
          <a:xfrm>
            <a:off x="2957513" y="3320030"/>
            <a:ext cx="244640" cy="16987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21" name="Rectangle 20">
            <a:extLst>
              <a:ext uri="{FF2B5EF4-FFF2-40B4-BE49-F238E27FC236}">
                <a16:creationId xmlns:a16="http://schemas.microsoft.com/office/drawing/2014/main" id="{39E834BE-EA15-4FFE-BDF3-0413738ECD40}"/>
              </a:ext>
            </a:extLst>
          </p:cNvPr>
          <p:cNvSpPr/>
          <p:nvPr/>
        </p:nvSpPr>
        <p:spPr>
          <a:xfrm>
            <a:off x="2843265" y="2893563"/>
            <a:ext cx="541285" cy="19888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22" name="Rectangle 21">
            <a:extLst>
              <a:ext uri="{FF2B5EF4-FFF2-40B4-BE49-F238E27FC236}">
                <a16:creationId xmlns:a16="http://schemas.microsoft.com/office/drawing/2014/main" id="{9B4DEE20-13B1-4F7F-ABC7-C002F5C00A22}"/>
              </a:ext>
            </a:extLst>
          </p:cNvPr>
          <p:cNvSpPr/>
          <p:nvPr/>
        </p:nvSpPr>
        <p:spPr>
          <a:xfrm>
            <a:off x="2843264" y="3116253"/>
            <a:ext cx="358889" cy="16987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2" name="Rectangle 11">
            <a:extLst>
              <a:ext uri="{FF2B5EF4-FFF2-40B4-BE49-F238E27FC236}">
                <a16:creationId xmlns:a16="http://schemas.microsoft.com/office/drawing/2014/main" id="{88CA2CD7-F7D7-4E98-BD03-4A0818C73C69}"/>
              </a:ext>
            </a:extLst>
          </p:cNvPr>
          <p:cNvSpPr/>
          <p:nvPr/>
        </p:nvSpPr>
        <p:spPr>
          <a:xfrm>
            <a:off x="2582702" y="4070214"/>
            <a:ext cx="584361" cy="16987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Tree>
    <p:extLst>
      <p:ext uri="{BB962C8B-B14F-4D97-AF65-F5344CB8AC3E}">
        <p14:creationId xmlns:p14="http://schemas.microsoft.com/office/powerpoint/2010/main" val="32581298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F7A4EFD-3351-4464-9A43-06F3F9ADDE2C}"/>
              </a:ext>
            </a:extLst>
          </p:cNvPr>
          <p:cNvPicPr>
            <a:picLocks noChangeAspect="1"/>
          </p:cNvPicPr>
          <p:nvPr/>
        </p:nvPicPr>
        <p:blipFill>
          <a:blip r:embed="rId2"/>
          <a:stretch>
            <a:fillRect/>
          </a:stretch>
        </p:blipFill>
        <p:spPr>
          <a:xfrm>
            <a:off x="2126217" y="2893562"/>
            <a:ext cx="4039164" cy="2686425"/>
          </a:xfrm>
          <a:prstGeom prst="rect">
            <a:avLst/>
          </a:prstGeom>
        </p:spPr>
      </p:pic>
      <p:sp>
        <p:nvSpPr>
          <p:cNvPr id="2" name="Title 1">
            <a:extLst>
              <a:ext uri="{FF2B5EF4-FFF2-40B4-BE49-F238E27FC236}">
                <a16:creationId xmlns:a16="http://schemas.microsoft.com/office/drawing/2014/main" id="{C5678C97-4EE3-4406-B764-0292793167C8}"/>
              </a:ext>
            </a:extLst>
          </p:cNvPr>
          <p:cNvSpPr>
            <a:spLocks noGrp="1"/>
          </p:cNvSpPr>
          <p:nvPr>
            <p:ph type="title"/>
          </p:nvPr>
        </p:nvSpPr>
        <p:spPr/>
        <p:txBody>
          <a:bodyPr/>
          <a:lstStyle/>
          <a:p>
            <a:r>
              <a:rPr lang="en-US" dirty="0"/>
              <a:t>Question 2.2</a:t>
            </a:r>
            <a:endParaRPr lang="en-MY" dirty="0"/>
          </a:p>
        </p:txBody>
      </p:sp>
      <p:sp>
        <p:nvSpPr>
          <p:cNvPr id="3" name="Content Placeholder 2">
            <a:extLst>
              <a:ext uri="{FF2B5EF4-FFF2-40B4-BE49-F238E27FC236}">
                <a16:creationId xmlns:a16="http://schemas.microsoft.com/office/drawing/2014/main" id="{3D8222ED-C0FE-4C56-8ECF-1FF123992F90}"/>
              </a:ext>
            </a:extLst>
          </p:cNvPr>
          <p:cNvSpPr>
            <a:spLocks noGrp="1"/>
          </p:cNvSpPr>
          <p:nvPr>
            <p:ph idx="1"/>
          </p:nvPr>
        </p:nvSpPr>
        <p:spPr>
          <a:xfrm>
            <a:off x="838200" y="1929384"/>
            <a:ext cx="8669784" cy="867490"/>
          </a:xfrm>
        </p:spPr>
        <p:txBody>
          <a:bodyPr/>
          <a:lstStyle/>
          <a:p>
            <a:r>
              <a:rPr lang="en-US" b="1" dirty="0"/>
              <a:t>Fill in the blank place with code. The program checks student score and gives evaluation result.</a:t>
            </a:r>
            <a:endParaRPr lang="en-MY" b="1" dirty="0"/>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25C11FA9-EC1D-4C0F-A16D-D877C6052F9E}"/>
                  </a:ext>
                </a:extLst>
              </p14:cNvPr>
              <p14:cNvContentPartPr/>
              <p14:nvPr/>
            </p14:nvContentPartPr>
            <p14:xfrm>
              <a:off x="-283687" y="2827292"/>
              <a:ext cx="13680" cy="50760"/>
            </p14:xfrm>
          </p:contentPart>
        </mc:Choice>
        <mc:Fallback xmlns="">
          <p:pic>
            <p:nvPicPr>
              <p:cNvPr id="4" name="Ink 3">
                <a:extLst>
                  <a:ext uri="{FF2B5EF4-FFF2-40B4-BE49-F238E27FC236}">
                    <a16:creationId xmlns:a16="http://schemas.microsoft.com/office/drawing/2014/main" id="{25C11FA9-EC1D-4C0F-A16D-D877C6052F9E}"/>
                  </a:ext>
                </a:extLst>
              </p:cNvPr>
              <p:cNvPicPr/>
              <p:nvPr/>
            </p:nvPicPr>
            <p:blipFill>
              <a:blip r:embed="rId4"/>
              <a:stretch>
                <a:fillRect/>
              </a:stretch>
            </p:blipFill>
            <p:spPr>
              <a:xfrm>
                <a:off x="-292687" y="2818292"/>
                <a:ext cx="31320" cy="684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2C732723-4157-4824-877F-4B4B4A976C9A}"/>
                  </a:ext>
                </a:extLst>
              </p14:cNvPr>
              <p14:cNvContentPartPr/>
              <p14:nvPr/>
            </p14:nvContentPartPr>
            <p14:xfrm>
              <a:off x="-505447" y="2997932"/>
              <a:ext cx="5400" cy="5040"/>
            </p14:xfrm>
          </p:contentPart>
        </mc:Choice>
        <mc:Fallback xmlns="">
          <p:pic>
            <p:nvPicPr>
              <p:cNvPr id="5" name="Ink 4">
                <a:extLst>
                  <a:ext uri="{FF2B5EF4-FFF2-40B4-BE49-F238E27FC236}">
                    <a16:creationId xmlns:a16="http://schemas.microsoft.com/office/drawing/2014/main" id="{2C732723-4157-4824-877F-4B4B4A976C9A}"/>
                  </a:ext>
                </a:extLst>
              </p:cNvPr>
              <p:cNvPicPr/>
              <p:nvPr/>
            </p:nvPicPr>
            <p:blipFill>
              <a:blip r:embed="rId6"/>
              <a:stretch>
                <a:fillRect/>
              </a:stretch>
            </p:blipFill>
            <p:spPr>
              <a:xfrm>
                <a:off x="-514087" y="2989292"/>
                <a:ext cx="23040" cy="226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6" name="Ink 15">
                <a:extLst>
                  <a:ext uri="{FF2B5EF4-FFF2-40B4-BE49-F238E27FC236}">
                    <a16:creationId xmlns:a16="http://schemas.microsoft.com/office/drawing/2014/main" id="{AEB38E4B-8E90-4C72-96F7-ED2331EE7540}"/>
                  </a:ext>
                </a:extLst>
              </p14:cNvPr>
              <p14:cNvContentPartPr/>
              <p14:nvPr/>
            </p14:nvContentPartPr>
            <p14:xfrm>
              <a:off x="-725767" y="1067972"/>
              <a:ext cx="16920" cy="6480"/>
            </p14:xfrm>
          </p:contentPart>
        </mc:Choice>
        <mc:Fallback xmlns="">
          <p:pic>
            <p:nvPicPr>
              <p:cNvPr id="16" name="Ink 15">
                <a:extLst>
                  <a:ext uri="{FF2B5EF4-FFF2-40B4-BE49-F238E27FC236}">
                    <a16:creationId xmlns:a16="http://schemas.microsoft.com/office/drawing/2014/main" id="{AEB38E4B-8E90-4C72-96F7-ED2331EE7540}"/>
                  </a:ext>
                </a:extLst>
              </p:cNvPr>
              <p:cNvPicPr/>
              <p:nvPr/>
            </p:nvPicPr>
            <p:blipFill>
              <a:blip r:embed="rId8"/>
              <a:stretch>
                <a:fillRect/>
              </a:stretch>
            </p:blipFill>
            <p:spPr>
              <a:xfrm>
                <a:off x="-734767" y="1059332"/>
                <a:ext cx="34560" cy="24120"/>
              </a:xfrm>
              <a:prstGeom prst="rect">
                <a:avLst/>
              </a:prstGeom>
            </p:spPr>
          </p:pic>
        </mc:Fallback>
      </mc:AlternateContent>
      <p:sp>
        <p:nvSpPr>
          <p:cNvPr id="21" name="Rectangle 20">
            <a:extLst>
              <a:ext uri="{FF2B5EF4-FFF2-40B4-BE49-F238E27FC236}">
                <a16:creationId xmlns:a16="http://schemas.microsoft.com/office/drawing/2014/main" id="{39E834BE-EA15-4FFE-BDF3-0413738ECD40}"/>
              </a:ext>
            </a:extLst>
          </p:cNvPr>
          <p:cNvSpPr/>
          <p:nvPr/>
        </p:nvSpPr>
        <p:spPr>
          <a:xfrm>
            <a:off x="2126217" y="3298537"/>
            <a:ext cx="274083" cy="16987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22" name="Rectangle 21">
            <a:extLst>
              <a:ext uri="{FF2B5EF4-FFF2-40B4-BE49-F238E27FC236}">
                <a16:creationId xmlns:a16="http://schemas.microsoft.com/office/drawing/2014/main" id="{9B4DEE20-13B1-4F7F-ABC7-C002F5C00A22}"/>
              </a:ext>
            </a:extLst>
          </p:cNvPr>
          <p:cNvSpPr/>
          <p:nvPr/>
        </p:nvSpPr>
        <p:spPr>
          <a:xfrm>
            <a:off x="2126217" y="3682791"/>
            <a:ext cx="395527" cy="16987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2" name="Rectangle 11">
            <a:extLst>
              <a:ext uri="{FF2B5EF4-FFF2-40B4-BE49-F238E27FC236}">
                <a16:creationId xmlns:a16="http://schemas.microsoft.com/office/drawing/2014/main" id="{88CA2CD7-F7D7-4E98-BD03-4A0818C73C69}"/>
              </a:ext>
            </a:extLst>
          </p:cNvPr>
          <p:cNvSpPr/>
          <p:nvPr/>
        </p:nvSpPr>
        <p:spPr>
          <a:xfrm>
            <a:off x="2126217" y="4077263"/>
            <a:ext cx="395527" cy="16987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3" name="Rectangle 12">
            <a:extLst>
              <a:ext uri="{FF2B5EF4-FFF2-40B4-BE49-F238E27FC236}">
                <a16:creationId xmlns:a16="http://schemas.microsoft.com/office/drawing/2014/main" id="{C71B9C39-23C7-4EE8-B0EA-A72B7C6703BB}"/>
              </a:ext>
            </a:extLst>
          </p:cNvPr>
          <p:cNvSpPr/>
          <p:nvPr/>
        </p:nvSpPr>
        <p:spPr>
          <a:xfrm>
            <a:off x="2126217" y="4472020"/>
            <a:ext cx="395527" cy="16987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4" name="Rectangle 13">
            <a:extLst>
              <a:ext uri="{FF2B5EF4-FFF2-40B4-BE49-F238E27FC236}">
                <a16:creationId xmlns:a16="http://schemas.microsoft.com/office/drawing/2014/main" id="{116A2731-FBA3-4E6C-B7C7-95BC8700E0CC}"/>
              </a:ext>
            </a:extLst>
          </p:cNvPr>
          <p:cNvSpPr/>
          <p:nvPr/>
        </p:nvSpPr>
        <p:spPr>
          <a:xfrm>
            <a:off x="2126217" y="4819683"/>
            <a:ext cx="395527" cy="16987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5" name="Rectangle 14">
            <a:extLst>
              <a:ext uri="{FF2B5EF4-FFF2-40B4-BE49-F238E27FC236}">
                <a16:creationId xmlns:a16="http://schemas.microsoft.com/office/drawing/2014/main" id="{7E60A7DD-343C-46C4-AA5E-9E65E70B4D3E}"/>
              </a:ext>
            </a:extLst>
          </p:cNvPr>
          <p:cNvSpPr/>
          <p:nvPr/>
        </p:nvSpPr>
        <p:spPr>
          <a:xfrm>
            <a:off x="2126217" y="5234020"/>
            <a:ext cx="395527" cy="16987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Tree>
    <p:extLst>
      <p:ext uri="{BB962C8B-B14F-4D97-AF65-F5344CB8AC3E}">
        <p14:creationId xmlns:p14="http://schemas.microsoft.com/office/powerpoint/2010/main" val="24558235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78C97-4EE3-4406-B764-0292793167C8}"/>
              </a:ext>
            </a:extLst>
          </p:cNvPr>
          <p:cNvSpPr>
            <a:spLocks noGrp="1"/>
          </p:cNvSpPr>
          <p:nvPr>
            <p:ph type="title"/>
          </p:nvPr>
        </p:nvSpPr>
        <p:spPr/>
        <p:txBody>
          <a:bodyPr/>
          <a:lstStyle/>
          <a:p>
            <a:r>
              <a:rPr lang="en-US" dirty="0"/>
              <a:t>Answer</a:t>
            </a:r>
            <a:endParaRPr lang="en-MY" dirty="0"/>
          </a:p>
        </p:txBody>
      </p:sp>
      <p:sp>
        <p:nvSpPr>
          <p:cNvPr id="3" name="Content Placeholder 2">
            <a:extLst>
              <a:ext uri="{FF2B5EF4-FFF2-40B4-BE49-F238E27FC236}">
                <a16:creationId xmlns:a16="http://schemas.microsoft.com/office/drawing/2014/main" id="{3D8222ED-C0FE-4C56-8ECF-1FF123992F90}"/>
              </a:ext>
            </a:extLst>
          </p:cNvPr>
          <p:cNvSpPr>
            <a:spLocks noGrp="1"/>
          </p:cNvSpPr>
          <p:nvPr>
            <p:ph idx="1"/>
          </p:nvPr>
        </p:nvSpPr>
        <p:spPr>
          <a:xfrm>
            <a:off x="838200" y="1929384"/>
            <a:ext cx="1958266" cy="867490"/>
          </a:xfrm>
        </p:spPr>
        <p:txBody>
          <a:bodyPr/>
          <a:lstStyle/>
          <a:p>
            <a:r>
              <a:rPr lang="en-US" b="1" dirty="0"/>
              <a:t>Question 2</a:t>
            </a:r>
            <a:endParaRPr lang="en-MY" b="1" dirty="0"/>
          </a:p>
        </p:txBody>
      </p:sp>
      <p:pic>
        <p:nvPicPr>
          <p:cNvPr id="5" name="Picture 4">
            <a:extLst>
              <a:ext uri="{FF2B5EF4-FFF2-40B4-BE49-F238E27FC236}">
                <a16:creationId xmlns:a16="http://schemas.microsoft.com/office/drawing/2014/main" id="{C6DF2631-8FAE-4DE9-91E6-CBB40FC8F5DF}"/>
              </a:ext>
            </a:extLst>
          </p:cNvPr>
          <p:cNvPicPr>
            <a:picLocks noChangeAspect="1"/>
          </p:cNvPicPr>
          <p:nvPr/>
        </p:nvPicPr>
        <p:blipFill>
          <a:blip r:embed="rId2"/>
          <a:stretch>
            <a:fillRect/>
          </a:stretch>
        </p:blipFill>
        <p:spPr>
          <a:xfrm>
            <a:off x="1309308" y="2717914"/>
            <a:ext cx="4039164" cy="2686425"/>
          </a:xfrm>
          <a:prstGeom prst="rect">
            <a:avLst/>
          </a:prstGeom>
        </p:spPr>
      </p:pic>
    </p:spTree>
    <p:extLst>
      <p:ext uri="{BB962C8B-B14F-4D97-AF65-F5344CB8AC3E}">
        <p14:creationId xmlns:p14="http://schemas.microsoft.com/office/powerpoint/2010/main" val="28722128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78C97-4EE3-4406-B764-0292793167C8}"/>
              </a:ext>
            </a:extLst>
          </p:cNvPr>
          <p:cNvSpPr>
            <a:spLocks noGrp="1"/>
          </p:cNvSpPr>
          <p:nvPr>
            <p:ph type="title"/>
          </p:nvPr>
        </p:nvSpPr>
        <p:spPr/>
        <p:txBody>
          <a:bodyPr/>
          <a:lstStyle/>
          <a:p>
            <a:r>
              <a:rPr lang="en-US" dirty="0"/>
              <a:t>Question 3.1</a:t>
            </a:r>
            <a:endParaRPr lang="en-MY" dirty="0"/>
          </a:p>
        </p:txBody>
      </p:sp>
      <p:sp>
        <p:nvSpPr>
          <p:cNvPr id="11" name="Content Placeholder 2">
            <a:extLst>
              <a:ext uri="{FF2B5EF4-FFF2-40B4-BE49-F238E27FC236}">
                <a16:creationId xmlns:a16="http://schemas.microsoft.com/office/drawing/2014/main" id="{9C25369C-0E2F-4695-8EF6-2E593DECA8DD}"/>
              </a:ext>
            </a:extLst>
          </p:cNvPr>
          <p:cNvSpPr>
            <a:spLocks noGrp="1"/>
          </p:cNvSpPr>
          <p:nvPr>
            <p:ph idx="1"/>
          </p:nvPr>
        </p:nvSpPr>
        <p:spPr>
          <a:xfrm>
            <a:off x="838199" y="1929384"/>
            <a:ext cx="10201275" cy="1400530"/>
          </a:xfrm>
        </p:spPr>
        <p:txBody>
          <a:bodyPr>
            <a:normAutofit/>
          </a:bodyPr>
          <a:lstStyle/>
          <a:p>
            <a:r>
              <a:rPr lang="en-US" b="1" dirty="0"/>
              <a:t>Fill in the blank place with code. The program print number from 1 to 50. When the number can fully divided by 3, it print ‘Fizz’ instead. When the number can fully divided by 7, it print ‘Buzz’ instead. When the number can be fully divided by 3 and 7, print ‘</a:t>
            </a:r>
            <a:r>
              <a:rPr lang="en-US" b="1" dirty="0" err="1"/>
              <a:t>FizzBuzz</a:t>
            </a:r>
            <a:r>
              <a:rPr lang="en-US" b="1" dirty="0"/>
              <a:t>’ instead.</a:t>
            </a:r>
            <a:endParaRPr lang="en-MY" b="1" dirty="0"/>
          </a:p>
        </p:txBody>
      </p:sp>
      <p:pic>
        <p:nvPicPr>
          <p:cNvPr id="13" name="Picture 12">
            <a:extLst>
              <a:ext uri="{FF2B5EF4-FFF2-40B4-BE49-F238E27FC236}">
                <a16:creationId xmlns:a16="http://schemas.microsoft.com/office/drawing/2014/main" id="{118911B0-3285-45DD-BEEA-9B6A80AD8016}"/>
              </a:ext>
            </a:extLst>
          </p:cNvPr>
          <p:cNvPicPr>
            <a:picLocks noChangeAspect="1"/>
          </p:cNvPicPr>
          <p:nvPr/>
        </p:nvPicPr>
        <p:blipFill>
          <a:blip r:embed="rId2"/>
          <a:stretch>
            <a:fillRect/>
          </a:stretch>
        </p:blipFill>
        <p:spPr>
          <a:xfrm>
            <a:off x="2743005" y="3752726"/>
            <a:ext cx="3439437" cy="2190874"/>
          </a:xfrm>
          <a:prstGeom prst="rect">
            <a:avLst/>
          </a:prstGeom>
        </p:spPr>
      </p:pic>
      <p:sp>
        <p:nvSpPr>
          <p:cNvPr id="14" name="Rectangle 13">
            <a:extLst>
              <a:ext uri="{FF2B5EF4-FFF2-40B4-BE49-F238E27FC236}">
                <a16:creationId xmlns:a16="http://schemas.microsoft.com/office/drawing/2014/main" id="{AA88B185-70CB-4AC3-AFB7-C358089910E3}"/>
              </a:ext>
            </a:extLst>
          </p:cNvPr>
          <p:cNvSpPr/>
          <p:nvPr/>
        </p:nvSpPr>
        <p:spPr>
          <a:xfrm>
            <a:off x="4528104" y="3795589"/>
            <a:ext cx="458233" cy="20967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5" name="Rectangle 14">
            <a:extLst>
              <a:ext uri="{FF2B5EF4-FFF2-40B4-BE49-F238E27FC236}">
                <a16:creationId xmlns:a16="http://schemas.microsoft.com/office/drawing/2014/main" id="{EF8E9ACD-0034-41EF-ADD5-515FC8559283}"/>
              </a:ext>
            </a:extLst>
          </p:cNvPr>
          <p:cNvSpPr/>
          <p:nvPr/>
        </p:nvSpPr>
        <p:spPr>
          <a:xfrm>
            <a:off x="3951842" y="4052764"/>
            <a:ext cx="401084" cy="20967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6" name="Rectangle 15">
            <a:extLst>
              <a:ext uri="{FF2B5EF4-FFF2-40B4-BE49-F238E27FC236}">
                <a16:creationId xmlns:a16="http://schemas.microsoft.com/office/drawing/2014/main" id="{64A4647E-03B2-45E3-8DCD-5ECDC4A51A63}"/>
              </a:ext>
            </a:extLst>
          </p:cNvPr>
          <p:cNvSpPr/>
          <p:nvPr/>
        </p:nvSpPr>
        <p:spPr>
          <a:xfrm>
            <a:off x="4585253" y="4052764"/>
            <a:ext cx="401084" cy="20967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7" name="Rectangle 16">
            <a:extLst>
              <a:ext uri="{FF2B5EF4-FFF2-40B4-BE49-F238E27FC236}">
                <a16:creationId xmlns:a16="http://schemas.microsoft.com/office/drawing/2014/main" id="{C9AD3FEC-3B78-411A-8203-6BFD9010AC31}"/>
              </a:ext>
            </a:extLst>
          </p:cNvPr>
          <p:cNvSpPr/>
          <p:nvPr/>
        </p:nvSpPr>
        <p:spPr>
          <a:xfrm>
            <a:off x="5480603" y="4052764"/>
            <a:ext cx="401084" cy="20967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9" name="Rectangle 18">
            <a:extLst>
              <a:ext uri="{FF2B5EF4-FFF2-40B4-BE49-F238E27FC236}">
                <a16:creationId xmlns:a16="http://schemas.microsoft.com/office/drawing/2014/main" id="{3EFB955C-E59E-48B3-9D07-2612F301BE0E}"/>
              </a:ext>
            </a:extLst>
          </p:cNvPr>
          <p:cNvSpPr/>
          <p:nvPr/>
        </p:nvSpPr>
        <p:spPr>
          <a:xfrm>
            <a:off x="4585253" y="4531333"/>
            <a:ext cx="278847" cy="15391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20" name="Rectangle 19">
            <a:extLst>
              <a:ext uri="{FF2B5EF4-FFF2-40B4-BE49-F238E27FC236}">
                <a16:creationId xmlns:a16="http://schemas.microsoft.com/office/drawing/2014/main" id="{F0747D3A-B7A5-48E4-B57C-48E394F529FE}"/>
              </a:ext>
            </a:extLst>
          </p:cNvPr>
          <p:cNvSpPr/>
          <p:nvPr/>
        </p:nvSpPr>
        <p:spPr>
          <a:xfrm>
            <a:off x="4585253" y="4994883"/>
            <a:ext cx="278847" cy="15391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Tree>
    <p:extLst>
      <p:ext uri="{BB962C8B-B14F-4D97-AF65-F5344CB8AC3E}">
        <p14:creationId xmlns:p14="http://schemas.microsoft.com/office/powerpoint/2010/main" val="18181039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78C97-4EE3-4406-B764-0292793167C8}"/>
              </a:ext>
            </a:extLst>
          </p:cNvPr>
          <p:cNvSpPr>
            <a:spLocks noGrp="1"/>
          </p:cNvSpPr>
          <p:nvPr>
            <p:ph type="title"/>
          </p:nvPr>
        </p:nvSpPr>
        <p:spPr/>
        <p:txBody>
          <a:bodyPr/>
          <a:lstStyle/>
          <a:p>
            <a:r>
              <a:rPr lang="en-US" dirty="0"/>
              <a:t>Question 3.2</a:t>
            </a:r>
            <a:endParaRPr lang="en-MY" dirty="0"/>
          </a:p>
        </p:txBody>
      </p:sp>
      <p:sp>
        <p:nvSpPr>
          <p:cNvPr id="11" name="Content Placeholder 2">
            <a:extLst>
              <a:ext uri="{FF2B5EF4-FFF2-40B4-BE49-F238E27FC236}">
                <a16:creationId xmlns:a16="http://schemas.microsoft.com/office/drawing/2014/main" id="{9C25369C-0E2F-4695-8EF6-2E593DECA8DD}"/>
              </a:ext>
            </a:extLst>
          </p:cNvPr>
          <p:cNvSpPr>
            <a:spLocks noGrp="1"/>
          </p:cNvSpPr>
          <p:nvPr>
            <p:ph idx="1"/>
          </p:nvPr>
        </p:nvSpPr>
        <p:spPr>
          <a:xfrm>
            <a:off x="838199" y="1929384"/>
            <a:ext cx="10201275" cy="1400530"/>
          </a:xfrm>
        </p:spPr>
        <p:txBody>
          <a:bodyPr>
            <a:normAutofit/>
          </a:bodyPr>
          <a:lstStyle/>
          <a:p>
            <a:r>
              <a:rPr lang="en-US" b="1" dirty="0"/>
              <a:t>Fill in the blank place with code. The program print number from 1 to 50. When the number can fully divided by 3, it print ‘Fizz’ instead. When the number can fully divided by 7, it print ‘Buzz’ instead. When the number can be fully divided by 3 and 7, print ‘</a:t>
            </a:r>
            <a:r>
              <a:rPr lang="en-US" b="1" dirty="0" err="1"/>
              <a:t>FizzBuzz</a:t>
            </a:r>
            <a:r>
              <a:rPr lang="en-US" b="1" dirty="0"/>
              <a:t>’ instead.</a:t>
            </a:r>
            <a:endParaRPr lang="en-MY" b="1" dirty="0"/>
          </a:p>
        </p:txBody>
      </p:sp>
      <p:pic>
        <p:nvPicPr>
          <p:cNvPr id="13" name="Picture 12">
            <a:extLst>
              <a:ext uri="{FF2B5EF4-FFF2-40B4-BE49-F238E27FC236}">
                <a16:creationId xmlns:a16="http://schemas.microsoft.com/office/drawing/2014/main" id="{118911B0-3285-45DD-BEEA-9B6A80AD8016}"/>
              </a:ext>
            </a:extLst>
          </p:cNvPr>
          <p:cNvPicPr>
            <a:picLocks noChangeAspect="1"/>
          </p:cNvPicPr>
          <p:nvPr/>
        </p:nvPicPr>
        <p:blipFill>
          <a:blip r:embed="rId2"/>
          <a:stretch>
            <a:fillRect/>
          </a:stretch>
        </p:blipFill>
        <p:spPr>
          <a:xfrm>
            <a:off x="2743005" y="3752726"/>
            <a:ext cx="3439437" cy="2190874"/>
          </a:xfrm>
          <a:prstGeom prst="rect">
            <a:avLst/>
          </a:prstGeom>
        </p:spPr>
      </p:pic>
      <p:sp>
        <p:nvSpPr>
          <p:cNvPr id="14" name="Rectangle 13">
            <a:extLst>
              <a:ext uri="{FF2B5EF4-FFF2-40B4-BE49-F238E27FC236}">
                <a16:creationId xmlns:a16="http://schemas.microsoft.com/office/drawing/2014/main" id="{AA88B185-70CB-4AC3-AFB7-C358089910E3}"/>
              </a:ext>
            </a:extLst>
          </p:cNvPr>
          <p:cNvSpPr/>
          <p:nvPr/>
        </p:nvSpPr>
        <p:spPr>
          <a:xfrm>
            <a:off x="3156502" y="4019489"/>
            <a:ext cx="401085" cy="20967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p>
        </p:txBody>
      </p:sp>
      <p:sp>
        <p:nvSpPr>
          <p:cNvPr id="15" name="Rectangle 14">
            <a:extLst>
              <a:ext uri="{FF2B5EF4-FFF2-40B4-BE49-F238E27FC236}">
                <a16:creationId xmlns:a16="http://schemas.microsoft.com/office/drawing/2014/main" id="{EF8E9ACD-0034-41EF-ADD5-515FC8559283}"/>
              </a:ext>
            </a:extLst>
          </p:cNvPr>
          <p:cNvSpPr/>
          <p:nvPr/>
        </p:nvSpPr>
        <p:spPr>
          <a:xfrm>
            <a:off x="2743005" y="3795589"/>
            <a:ext cx="401084" cy="20967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6" name="Rectangle 15">
            <a:extLst>
              <a:ext uri="{FF2B5EF4-FFF2-40B4-BE49-F238E27FC236}">
                <a16:creationId xmlns:a16="http://schemas.microsoft.com/office/drawing/2014/main" id="{64A4647E-03B2-45E3-8DCD-5ECDC4A51A63}"/>
              </a:ext>
            </a:extLst>
          </p:cNvPr>
          <p:cNvSpPr/>
          <p:nvPr/>
        </p:nvSpPr>
        <p:spPr>
          <a:xfrm>
            <a:off x="3156502" y="4503454"/>
            <a:ext cx="539197" cy="20967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7" name="Rectangle 16">
            <a:extLst>
              <a:ext uri="{FF2B5EF4-FFF2-40B4-BE49-F238E27FC236}">
                <a16:creationId xmlns:a16="http://schemas.microsoft.com/office/drawing/2014/main" id="{C9AD3FEC-3B78-411A-8203-6BFD9010AC31}"/>
              </a:ext>
            </a:extLst>
          </p:cNvPr>
          <p:cNvSpPr/>
          <p:nvPr/>
        </p:nvSpPr>
        <p:spPr>
          <a:xfrm>
            <a:off x="3156503" y="4958239"/>
            <a:ext cx="539196" cy="20967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2" name="Rectangle 11">
            <a:extLst>
              <a:ext uri="{FF2B5EF4-FFF2-40B4-BE49-F238E27FC236}">
                <a16:creationId xmlns:a16="http://schemas.microsoft.com/office/drawing/2014/main" id="{E131065B-7771-4EC0-B89C-194BB4B5B55C}"/>
              </a:ext>
            </a:extLst>
          </p:cNvPr>
          <p:cNvSpPr/>
          <p:nvPr/>
        </p:nvSpPr>
        <p:spPr>
          <a:xfrm>
            <a:off x="3156503" y="5413024"/>
            <a:ext cx="539196" cy="20967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Tree>
    <p:extLst>
      <p:ext uri="{BB962C8B-B14F-4D97-AF65-F5344CB8AC3E}">
        <p14:creationId xmlns:p14="http://schemas.microsoft.com/office/powerpoint/2010/main" val="4052903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TM02836342[[fn=Ion]]</Template>
  <TotalTime>126</TotalTime>
  <Words>256</Words>
  <Application>Microsoft Office PowerPoint</Application>
  <PresentationFormat>Widescreen</PresentationFormat>
  <Paragraphs>20</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Century Gothic</vt:lpstr>
      <vt:lpstr>Wingdings 3</vt:lpstr>
      <vt:lpstr>Ion</vt:lpstr>
      <vt:lpstr>Python Exercise</vt:lpstr>
      <vt:lpstr>Question 1.1</vt:lpstr>
      <vt:lpstr>Question 1.2</vt:lpstr>
      <vt:lpstr>Answer</vt:lpstr>
      <vt:lpstr>Question 2.1</vt:lpstr>
      <vt:lpstr>Question 2.2</vt:lpstr>
      <vt:lpstr>Answer</vt:lpstr>
      <vt:lpstr>Question 3.1</vt:lpstr>
      <vt:lpstr>Question 3.2</vt:lpstr>
      <vt:lpstr>Question 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Exercise</dc:title>
  <dc:creator>Li Lixiang</dc:creator>
  <cp:lastModifiedBy>Li Lixiang</cp:lastModifiedBy>
  <cp:revision>1</cp:revision>
  <dcterms:created xsi:type="dcterms:W3CDTF">2021-01-31T03:50:16Z</dcterms:created>
  <dcterms:modified xsi:type="dcterms:W3CDTF">2021-09-07T04:14:40Z</dcterms:modified>
</cp:coreProperties>
</file>