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E7CD3-96A3-4B3B-B5A1-EA0FC27FB145}" v="10" dt="2021-09-07T14:38:1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9D7E7CD3-96A3-4B3B-B5A1-EA0FC27FB145}"/>
    <pc:docChg chg="undo custSel addSld delSld modSld sldOrd">
      <pc:chgData name="Li Lixiang" userId="6104bbfcb56aea79" providerId="LiveId" clId="{9D7E7CD3-96A3-4B3B-B5A1-EA0FC27FB145}" dt="2021-09-07T14:38:27.939" v="509" actId="478"/>
      <pc:docMkLst>
        <pc:docMk/>
      </pc:docMkLst>
      <pc:sldChg chg="addSp delSp modSp mod">
        <pc:chgData name="Li Lixiang" userId="6104bbfcb56aea79" providerId="LiveId" clId="{9D7E7CD3-96A3-4B3B-B5A1-EA0FC27FB145}" dt="2021-09-07T14:18:59.738" v="188" actId="14100"/>
        <pc:sldMkLst>
          <pc:docMk/>
          <pc:sldMk cId="3257609690" sldId="257"/>
        </pc:sldMkLst>
        <pc:spChg chg="mod">
          <ac:chgData name="Li Lixiang" userId="6104bbfcb56aea79" providerId="LiveId" clId="{9D7E7CD3-96A3-4B3B-B5A1-EA0FC27FB145}" dt="2021-09-07T08:57:22.794" v="1" actId="20577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9D7E7CD3-96A3-4B3B-B5A1-EA0FC27FB145}" dt="2021-09-07T08:58:09.759" v="173" actId="20577"/>
          <ac:spMkLst>
            <pc:docMk/>
            <pc:sldMk cId="3257609690" sldId="257"/>
            <ac:spMk id="3" creationId="{3D8222ED-C0FE-4C56-8ECF-1FF123992F90}"/>
          </ac:spMkLst>
        </pc:spChg>
        <pc:spChg chg="del">
          <ac:chgData name="Li Lixiang" userId="6104bbfcb56aea79" providerId="LiveId" clId="{9D7E7CD3-96A3-4B3B-B5A1-EA0FC27FB145}" dt="2021-09-07T08:58:15.501" v="175" actId="478"/>
          <ac:spMkLst>
            <pc:docMk/>
            <pc:sldMk cId="3257609690" sldId="257"/>
            <ac:spMk id="6" creationId="{02985A4C-F2A3-4AF7-AB47-A855386191E3}"/>
          </ac:spMkLst>
        </pc:spChg>
        <pc:spChg chg="add">
          <ac:chgData name="Li Lixiang" userId="6104bbfcb56aea79" providerId="LiveId" clId="{9D7E7CD3-96A3-4B3B-B5A1-EA0FC27FB145}" dt="2021-09-07T14:18:33.215" v="179" actId="11529"/>
          <ac:spMkLst>
            <pc:docMk/>
            <pc:sldMk cId="3257609690" sldId="257"/>
            <ac:spMk id="6" creationId="{F4A28857-F4D3-4F5A-AE25-4AF80B014B7F}"/>
          </ac:spMkLst>
        </pc:spChg>
        <pc:spChg chg="add mod">
          <ac:chgData name="Li Lixiang" userId="6104bbfcb56aea79" providerId="LiveId" clId="{9D7E7CD3-96A3-4B3B-B5A1-EA0FC27FB145}" dt="2021-09-07T14:18:41.012" v="182" actId="14100"/>
          <ac:spMkLst>
            <pc:docMk/>
            <pc:sldMk cId="3257609690" sldId="257"/>
            <ac:spMk id="7" creationId="{27ACE4F5-2158-4D5A-8CA9-311EA1DC818E}"/>
          </ac:spMkLst>
        </pc:spChg>
        <pc:spChg chg="del">
          <ac:chgData name="Li Lixiang" userId="6104bbfcb56aea79" providerId="LiveId" clId="{9D7E7CD3-96A3-4B3B-B5A1-EA0FC27FB145}" dt="2021-09-07T08:58:15.501" v="175" actId="478"/>
          <ac:spMkLst>
            <pc:docMk/>
            <pc:sldMk cId="3257609690" sldId="257"/>
            <ac:spMk id="7" creationId="{97FB17A8-E077-4A8B-B96D-CDA002F4DB18}"/>
          </ac:spMkLst>
        </pc:spChg>
        <pc:spChg chg="add mod">
          <ac:chgData name="Li Lixiang" userId="6104bbfcb56aea79" providerId="LiveId" clId="{9D7E7CD3-96A3-4B3B-B5A1-EA0FC27FB145}" dt="2021-09-07T14:18:47.968" v="185" actId="14100"/>
          <ac:spMkLst>
            <pc:docMk/>
            <pc:sldMk cId="3257609690" sldId="257"/>
            <ac:spMk id="8" creationId="{6F5D594C-F2FA-494C-A8D8-72A44112574C}"/>
          </ac:spMkLst>
        </pc:spChg>
        <pc:spChg chg="del">
          <ac:chgData name="Li Lixiang" userId="6104bbfcb56aea79" providerId="LiveId" clId="{9D7E7CD3-96A3-4B3B-B5A1-EA0FC27FB145}" dt="2021-09-07T08:58:15.501" v="175" actId="478"/>
          <ac:spMkLst>
            <pc:docMk/>
            <pc:sldMk cId="3257609690" sldId="257"/>
            <ac:spMk id="8" creationId="{E041CF72-B758-40DF-AFC2-2553E182BFB2}"/>
          </ac:spMkLst>
        </pc:spChg>
        <pc:spChg chg="del">
          <ac:chgData name="Li Lixiang" userId="6104bbfcb56aea79" providerId="LiveId" clId="{9D7E7CD3-96A3-4B3B-B5A1-EA0FC27FB145}" dt="2021-09-07T08:58:15.501" v="175" actId="478"/>
          <ac:spMkLst>
            <pc:docMk/>
            <pc:sldMk cId="3257609690" sldId="257"/>
            <ac:spMk id="9" creationId="{0A98E78B-8816-4214-9EFC-B34CA0F0D9C2}"/>
          </ac:spMkLst>
        </pc:spChg>
        <pc:spChg chg="add mod">
          <ac:chgData name="Li Lixiang" userId="6104bbfcb56aea79" providerId="LiveId" clId="{9D7E7CD3-96A3-4B3B-B5A1-EA0FC27FB145}" dt="2021-09-07T14:18:59.738" v="188" actId="14100"/>
          <ac:spMkLst>
            <pc:docMk/>
            <pc:sldMk cId="3257609690" sldId="257"/>
            <ac:spMk id="9" creationId="{A16F9D20-BF88-4F6B-9F39-3A3477CAF880}"/>
          </ac:spMkLst>
        </pc:spChg>
        <pc:spChg chg="del">
          <ac:chgData name="Li Lixiang" userId="6104bbfcb56aea79" providerId="LiveId" clId="{9D7E7CD3-96A3-4B3B-B5A1-EA0FC27FB145}" dt="2021-09-07T08:58:15.501" v="175" actId="478"/>
          <ac:spMkLst>
            <pc:docMk/>
            <pc:sldMk cId="3257609690" sldId="257"/>
            <ac:spMk id="10" creationId="{EEC7D949-B55A-4A4D-9FA4-0F0FFDD3A5A5}"/>
          </ac:spMkLst>
        </pc:spChg>
        <pc:spChg chg="del">
          <ac:chgData name="Li Lixiang" userId="6104bbfcb56aea79" providerId="LiveId" clId="{9D7E7CD3-96A3-4B3B-B5A1-EA0FC27FB145}" dt="2021-09-07T08:58:15.501" v="175" actId="478"/>
          <ac:spMkLst>
            <pc:docMk/>
            <pc:sldMk cId="3257609690" sldId="257"/>
            <ac:spMk id="12" creationId="{0229D8F0-5521-4757-82A1-556310812257}"/>
          </ac:spMkLst>
        </pc:spChg>
        <pc:picChg chg="add mod">
          <ac:chgData name="Li Lixiang" userId="6104bbfcb56aea79" providerId="LiveId" clId="{9D7E7CD3-96A3-4B3B-B5A1-EA0FC27FB145}" dt="2021-09-07T14:17:07.676" v="178" actId="1076"/>
          <ac:picMkLst>
            <pc:docMk/>
            <pc:sldMk cId="3257609690" sldId="257"/>
            <ac:picMk id="5" creationId="{BFA89AB2-85C2-4D71-8E97-AD9D7506F28C}"/>
          </ac:picMkLst>
        </pc:picChg>
        <pc:picChg chg="del">
          <ac:chgData name="Li Lixiang" userId="6104bbfcb56aea79" providerId="LiveId" clId="{9D7E7CD3-96A3-4B3B-B5A1-EA0FC27FB145}" dt="2021-09-07T08:58:13.013" v="174" actId="478"/>
          <ac:picMkLst>
            <pc:docMk/>
            <pc:sldMk cId="3257609690" sldId="257"/>
            <ac:picMk id="15" creationId="{3D831BAB-454D-4907-92F8-B8069C7A4377}"/>
          </ac:picMkLst>
        </pc:picChg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2255678694" sldId="258"/>
        </pc:sldMkLst>
      </pc:sldChg>
      <pc:sldChg chg="delSp modSp add mod">
        <pc:chgData name="Li Lixiang" userId="6104bbfcb56aea79" providerId="LiveId" clId="{9D7E7CD3-96A3-4B3B-B5A1-EA0FC27FB145}" dt="2021-09-07T14:20:07.523" v="213" actId="478"/>
        <pc:sldMkLst>
          <pc:docMk/>
          <pc:sldMk cId="3104757916" sldId="258"/>
        </pc:sldMkLst>
        <pc:spChg chg="mod">
          <ac:chgData name="Li Lixiang" userId="6104bbfcb56aea79" providerId="LiveId" clId="{9D7E7CD3-96A3-4B3B-B5A1-EA0FC27FB145}" dt="2021-09-07T14:19:21.024" v="191" actId="20577"/>
          <ac:spMkLst>
            <pc:docMk/>
            <pc:sldMk cId="3104757916" sldId="258"/>
            <ac:spMk id="2" creationId="{C5678C97-4EE3-4406-B764-0292793167C8}"/>
          </ac:spMkLst>
        </pc:spChg>
        <pc:spChg chg="mod">
          <ac:chgData name="Li Lixiang" userId="6104bbfcb56aea79" providerId="LiveId" clId="{9D7E7CD3-96A3-4B3B-B5A1-EA0FC27FB145}" dt="2021-09-07T14:19:46.380" v="209" actId="1036"/>
          <ac:spMkLst>
            <pc:docMk/>
            <pc:sldMk cId="3104757916" sldId="258"/>
            <ac:spMk id="6" creationId="{F4A28857-F4D3-4F5A-AE25-4AF80B014B7F}"/>
          </ac:spMkLst>
        </pc:spChg>
        <pc:spChg chg="mod">
          <ac:chgData name="Li Lixiang" userId="6104bbfcb56aea79" providerId="LiveId" clId="{9D7E7CD3-96A3-4B3B-B5A1-EA0FC27FB145}" dt="2021-09-07T14:19:46.380" v="209" actId="1036"/>
          <ac:spMkLst>
            <pc:docMk/>
            <pc:sldMk cId="3104757916" sldId="258"/>
            <ac:spMk id="7" creationId="{27ACE4F5-2158-4D5A-8CA9-311EA1DC818E}"/>
          </ac:spMkLst>
        </pc:spChg>
        <pc:spChg chg="mod">
          <ac:chgData name="Li Lixiang" userId="6104bbfcb56aea79" providerId="LiveId" clId="{9D7E7CD3-96A3-4B3B-B5A1-EA0FC27FB145}" dt="2021-09-07T14:20:02.364" v="211" actId="14100"/>
          <ac:spMkLst>
            <pc:docMk/>
            <pc:sldMk cId="3104757916" sldId="258"/>
            <ac:spMk id="8" creationId="{6F5D594C-F2FA-494C-A8D8-72A44112574C}"/>
          </ac:spMkLst>
        </pc:spChg>
        <pc:spChg chg="del mod">
          <ac:chgData name="Li Lixiang" userId="6104bbfcb56aea79" providerId="LiveId" clId="{9D7E7CD3-96A3-4B3B-B5A1-EA0FC27FB145}" dt="2021-09-07T14:20:07.523" v="213" actId="478"/>
          <ac:spMkLst>
            <pc:docMk/>
            <pc:sldMk cId="3104757916" sldId="258"/>
            <ac:spMk id="9" creationId="{A16F9D20-BF88-4F6B-9F39-3A3477CAF880}"/>
          </ac:spMkLst>
        </pc:spChg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1818103913" sldId="259"/>
        </pc:sldMkLst>
      </pc:sldChg>
      <pc:sldChg chg="delSp modSp add mod">
        <pc:chgData name="Li Lixiang" userId="6104bbfcb56aea79" providerId="LiveId" clId="{9D7E7CD3-96A3-4B3B-B5A1-EA0FC27FB145}" dt="2021-09-07T14:20:27.165" v="225" actId="478"/>
        <pc:sldMkLst>
          <pc:docMk/>
          <pc:sldMk cId="3998876257" sldId="259"/>
        </pc:sldMkLst>
        <pc:spChg chg="mod">
          <ac:chgData name="Li Lixiang" userId="6104bbfcb56aea79" providerId="LiveId" clId="{9D7E7CD3-96A3-4B3B-B5A1-EA0FC27FB145}" dt="2021-09-07T14:20:16.503" v="216" actId="20577"/>
          <ac:spMkLst>
            <pc:docMk/>
            <pc:sldMk cId="3998876257" sldId="259"/>
            <ac:spMk id="2" creationId="{C5678C97-4EE3-4406-B764-0292793167C8}"/>
          </ac:spMkLst>
        </pc:spChg>
        <pc:spChg chg="mod">
          <ac:chgData name="Li Lixiang" userId="6104bbfcb56aea79" providerId="LiveId" clId="{9D7E7CD3-96A3-4B3B-B5A1-EA0FC27FB145}" dt="2021-09-07T14:20:21.901" v="222" actId="20577"/>
          <ac:spMkLst>
            <pc:docMk/>
            <pc:sldMk cId="3998876257" sldId="259"/>
            <ac:spMk id="3" creationId="{3D8222ED-C0FE-4C56-8ECF-1FF123992F90}"/>
          </ac:spMkLst>
        </pc:spChg>
        <pc:spChg chg="del">
          <ac:chgData name="Li Lixiang" userId="6104bbfcb56aea79" providerId="LiveId" clId="{9D7E7CD3-96A3-4B3B-B5A1-EA0FC27FB145}" dt="2021-09-07T14:20:25.432" v="223" actId="478"/>
          <ac:spMkLst>
            <pc:docMk/>
            <pc:sldMk cId="3998876257" sldId="259"/>
            <ac:spMk id="6" creationId="{F4A28857-F4D3-4F5A-AE25-4AF80B014B7F}"/>
          </ac:spMkLst>
        </pc:spChg>
        <pc:spChg chg="del">
          <ac:chgData name="Li Lixiang" userId="6104bbfcb56aea79" providerId="LiveId" clId="{9D7E7CD3-96A3-4B3B-B5A1-EA0FC27FB145}" dt="2021-09-07T14:20:26.413" v="224" actId="478"/>
          <ac:spMkLst>
            <pc:docMk/>
            <pc:sldMk cId="3998876257" sldId="259"/>
            <ac:spMk id="7" creationId="{27ACE4F5-2158-4D5A-8CA9-311EA1DC818E}"/>
          </ac:spMkLst>
        </pc:spChg>
        <pc:spChg chg="del">
          <ac:chgData name="Li Lixiang" userId="6104bbfcb56aea79" providerId="LiveId" clId="{9D7E7CD3-96A3-4B3B-B5A1-EA0FC27FB145}" dt="2021-09-07T14:20:27.165" v="225" actId="478"/>
          <ac:spMkLst>
            <pc:docMk/>
            <pc:sldMk cId="3998876257" sldId="259"/>
            <ac:spMk id="8" creationId="{6F5D594C-F2FA-494C-A8D8-72A44112574C}"/>
          </ac:spMkLst>
        </pc:spChg>
      </pc:sldChg>
      <pc:sldChg chg="addSp delSp modSp add mod ord">
        <pc:chgData name="Li Lixiang" userId="6104bbfcb56aea79" providerId="LiveId" clId="{9D7E7CD3-96A3-4B3B-B5A1-EA0FC27FB145}" dt="2021-09-07T14:36:57.557" v="479" actId="14100"/>
        <pc:sldMkLst>
          <pc:docMk/>
          <pc:sldMk cId="2306523694" sldId="260"/>
        </pc:sldMkLst>
        <pc:spChg chg="mod">
          <ac:chgData name="Li Lixiang" userId="6104bbfcb56aea79" providerId="LiveId" clId="{9D7E7CD3-96A3-4B3B-B5A1-EA0FC27FB145}" dt="2021-09-07T14:22:25.115" v="229" actId="20577"/>
          <ac:spMkLst>
            <pc:docMk/>
            <pc:sldMk cId="2306523694" sldId="260"/>
            <ac:spMk id="2" creationId="{C5678C97-4EE3-4406-B764-0292793167C8}"/>
          </ac:spMkLst>
        </pc:spChg>
        <pc:spChg chg="mod">
          <ac:chgData name="Li Lixiang" userId="6104bbfcb56aea79" providerId="LiveId" clId="{9D7E7CD3-96A3-4B3B-B5A1-EA0FC27FB145}" dt="2021-09-07T14:23:40.413" v="461" actId="20577"/>
          <ac:spMkLst>
            <pc:docMk/>
            <pc:sldMk cId="2306523694" sldId="260"/>
            <ac:spMk id="3" creationId="{3D8222ED-C0FE-4C56-8ECF-1FF123992F90}"/>
          </ac:spMkLst>
        </pc:spChg>
        <pc:spChg chg="mod">
          <ac:chgData name="Li Lixiang" userId="6104bbfcb56aea79" providerId="LiveId" clId="{9D7E7CD3-96A3-4B3B-B5A1-EA0FC27FB145}" dt="2021-09-07T14:36:17.289" v="468" actId="14100"/>
          <ac:spMkLst>
            <pc:docMk/>
            <pc:sldMk cId="2306523694" sldId="260"/>
            <ac:spMk id="6" creationId="{F4A28857-F4D3-4F5A-AE25-4AF80B014B7F}"/>
          </ac:spMkLst>
        </pc:spChg>
        <pc:spChg chg="mod">
          <ac:chgData name="Li Lixiang" userId="6104bbfcb56aea79" providerId="LiveId" clId="{9D7E7CD3-96A3-4B3B-B5A1-EA0FC27FB145}" dt="2021-09-07T14:36:33.825" v="471" actId="1076"/>
          <ac:spMkLst>
            <pc:docMk/>
            <pc:sldMk cId="2306523694" sldId="260"/>
            <ac:spMk id="7" creationId="{27ACE4F5-2158-4D5A-8CA9-311EA1DC818E}"/>
          </ac:spMkLst>
        </pc:spChg>
        <pc:spChg chg="mod">
          <ac:chgData name="Li Lixiang" userId="6104bbfcb56aea79" providerId="LiveId" clId="{9D7E7CD3-96A3-4B3B-B5A1-EA0FC27FB145}" dt="2021-09-07T14:36:28.351" v="470" actId="14100"/>
          <ac:spMkLst>
            <pc:docMk/>
            <pc:sldMk cId="2306523694" sldId="260"/>
            <ac:spMk id="8" creationId="{6F5D594C-F2FA-494C-A8D8-72A44112574C}"/>
          </ac:spMkLst>
        </pc:spChg>
        <pc:spChg chg="mod">
          <ac:chgData name="Li Lixiang" userId="6104bbfcb56aea79" providerId="LiveId" clId="{9D7E7CD3-96A3-4B3B-B5A1-EA0FC27FB145}" dt="2021-09-07T14:36:40.053" v="473" actId="14100"/>
          <ac:spMkLst>
            <pc:docMk/>
            <pc:sldMk cId="2306523694" sldId="260"/>
            <ac:spMk id="9" creationId="{A16F9D20-BF88-4F6B-9F39-3A3477CAF880}"/>
          </ac:spMkLst>
        </pc:spChg>
        <pc:spChg chg="add mod">
          <ac:chgData name="Li Lixiang" userId="6104bbfcb56aea79" providerId="LiveId" clId="{9D7E7CD3-96A3-4B3B-B5A1-EA0FC27FB145}" dt="2021-09-07T14:36:48.032" v="476" actId="14100"/>
          <ac:spMkLst>
            <pc:docMk/>
            <pc:sldMk cId="2306523694" sldId="260"/>
            <ac:spMk id="11" creationId="{6B90409A-49F3-4F76-B226-51999FCD209F}"/>
          </ac:spMkLst>
        </pc:spChg>
        <pc:spChg chg="add mod">
          <ac:chgData name="Li Lixiang" userId="6104bbfcb56aea79" providerId="LiveId" clId="{9D7E7CD3-96A3-4B3B-B5A1-EA0FC27FB145}" dt="2021-09-07T14:36:57.557" v="479" actId="14100"/>
          <ac:spMkLst>
            <pc:docMk/>
            <pc:sldMk cId="2306523694" sldId="260"/>
            <ac:spMk id="12" creationId="{FCB67AFD-7CA6-4667-92FF-2DB90877BE6C}"/>
          </ac:spMkLst>
        </pc:spChg>
        <pc:picChg chg="del">
          <ac:chgData name="Li Lixiang" userId="6104bbfcb56aea79" providerId="LiveId" clId="{9D7E7CD3-96A3-4B3B-B5A1-EA0FC27FB145}" dt="2021-09-07T14:23:42.963" v="462" actId="478"/>
          <ac:picMkLst>
            <pc:docMk/>
            <pc:sldMk cId="2306523694" sldId="260"/>
            <ac:picMk id="5" creationId="{BFA89AB2-85C2-4D71-8E97-AD9D7506F28C}"/>
          </ac:picMkLst>
        </pc:picChg>
        <pc:picChg chg="add mod ord">
          <ac:chgData name="Li Lixiang" userId="6104bbfcb56aea79" providerId="LiveId" clId="{9D7E7CD3-96A3-4B3B-B5A1-EA0FC27FB145}" dt="2021-09-07T14:36:06.868" v="466" actId="14100"/>
          <ac:picMkLst>
            <pc:docMk/>
            <pc:sldMk cId="2306523694" sldId="260"/>
            <ac:picMk id="10" creationId="{DE0B9FA8-D3F1-48EB-8B82-5CB45F23551A}"/>
          </ac:picMkLst>
        </pc:picChg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2778427860" sldId="260"/>
        </pc:sldMkLst>
      </pc:sldChg>
      <pc:sldChg chg="delSp modSp add mod">
        <pc:chgData name="Li Lixiang" userId="6104bbfcb56aea79" providerId="LiveId" clId="{9D7E7CD3-96A3-4B3B-B5A1-EA0FC27FB145}" dt="2021-09-07T14:38:13.506" v="498" actId="478"/>
        <pc:sldMkLst>
          <pc:docMk/>
          <pc:sldMk cId="1228518012" sldId="261"/>
        </pc:sldMkLst>
        <pc:spChg chg="mod">
          <ac:chgData name="Li Lixiang" userId="6104bbfcb56aea79" providerId="LiveId" clId="{9D7E7CD3-96A3-4B3B-B5A1-EA0FC27FB145}" dt="2021-09-07T14:37:09.771" v="482" actId="20577"/>
          <ac:spMkLst>
            <pc:docMk/>
            <pc:sldMk cId="1228518012" sldId="261"/>
            <ac:spMk id="2" creationId="{C5678C97-4EE3-4406-B764-0292793167C8}"/>
          </ac:spMkLst>
        </pc:spChg>
        <pc:spChg chg="mod">
          <ac:chgData name="Li Lixiang" userId="6104bbfcb56aea79" providerId="LiveId" clId="{9D7E7CD3-96A3-4B3B-B5A1-EA0FC27FB145}" dt="2021-09-07T14:37:34.689" v="487" actId="14100"/>
          <ac:spMkLst>
            <pc:docMk/>
            <pc:sldMk cId="1228518012" sldId="261"/>
            <ac:spMk id="6" creationId="{F4A28857-F4D3-4F5A-AE25-4AF80B014B7F}"/>
          </ac:spMkLst>
        </pc:spChg>
        <pc:spChg chg="del mod">
          <ac:chgData name="Li Lixiang" userId="6104bbfcb56aea79" providerId="LiveId" clId="{9D7E7CD3-96A3-4B3B-B5A1-EA0FC27FB145}" dt="2021-09-07T14:38:13.506" v="498" actId="478"/>
          <ac:spMkLst>
            <pc:docMk/>
            <pc:sldMk cId="1228518012" sldId="261"/>
            <ac:spMk id="7" creationId="{27ACE4F5-2158-4D5A-8CA9-311EA1DC818E}"/>
          </ac:spMkLst>
        </pc:spChg>
        <pc:spChg chg="mod">
          <ac:chgData name="Li Lixiang" userId="6104bbfcb56aea79" providerId="LiveId" clId="{9D7E7CD3-96A3-4B3B-B5A1-EA0FC27FB145}" dt="2021-09-07T14:37:46.092" v="489" actId="14100"/>
          <ac:spMkLst>
            <pc:docMk/>
            <pc:sldMk cId="1228518012" sldId="261"/>
            <ac:spMk id="8" creationId="{6F5D594C-F2FA-494C-A8D8-72A44112574C}"/>
          </ac:spMkLst>
        </pc:spChg>
        <pc:spChg chg="mod">
          <ac:chgData name="Li Lixiang" userId="6104bbfcb56aea79" providerId="LiveId" clId="{9D7E7CD3-96A3-4B3B-B5A1-EA0FC27FB145}" dt="2021-09-07T14:38:01.367" v="494" actId="14100"/>
          <ac:spMkLst>
            <pc:docMk/>
            <pc:sldMk cId="1228518012" sldId="261"/>
            <ac:spMk id="9" creationId="{A16F9D20-BF88-4F6B-9F39-3A3477CAF880}"/>
          </ac:spMkLst>
        </pc:spChg>
        <pc:spChg chg="del mod">
          <ac:chgData name="Li Lixiang" userId="6104bbfcb56aea79" providerId="LiveId" clId="{9D7E7CD3-96A3-4B3B-B5A1-EA0FC27FB145}" dt="2021-09-07T14:38:12.290" v="497" actId="478"/>
          <ac:spMkLst>
            <pc:docMk/>
            <pc:sldMk cId="1228518012" sldId="261"/>
            <ac:spMk id="11" creationId="{6B90409A-49F3-4F76-B226-51999FCD209F}"/>
          </ac:spMkLst>
        </pc:spChg>
        <pc:spChg chg="mod">
          <ac:chgData name="Li Lixiang" userId="6104bbfcb56aea79" providerId="LiveId" clId="{9D7E7CD3-96A3-4B3B-B5A1-EA0FC27FB145}" dt="2021-09-07T14:38:10.018" v="496" actId="1076"/>
          <ac:spMkLst>
            <pc:docMk/>
            <pc:sldMk cId="1228518012" sldId="261"/>
            <ac:spMk id="12" creationId="{FCB67AFD-7CA6-4667-92FF-2DB90877BE6C}"/>
          </ac:spMkLst>
        </pc:spChg>
        <pc:picChg chg="mod">
          <ac:chgData name="Li Lixiang" userId="6104bbfcb56aea79" providerId="LiveId" clId="{9D7E7CD3-96A3-4B3B-B5A1-EA0FC27FB145}" dt="2021-09-07T14:37:58.287" v="493" actId="1076"/>
          <ac:picMkLst>
            <pc:docMk/>
            <pc:sldMk cId="1228518012" sldId="261"/>
            <ac:picMk id="10" creationId="{DE0B9FA8-D3F1-48EB-8B82-5CB45F23551A}"/>
          </ac:picMkLst>
        </pc:picChg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3429031580" sldId="261"/>
        </pc:sldMkLst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78949895" sldId="262"/>
        </pc:sldMkLst>
      </pc:sldChg>
      <pc:sldChg chg="delSp modSp add mod">
        <pc:chgData name="Li Lixiang" userId="6104bbfcb56aea79" providerId="LiveId" clId="{9D7E7CD3-96A3-4B3B-B5A1-EA0FC27FB145}" dt="2021-09-07T14:38:27.939" v="509" actId="478"/>
        <pc:sldMkLst>
          <pc:docMk/>
          <pc:sldMk cId="2041387627" sldId="262"/>
        </pc:sldMkLst>
        <pc:spChg chg="mod">
          <ac:chgData name="Li Lixiang" userId="6104bbfcb56aea79" providerId="LiveId" clId="{9D7E7CD3-96A3-4B3B-B5A1-EA0FC27FB145}" dt="2021-09-07T14:38:20.642" v="505" actId="20577"/>
          <ac:spMkLst>
            <pc:docMk/>
            <pc:sldMk cId="2041387627" sldId="262"/>
            <ac:spMk id="3" creationId="{3D8222ED-C0FE-4C56-8ECF-1FF123992F90}"/>
          </ac:spMkLst>
        </pc:spChg>
        <pc:spChg chg="del">
          <ac:chgData name="Li Lixiang" userId="6104bbfcb56aea79" providerId="LiveId" clId="{9D7E7CD3-96A3-4B3B-B5A1-EA0FC27FB145}" dt="2021-09-07T14:38:25.304" v="506" actId="478"/>
          <ac:spMkLst>
            <pc:docMk/>
            <pc:sldMk cId="2041387627" sldId="262"/>
            <ac:spMk id="6" creationId="{F4A28857-F4D3-4F5A-AE25-4AF80B014B7F}"/>
          </ac:spMkLst>
        </pc:spChg>
        <pc:spChg chg="del">
          <ac:chgData name="Li Lixiang" userId="6104bbfcb56aea79" providerId="LiveId" clId="{9D7E7CD3-96A3-4B3B-B5A1-EA0FC27FB145}" dt="2021-09-07T14:38:26.200" v="507" actId="478"/>
          <ac:spMkLst>
            <pc:docMk/>
            <pc:sldMk cId="2041387627" sldId="262"/>
            <ac:spMk id="8" creationId="{6F5D594C-F2FA-494C-A8D8-72A44112574C}"/>
          </ac:spMkLst>
        </pc:spChg>
        <pc:spChg chg="del">
          <ac:chgData name="Li Lixiang" userId="6104bbfcb56aea79" providerId="LiveId" clId="{9D7E7CD3-96A3-4B3B-B5A1-EA0FC27FB145}" dt="2021-09-07T14:38:27.149" v="508" actId="478"/>
          <ac:spMkLst>
            <pc:docMk/>
            <pc:sldMk cId="2041387627" sldId="262"/>
            <ac:spMk id="9" creationId="{A16F9D20-BF88-4F6B-9F39-3A3477CAF880}"/>
          </ac:spMkLst>
        </pc:spChg>
        <pc:spChg chg="del">
          <ac:chgData name="Li Lixiang" userId="6104bbfcb56aea79" providerId="LiveId" clId="{9D7E7CD3-96A3-4B3B-B5A1-EA0FC27FB145}" dt="2021-09-07T14:38:27.939" v="509" actId="478"/>
          <ac:spMkLst>
            <pc:docMk/>
            <pc:sldMk cId="2041387627" sldId="262"/>
            <ac:spMk id="12" creationId="{FCB67AFD-7CA6-4667-92FF-2DB90877BE6C}"/>
          </ac:spMkLst>
        </pc:spChg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282164269" sldId="263"/>
        </pc:sldMkLst>
      </pc:sldChg>
      <pc:sldChg chg="del">
        <pc:chgData name="Li Lixiang" userId="6104bbfcb56aea79" providerId="LiveId" clId="{9D7E7CD3-96A3-4B3B-B5A1-EA0FC27FB145}" dt="2021-09-07T08:58:20.523" v="176" actId="47"/>
        <pc:sldMkLst>
          <pc:docMk/>
          <pc:sldMk cId="3028666732" sldId="264"/>
        </pc:sldMkLst>
      </pc:sldChg>
    </pc:docChg>
  </pc:docChgLst>
  <pc:docChgLst>
    <pc:chgData name="Li Lixiang" userId="6104bbfcb56aea79" providerId="LiveId" clId="{72CB6A88-963A-4D67-BFF6-90E7DE9BBE37}"/>
    <pc:docChg chg="undo custSel addSld modSld addMainMaster delMainMaster">
      <pc:chgData name="Li Lixiang" userId="6104bbfcb56aea79" providerId="LiveId" clId="{72CB6A88-963A-4D67-BFF6-90E7DE9BBE37}" dt="2021-01-31T04:31:20.144" v="975" actId="20577"/>
      <pc:docMkLst>
        <pc:docMk/>
      </pc:docMkLst>
      <pc:sldChg chg="addSp modSp new mod setBg modClrScheme setClrOvrMap chgLayout">
        <pc:chgData name="Li Lixiang" userId="6104bbfcb56aea79" providerId="LiveId" clId="{72CB6A88-963A-4D67-BFF6-90E7DE9BBE37}" dt="2021-01-31T03:50:41.875" v="17" actId="26606"/>
        <pc:sldMkLst>
          <pc:docMk/>
          <pc:sldMk cId="1728754222" sldId="256"/>
        </pc:sldMkLst>
        <pc:spChg chg="mo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3" creationId="{FC3660A8-68E3-401E-8634-A186A3A3FFA4}"/>
          </ac:spMkLst>
        </pc:spChg>
        <pc:spChg chg="ad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9" creationId="{657F69E0-C4B0-4BEC-A689-4F8D877F05D4}"/>
          </ac:spMkLst>
        </pc:spChg>
        <pc:spChg chg="add">
          <ac:chgData name="Li Lixiang" userId="6104bbfcb56aea79" providerId="LiveId" clId="{72CB6A88-963A-4D67-BFF6-90E7DE9BBE37}" dt="2021-01-31T03:50:41.875" v="17" actId="26606"/>
          <ac:spMkLst>
            <pc:docMk/>
            <pc:sldMk cId="1728754222" sldId="256"/>
            <ac:spMk id="11" creationId="{9F6380B4-6A1C-481E-8408-B4E6C75B9B81}"/>
          </ac:spMkLst>
        </pc:spChg>
        <pc:picChg chg="add">
          <ac:chgData name="Li Lixiang" userId="6104bbfcb56aea79" providerId="LiveId" clId="{72CB6A88-963A-4D67-BFF6-90E7DE9BBE37}" dt="2021-01-31T03:50:41.875" v="17" actId="26606"/>
          <ac:picMkLst>
            <pc:docMk/>
            <pc:sldMk cId="1728754222" sldId="256"/>
            <ac:picMk id="4" creationId="{69114911-0535-41C0-9459-754F43429543}"/>
          </ac:picMkLst>
        </pc:picChg>
      </pc:sldChg>
      <pc:sldChg chg="addSp modSp new mod">
        <pc:chgData name="Li Lixiang" userId="6104bbfcb56aea79" providerId="LiveId" clId="{72CB6A88-963A-4D67-BFF6-90E7DE9BBE37}" dt="2021-01-31T03:59:17.618" v="311" actId="313"/>
        <pc:sldMkLst>
          <pc:docMk/>
          <pc:sldMk cId="3257609690" sldId="257"/>
        </pc:sldMkLst>
        <pc:spChg chg="mod">
          <ac:chgData name="Li Lixiang" userId="6104bbfcb56aea79" providerId="LiveId" clId="{72CB6A88-963A-4D67-BFF6-90E7DE9BBE37}" dt="2021-01-31T03:50:52.308" v="28" actId="20577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2:21.230" v="100" actId="113"/>
          <ac:spMkLst>
            <pc:docMk/>
            <pc:sldMk cId="3257609690" sldId="257"/>
            <ac:spMk id="3" creationId="{3D8222ED-C0FE-4C56-8ECF-1FF123992F90}"/>
          </ac:spMkLst>
        </pc:spChg>
        <pc:spChg chg="add mod">
          <ac:chgData name="Li Lixiang" userId="6104bbfcb56aea79" providerId="LiveId" clId="{72CB6A88-963A-4D67-BFF6-90E7DE9BBE37}" dt="2021-01-31T03:52:26.944" v="101" actId="1076"/>
          <ac:spMkLst>
            <pc:docMk/>
            <pc:sldMk cId="3257609690" sldId="257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1-31T03:52:54.086" v="122" actId="20577"/>
          <ac:spMkLst>
            <pc:docMk/>
            <pc:sldMk cId="3257609690" sldId="257"/>
            <ac:spMk id="6" creationId="{02985A4C-F2A3-4AF7-AB47-A855386191E3}"/>
          </ac:spMkLst>
        </pc:spChg>
        <pc:spChg chg="add mod">
          <ac:chgData name="Li Lixiang" userId="6104bbfcb56aea79" providerId="LiveId" clId="{72CB6A88-963A-4D67-BFF6-90E7DE9BBE37}" dt="2021-01-31T03:53:03.833" v="126" actId="20577"/>
          <ac:spMkLst>
            <pc:docMk/>
            <pc:sldMk cId="3257609690" sldId="257"/>
            <ac:spMk id="7" creationId="{97FB17A8-E077-4A8B-B96D-CDA002F4DB18}"/>
          </ac:spMkLst>
        </pc:spChg>
        <pc:spChg chg="add mod">
          <ac:chgData name="Li Lixiang" userId="6104bbfcb56aea79" providerId="LiveId" clId="{72CB6A88-963A-4D67-BFF6-90E7DE9BBE37}" dt="2021-01-31T03:53:15.017" v="132" actId="20577"/>
          <ac:spMkLst>
            <pc:docMk/>
            <pc:sldMk cId="3257609690" sldId="257"/>
            <ac:spMk id="8" creationId="{E041CF72-B758-40DF-AFC2-2553E182BFB2}"/>
          </ac:spMkLst>
        </pc:spChg>
        <pc:spChg chg="add mod">
          <ac:chgData name="Li Lixiang" userId="6104bbfcb56aea79" providerId="LiveId" clId="{72CB6A88-963A-4D67-BFF6-90E7DE9BBE37}" dt="2021-01-31T03:58:57.200" v="293" actId="313"/>
          <ac:spMkLst>
            <pc:docMk/>
            <pc:sldMk cId="3257609690" sldId="257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1-31T03:59:04.552" v="299" actId="313"/>
          <ac:spMkLst>
            <pc:docMk/>
            <pc:sldMk cId="3257609690" sldId="257"/>
            <ac:spMk id="10" creationId="{EEC7D949-B55A-4A4D-9FA4-0F0FFDD3A5A5}"/>
          </ac:spMkLst>
        </pc:spChg>
        <pc:spChg chg="add mod">
          <ac:chgData name="Li Lixiang" userId="6104bbfcb56aea79" providerId="LiveId" clId="{72CB6A88-963A-4D67-BFF6-90E7DE9BBE37}" dt="2021-01-31T03:59:10.658" v="305" actId="313"/>
          <ac:spMkLst>
            <pc:docMk/>
            <pc:sldMk cId="3257609690" sldId="257"/>
            <ac:spMk id="11" creationId="{AD358F2C-3076-4B36-BB69-8B0A97684884}"/>
          </ac:spMkLst>
        </pc:spChg>
        <pc:spChg chg="add mod">
          <ac:chgData name="Li Lixiang" userId="6104bbfcb56aea79" providerId="LiveId" clId="{72CB6A88-963A-4D67-BFF6-90E7DE9BBE37}" dt="2021-01-31T03:55:45.690" v="243" actId="20577"/>
          <ac:spMkLst>
            <pc:docMk/>
            <pc:sldMk cId="3257609690" sldId="257"/>
            <ac:spMk id="12" creationId="{0229D8F0-5521-4757-82A1-556310812257}"/>
          </ac:spMkLst>
        </pc:spChg>
        <pc:spChg chg="add mod">
          <ac:chgData name="Li Lixiang" userId="6104bbfcb56aea79" providerId="LiveId" clId="{72CB6A88-963A-4D67-BFF6-90E7DE9BBE37}" dt="2021-01-31T03:59:17.618" v="311" actId="313"/>
          <ac:spMkLst>
            <pc:docMk/>
            <pc:sldMk cId="3257609690" sldId="257"/>
            <ac:spMk id="13" creationId="{F7FA5CA1-68D0-4827-A851-8E35C4815FA8}"/>
          </ac:spMkLst>
        </pc:spChg>
        <pc:spChg chg="add mod">
          <ac:chgData name="Li Lixiang" userId="6104bbfcb56aea79" providerId="LiveId" clId="{72CB6A88-963A-4D67-BFF6-90E7DE9BBE37}" dt="2021-01-31T03:55:47.896" v="246" actId="20577"/>
          <ac:spMkLst>
            <pc:docMk/>
            <pc:sldMk cId="3257609690" sldId="257"/>
            <ac:spMk id="14" creationId="{38CAD7BB-44EC-4EC6-A059-19004017818A}"/>
          </ac:spMkLst>
        </pc:spChg>
      </pc:sldChg>
      <pc:sldChg chg="addSp delSp modSp add mod">
        <pc:chgData name="Li Lixiang" userId="6104bbfcb56aea79" providerId="LiveId" clId="{72CB6A88-963A-4D67-BFF6-90E7DE9BBE37}" dt="2021-01-31T04:01:25.109" v="438" actId="22"/>
        <pc:sldMkLst>
          <pc:docMk/>
          <pc:sldMk cId="2255678694" sldId="258"/>
        </pc:sldMkLst>
        <pc:spChg chg="mod">
          <ac:chgData name="Li Lixiang" userId="6104bbfcb56aea79" providerId="LiveId" clId="{72CB6A88-963A-4D67-BFF6-90E7DE9BBE37}" dt="2021-01-31T03:56:25.724" v="248" actId="20577"/>
          <ac:spMkLst>
            <pc:docMk/>
            <pc:sldMk cId="2255678694" sldId="258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8:10.092" v="252" actId="6549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3:58:47.695" v="287" actId="313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0:06.411" v="380" actId="1038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0:01.383" v="369" actId="20577"/>
          <ac:spMkLst>
            <pc:docMk/>
            <pc:sldMk cId="2255678694" sldId="258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0:19.912" v="431" actId="6549"/>
          <ac:spMkLst>
            <pc:docMk/>
            <pc:sldMk cId="2255678694" sldId="258"/>
            <ac:spMk id="9" creationId="{0A98E78B-8816-4214-9EFC-B34CA0F0D9C2}"/>
          </ac:spMkLst>
        </pc:spChg>
        <pc:spChg chg="del">
          <ac:chgData name="Li Lixiang" userId="6104bbfcb56aea79" providerId="LiveId" clId="{72CB6A88-963A-4D67-BFF6-90E7DE9BBE37}" dt="2021-01-31T04:00:22.243" v="432" actId="478"/>
          <ac:spMkLst>
            <pc:docMk/>
            <pc:sldMk cId="2255678694" sldId="258"/>
            <ac:spMk id="10" creationId="{EEC7D949-B55A-4A4D-9FA4-0F0FFDD3A5A5}"/>
          </ac:spMkLst>
        </pc:spChg>
        <pc:spChg chg="del">
          <ac:chgData name="Li Lixiang" userId="6104bbfcb56aea79" providerId="LiveId" clId="{72CB6A88-963A-4D67-BFF6-90E7DE9BBE37}" dt="2021-01-31T04:00:25.893" v="435" actId="478"/>
          <ac:spMkLst>
            <pc:docMk/>
            <pc:sldMk cId="2255678694" sldId="258"/>
            <ac:spMk id="11" creationId="{AD358F2C-3076-4B36-BB69-8B0A97684884}"/>
          </ac:spMkLst>
        </pc:spChg>
        <pc:spChg chg="del">
          <ac:chgData name="Li Lixiang" userId="6104bbfcb56aea79" providerId="LiveId" clId="{72CB6A88-963A-4D67-BFF6-90E7DE9BBE37}" dt="2021-01-31T04:00:27.351" v="436" actId="478"/>
          <ac:spMkLst>
            <pc:docMk/>
            <pc:sldMk cId="2255678694" sldId="258"/>
            <ac:spMk id="12" creationId="{0229D8F0-5521-4757-82A1-556310812257}"/>
          </ac:spMkLst>
        </pc:spChg>
        <pc:spChg chg="del">
          <ac:chgData name="Li Lixiang" userId="6104bbfcb56aea79" providerId="LiveId" clId="{72CB6A88-963A-4D67-BFF6-90E7DE9BBE37}" dt="2021-01-31T04:00:23.412" v="433" actId="478"/>
          <ac:spMkLst>
            <pc:docMk/>
            <pc:sldMk cId="2255678694" sldId="258"/>
            <ac:spMk id="13" creationId="{F7FA5CA1-68D0-4827-A851-8E35C4815FA8}"/>
          </ac:spMkLst>
        </pc:spChg>
        <pc:spChg chg="del">
          <ac:chgData name="Li Lixiang" userId="6104bbfcb56aea79" providerId="LiveId" clId="{72CB6A88-963A-4D67-BFF6-90E7DE9BBE37}" dt="2021-01-31T04:00:24.598" v="434" actId="478"/>
          <ac:spMkLst>
            <pc:docMk/>
            <pc:sldMk cId="2255678694" sldId="258"/>
            <ac:spMk id="14" creationId="{38CAD7BB-44EC-4EC6-A059-19004017818A}"/>
          </ac:spMkLst>
        </pc:spChg>
        <pc:spChg chg="add del">
          <ac:chgData name="Li Lixiang" userId="6104bbfcb56aea79" providerId="LiveId" clId="{72CB6A88-963A-4D67-BFF6-90E7DE9BBE37}" dt="2021-01-31T04:01:25.109" v="438" actId="22"/>
          <ac:spMkLst>
            <pc:docMk/>
            <pc:sldMk cId="2255678694" sldId="258"/>
            <ac:spMk id="15" creationId="{B4DDF8E9-1883-4F25-A77B-AE2C47530DF0}"/>
          </ac:spMkLst>
        </pc:spChg>
      </pc:sldChg>
      <pc:sldChg chg="modSp add mod">
        <pc:chgData name="Li Lixiang" userId="6104bbfcb56aea79" providerId="LiveId" clId="{72CB6A88-963A-4D67-BFF6-90E7DE9BBE37}" dt="2021-01-31T04:03:03.928" v="475" actId="20577"/>
        <pc:sldMkLst>
          <pc:docMk/>
          <pc:sldMk cId="1818103913" sldId="259"/>
        </pc:sldMkLst>
        <pc:spChg chg="mod">
          <ac:chgData name="Li Lixiang" userId="6104bbfcb56aea79" providerId="LiveId" clId="{72CB6A88-963A-4D67-BFF6-90E7DE9BBE37}" dt="2021-01-31T04:03:03.928" v="475" actId="20577"/>
          <ac:spMkLst>
            <pc:docMk/>
            <pc:sldMk cId="1818103913" sldId="259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1:32.966" v="443" actId="6549"/>
          <ac:spMkLst>
            <pc:docMk/>
            <pc:sldMk cId="1818103913" sldId="259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1:41.272" v="444" actId="20577"/>
          <ac:spMkLst>
            <pc:docMk/>
            <pc:sldMk cId="1818103913" sldId="259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1:52.759" v="455" actId="20577"/>
          <ac:spMkLst>
            <pc:docMk/>
            <pc:sldMk cId="1818103913" sldId="259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2:02.141" v="468" actId="20577"/>
          <ac:spMkLst>
            <pc:docMk/>
            <pc:sldMk cId="1818103913" sldId="259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2:08.718" v="473" actId="20577"/>
          <ac:spMkLst>
            <pc:docMk/>
            <pc:sldMk cId="1818103913" sldId="259"/>
            <ac:spMk id="9" creationId="{0A98E78B-8816-4214-9EFC-B34CA0F0D9C2}"/>
          </ac:spMkLst>
        </pc:spChg>
      </pc:sldChg>
      <pc:sldChg chg="modSp add mod">
        <pc:chgData name="Li Lixiang" userId="6104bbfcb56aea79" providerId="LiveId" clId="{72CB6A88-963A-4D67-BFF6-90E7DE9BBE37}" dt="2021-01-31T04:03:34.752" v="489" actId="20577"/>
        <pc:sldMkLst>
          <pc:docMk/>
          <pc:sldMk cId="2778427860" sldId="260"/>
        </pc:sldMkLst>
        <pc:spChg chg="mod">
          <ac:chgData name="Li Lixiang" userId="6104bbfcb56aea79" providerId="LiveId" clId="{72CB6A88-963A-4D67-BFF6-90E7DE9BBE37}" dt="2021-01-31T04:03:07.135" v="476" actId="20577"/>
          <ac:spMkLst>
            <pc:docMk/>
            <pc:sldMk cId="2778427860" sldId="260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3:13.604" v="479" actId="6549"/>
          <ac:spMkLst>
            <pc:docMk/>
            <pc:sldMk cId="2778427860" sldId="260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3:18.056" v="481" actId="20577"/>
          <ac:spMkLst>
            <pc:docMk/>
            <pc:sldMk cId="2778427860" sldId="260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3:21.821" v="482" actId="20577"/>
          <ac:spMkLst>
            <pc:docMk/>
            <pc:sldMk cId="2778427860" sldId="260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3:29.794" v="487" actId="20577"/>
          <ac:spMkLst>
            <pc:docMk/>
            <pc:sldMk cId="2778427860" sldId="260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3:34.752" v="489" actId="20577"/>
          <ac:spMkLst>
            <pc:docMk/>
            <pc:sldMk cId="2778427860" sldId="260"/>
            <ac:spMk id="9" creationId="{0A98E78B-8816-4214-9EFC-B34CA0F0D9C2}"/>
          </ac:spMkLst>
        </pc:spChg>
      </pc:sldChg>
      <pc:sldChg chg="addSp modSp add mod">
        <pc:chgData name="Li Lixiang" userId="6104bbfcb56aea79" providerId="LiveId" clId="{72CB6A88-963A-4D67-BFF6-90E7DE9BBE37}" dt="2021-01-31T04:10:50.488" v="800" actId="20577"/>
        <pc:sldMkLst>
          <pc:docMk/>
          <pc:sldMk cId="3429031580" sldId="261"/>
        </pc:sldMkLst>
        <pc:spChg chg="mod">
          <ac:chgData name="Li Lixiang" userId="6104bbfcb56aea79" providerId="LiveId" clId="{72CB6A88-963A-4D67-BFF6-90E7DE9BBE37}" dt="2021-01-31T04:06:52.794" v="491" actId="20577"/>
          <ac:spMkLst>
            <pc:docMk/>
            <pc:sldMk cId="3429031580" sldId="261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07:04.389" v="494" actId="6549"/>
          <ac:spMkLst>
            <pc:docMk/>
            <pc:sldMk cId="3429031580" sldId="261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08:55.368" v="683" actId="1076"/>
          <ac:spMkLst>
            <pc:docMk/>
            <pc:sldMk cId="3429031580" sldId="261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1-31T04:09:03.239" v="684" actId="1076"/>
          <ac:spMkLst>
            <pc:docMk/>
            <pc:sldMk cId="3429031580" sldId="261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1-31T04:09:09.406" v="685" actId="1076"/>
          <ac:spMkLst>
            <pc:docMk/>
            <pc:sldMk cId="3429031580" sldId="261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1-31T04:09:38.240" v="736" actId="20577"/>
          <ac:spMkLst>
            <pc:docMk/>
            <pc:sldMk cId="3429031580" sldId="261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1-31T04:10:18.289" v="774" actId="20577"/>
          <ac:spMkLst>
            <pc:docMk/>
            <pc:sldMk cId="3429031580" sldId="261"/>
            <ac:spMk id="10" creationId="{B87F19F1-A5C9-43DB-A7F2-063E9844719D}"/>
          </ac:spMkLst>
        </pc:spChg>
        <pc:spChg chg="add mod">
          <ac:chgData name="Li Lixiang" userId="6104bbfcb56aea79" providerId="LiveId" clId="{72CB6A88-963A-4D67-BFF6-90E7DE9BBE37}" dt="2021-01-31T04:10:33.347" v="787" actId="20577"/>
          <ac:spMkLst>
            <pc:docMk/>
            <pc:sldMk cId="3429031580" sldId="261"/>
            <ac:spMk id="11" creationId="{E528262A-3CC0-48DA-842D-C092D31FF455}"/>
          </ac:spMkLst>
        </pc:spChg>
        <pc:spChg chg="add mod">
          <ac:chgData name="Li Lixiang" userId="6104bbfcb56aea79" providerId="LiveId" clId="{72CB6A88-963A-4D67-BFF6-90E7DE9BBE37}" dt="2021-01-31T04:10:50.488" v="800" actId="20577"/>
          <ac:spMkLst>
            <pc:docMk/>
            <pc:sldMk cId="3429031580" sldId="261"/>
            <ac:spMk id="12" creationId="{CA681035-970E-4C3F-8D11-0F73A003FA03}"/>
          </ac:spMkLst>
        </pc:spChg>
      </pc:sldChg>
      <pc:sldChg chg="modSp add mod">
        <pc:chgData name="Li Lixiang" userId="6104bbfcb56aea79" providerId="LiveId" clId="{72CB6A88-963A-4D67-BFF6-90E7DE9BBE37}" dt="2021-01-31T04:14:01.124" v="814" actId="20577"/>
        <pc:sldMkLst>
          <pc:docMk/>
          <pc:sldMk cId="4242270935" sldId="262"/>
        </pc:sldMkLst>
        <pc:spChg chg="mod">
          <ac:chgData name="Li Lixiang" userId="6104bbfcb56aea79" providerId="LiveId" clId="{72CB6A88-963A-4D67-BFF6-90E7DE9BBE37}" dt="2021-01-31T04:13:22.364" v="802" actId="20577"/>
          <ac:spMkLst>
            <pc:docMk/>
            <pc:sldMk cId="4242270935" sldId="262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13:28.101" v="805" actId="6549"/>
          <ac:spMkLst>
            <pc:docMk/>
            <pc:sldMk cId="4242270935" sldId="262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1-31T04:13:39.361" v="806" actId="20577"/>
          <ac:spMkLst>
            <pc:docMk/>
            <pc:sldMk cId="4242270935" sldId="262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13:53.857" v="810" actId="20577"/>
          <ac:spMkLst>
            <pc:docMk/>
            <pc:sldMk cId="4242270935" sldId="262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14:01.124" v="814" actId="20577"/>
          <ac:spMkLst>
            <pc:docMk/>
            <pc:sldMk cId="4242270935" sldId="262"/>
            <ac:spMk id="12" creationId="{CA681035-970E-4C3F-8D11-0F73A003FA03}"/>
          </ac:spMkLst>
        </pc:spChg>
      </pc:sldChg>
      <pc:sldChg chg="delSp modSp add mod">
        <pc:chgData name="Li Lixiang" userId="6104bbfcb56aea79" providerId="LiveId" clId="{72CB6A88-963A-4D67-BFF6-90E7DE9BBE37}" dt="2021-01-31T04:26:51.352" v="878" actId="6549"/>
        <pc:sldMkLst>
          <pc:docMk/>
          <pc:sldMk cId="3833335669" sldId="263"/>
        </pc:sldMkLst>
        <pc:spChg chg="mod">
          <ac:chgData name="Li Lixiang" userId="6104bbfcb56aea79" providerId="LiveId" clId="{72CB6A88-963A-4D67-BFF6-90E7DE9BBE37}" dt="2021-01-31T04:25:14.518" v="816" actId="20577"/>
          <ac:spMkLst>
            <pc:docMk/>
            <pc:sldMk cId="3833335669" sldId="263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25:20.095" v="819" actId="6549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CB6A88-963A-4D67-BFF6-90E7DE9BBE37}" dt="2021-01-31T04:25:31.409" v="820" actId="478"/>
          <ac:spMkLst>
            <pc:docMk/>
            <pc:sldMk cId="3833335669" sldId="263"/>
            <ac:spMk id="6" creationId="{02985A4C-F2A3-4AF7-AB47-A855386191E3}"/>
          </ac:spMkLst>
        </pc:spChg>
        <pc:spChg chg="del">
          <ac:chgData name="Li Lixiang" userId="6104bbfcb56aea79" providerId="LiveId" clId="{72CB6A88-963A-4D67-BFF6-90E7DE9BBE37}" dt="2021-01-31T04:25:32.972" v="821" actId="478"/>
          <ac:spMkLst>
            <pc:docMk/>
            <pc:sldMk cId="3833335669" sldId="263"/>
            <ac:spMk id="7" creationId="{97FB17A8-E077-4A8B-B96D-CDA002F4DB18}"/>
          </ac:spMkLst>
        </pc:spChg>
        <pc:spChg chg="del">
          <ac:chgData name="Li Lixiang" userId="6104bbfcb56aea79" providerId="LiveId" clId="{72CB6A88-963A-4D67-BFF6-90E7DE9BBE37}" dt="2021-01-31T04:25:34.726" v="822" actId="478"/>
          <ac:spMkLst>
            <pc:docMk/>
            <pc:sldMk cId="3833335669" sldId="263"/>
            <ac:spMk id="8" creationId="{E041CF72-B758-40DF-AFC2-2553E182BFB2}"/>
          </ac:spMkLst>
        </pc:spChg>
        <pc:spChg chg="del">
          <ac:chgData name="Li Lixiang" userId="6104bbfcb56aea79" providerId="LiveId" clId="{72CB6A88-963A-4D67-BFF6-90E7DE9BBE37}" dt="2021-01-31T04:25:36.321" v="823" actId="478"/>
          <ac:spMkLst>
            <pc:docMk/>
            <pc:sldMk cId="3833335669" sldId="263"/>
            <ac:spMk id="9" creationId="{0A98E78B-8816-4214-9EFC-B34CA0F0D9C2}"/>
          </ac:spMkLst>
        </pc:spChg>
        <pc:spChg chg="mod">
          <ac:chgData name="Li Lixiang" userId="6104bbfcb56aea79" providerId="LiveId" clId="{72CB6A88-963A-4D67-BFF6-90E7DE9BBE37}" dt="2021-01-31T04:26:41.526" v="849" actId="6549"/>
          <ac:spMkLst>
            <pc:docMk/>
            <pc:sldMk cId="3833335669" sldId="263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26:48.434" v="865" actId="20577"/>
          <ac:spMkLst>
            <pc:docMk/>
            <pc:sldMk cId="3833335669" sldId="263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26:51.352" v="878" actId="6549"/>
          <ac:spMkLst>
            <pc:docMk/>
            <pc:sldMk cId="3833335669" sldId="263"/>
            <ac:spMk id="12" creationId="{CA681035-970E-4C3F-8D11-0F73A003FA03}"/>
          </ac:spMkLst>
        </pc:spChg>
      </pc:sldChg>
      <pc:sldChg chg="addSp modSp add mod">
        <pc:chgData name="Li Lixiang" userId="6104bbfcb56aea79" providerId="LiveId" clId="{72CB6A88-963A-4D67-BFF6-90E7DE9BBE37}" dt="2021-01-31T04:31:20.144" v="975" actId="20577"/>
        <pc:sldMkLst>
          <pc:docMk/>
          <pc:sldMk cId="332744590" sldId="264"/>
        </pc:sldMkLst>
        <pc:spChg chg="mod">
          <ac:chgData name="Li Lixiang" userId="6104bbfcb56aea79" providerId="LiveId" clId="{72CB6A88-963A-4D67-BFF6-90E7DE9BBE37}" dt="2021-01-31T04:28:14.892" v="880" actId="20577"/>
          <ac:spMkLst>
            <pc:docMk/>
            <pc:sldMk cId="332744590" sldId="264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4:28:29.386" v="881"/>
          <ac:spMkLst>
            <pc:docMk/>
            <pc:sldMk cId="332744590" sldId="264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1-31T04:30:10.976" v="952" actId="11"/>
          <ac:spMkLst>
            <pc:docMk/>
            <pc:sldMk cId="332744590" sldId="264"/>
            <ac:spMk id="8" creationId="{972B3A62-ACD3-4201-A279-BEEF7BD057E2}"/>
          </ac:spMkLst>
        </pc:spChg>
        <pc:spChg chg="add mod">
          <ac:chgData name="Li Lixiang" userId="6104bbfcb56aea79" providerId="LiveId" clId="{72CB6A88-963A-4D67-BFF6-90E7DE9BBE37}" dt="2021-01-31T04:30:19.055" v="953" actId="11"/>
          <ac:spMkLst>
            <pc:docMk/>
            <pc:sldMk cId="332744590" sldId="264"/>
            <ac:spMk id="9" creationId="{A057D504-1EBE-45A3-A96F-38DAF27FC4F6}"/>
          </ac:spMkLst>
        </pc:spChg>
        <pc:spChg chg="mod">
          <ac:chgData name="Li Lixiang" userId="6104bbfcb56aea79" providerId="LiveId" clId="{72CB6A88-963A-4D67-BFF6-90E7DE9BBE37}" dt="2021-01-31T04:28:53.815" v="905" actId="20577"/>
          <ac:spMkLst>
            <pc:docMk/>
            <pc:sldMk cId="332744590" sldId="264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1-31T04:29:12.163" v="923" actId="20577"/>
          <ac:spMkLst>
            <pc:docMk/>
            <pc:sldMk cId="332744590" sldId="264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1-31T04:29:29.795" v="941" actId="20577"/>
          <ac:spMkLst>
            <pc:docMk/>
            <pc:sldMk cId="332744590" sldId="264"/>
            <ac:spMk id="12" creationId="{CA681035-970E-4C3F-8D11-0F73A003FA03}"/>
          </ac:spMkLst>
        </pc:spChg>
        <pc:spChg chg="add mod">
          <ac:chgData name="Li Lixiang" userId="6104bbfcb56aea79" providerId="LiveId" clId="{72CB6A88-963A-4D67-BFF6-90E7DE9BBE37}" dt="2021-01-31T04:30:29.431" v="954" actId="11"/>
          <ac:spMkLst>
            <pc:docMk/>
            <pc:sldMk cId="332744590" sldId="264"/>
            <ac:spMk id="13" creationId="{B800849C-21A9-4DBB-B809-E840153FD947}"/>
          </ac:spMkLst>
        </pc:spChg>
        <pc:spChg chg="add mod">
          <ac:chgData name="Li Lixiang" userId="6104bbfcb56aea79" providerId="LiveId" clId="{72CB6A88-963A-4D67-BFF6-90E7DE9BBE37}" dt="2021-01-31T04:30:58.705" v="969" actId="20577"/>
          <ac:spMkLst>
            <pc:docMk/>
            <pc:sldMk cId="332744590" sldId="264"/>
            <ac:spMk id="14" creationId="{8DC560D1-6AA5-4EB0-B903-DE28F76788E6}"/>
          </ac:spMkLst>
        </pc:spChg>
        <pc:spChg chg="add mod">
          <ac:chgData name="Li Lixiang" userId="6104bbfcb56aea79" providerId="LiveId" clId="{72CB6A88-963A-4D67-BFF6-90E7DE9BBE37}" dt="2021-01-31T04:31:20.144" v="975" actId="20577"/>
          <ac:spMkLst>
            <pc:docMk/>
            <pc:sldMk cId="332744590" sldId="264"/>
            <ac:spMk id="15" creationId="{74FF01B7-0356-4E4B-9A08-0381100457A0}"/>
          </ac:spMkLst>
        </pc:spChg>
      </pc:sldChg>
      <pc:sldMasterChg chg="del delSldLayout">
        <pc:chgData name="Li Lixiang" userId="6104bbfcb56aea79" providerId="LiveId" clId="{72CB6A88-963A-4D67-BFF6-90E7DE9BBE37}" dt="2021-01-31T03:50:41.875" v="17" actId="26606"/>
        <pc:sldMasterMkLst>
          <pc:docMk/>
          <pc:sldMasterMk cId="1417366009" sldId="2147483660"/>
        </pc:sldMasterMkLst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400664043" sldId="214748366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82993358" sldId="214748366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255269873" sldId="214748366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83500852" sldId="214748366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504535659" sldId="214748366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979087469" sldId="214748366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96067983" sldId="2147483667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94204167" sldId="2147483668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7749905" sldId="2147483669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34893144" sldId="2147483670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250992418" sldId="214748367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724007575" sldId="214748367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553377767" sldId="214748367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10650767" sldId="214748367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762037805" sldId="214748367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038633820" sldId="214748367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617537799" sldId="2147483677"/>
          </pc:sldLayoutMkLst>
        </pc:sldLayoutChg>
      </pc:sldMasterChg>
      <pc:sldMasterChg chg="add addSldLayout">
        <pc:chgData name="Li Lixiang" userId="6104bbfcb56aea79" providerId="LiveId" clId="{72CB6A88-963A-4D67-BFF6-90E7DE9BBE37}" dt="2021-01-31T03:50:41.875" v="17" actId="26606"/>
        <pc:sldMasterMkLst>
          <pc:docMk/>
          <pc:sldMasterMk cId="455666867" sldId="2147483685"/>
        </pc:sldMasterMkLst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459217507" sldId="2147483678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17101721" sldId="2147483679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313693802" sldId="2147483680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73520105" sldId="2147483681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999036091" sldId="2147483682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50000794" sldId="2147483683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633464803" sldId="2147483684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361877903" sldId="2147483686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501031294" sldId="2147483687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4084977749" sldId="2147483688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049768285" sldId="2147483689"/>
          </pc:sldLayoutMkLst>
        </pc:sldLayoutChg>
      </pc:sldMasterChg>
    </pc:docChg>
  </pc:docChgLst>
  <pc:docChgLst>
    <pc:chgData name="Li Lixiang" userId="6104bbfcb56aea79" providerId="LiveId" clId="{45A9A537-6963-430C-9C75-223B93D48FA0}"/>
    <pc:docChg chg="custSel addSld modSld">
      <pc:chgData name="Li Lixiang" userId="6104bbfcb56aea79" providerId="LiveId" clId="{45A9A537-6963-430C-9C75-223B93D48FA0}" dt="2021-07-05T09:45:52.614" v="428" actId="1036"/>
      <pc:docMkLst>
        <pc:docMk/>
      </pc:docMkLst>
      <pc:sldChg chg="addSp delSp modSp mod">
        <pc:chgData name="Li Lixiang" userId="6104bbfcb56aea79" providerId="LiveId" clId="{45A9A537-6963-430C-9C75-223B93D48FA0}" dt="2021-07-05T09:45:52.614" v="428" actId="1036"/>
        <pc:sldMkLst>
          <pc:docMk/>
          <pc:sldMk cId="3429031580" sldId="261"/>
        </pc:sldMkLst>
        <pc:spChg chg="mod">
          <ac:chgData name="Li Lixiang" userId="6104bbfcb56aea79" providerId="LiveId" clId="{45A9A537-6963-430C-9C75-223B93D48FA0}" dt="2021-07-05T09:31:03.453" v="2" actId="20577"/>
          <ac:spMkLst>
            <pc:docMk/>
            <pc:sldMk cId="3429031580" sldId="261"/>
            <ac:spMk id="2" creationId="{C5678C97-4EE3-4406-B764-0292793167C8}"/>
          </ac:spMkLst>
        </pc:spChg>
        <pc:picChg chg="add mod">
          <ac:chgData name="Li Lixiang" userId="6104bbfcb56aea79" providerId="LiveId" clId="{45A9A537-6963-430C-9C75-223B93D48FA0}" dt="2021-07-05T09:45:52.614" v="428" actId="1036"/>
          <ac:picMkLst>
            <pc:docMk/>
            <pc:sldMk cId="3429031580" sldId="261"/>
            <ac:picMk id="5" creationId="{229E26B9-3A29-4C89-9FE0-C611FD86D4DD}"/>
          </ac:picMkLst>
        </pc:picChg>
        <pc:picChg chg="del">
          <ac:chgData name="Li Lixiang" userId="6104bbfcb56aea79" providerId="LiveId" clId="{45A9A537-6963-430C-9C75-223B93D48FA0}" dt="2021-07-05T09:45:39.482" v="365" actId="478"/>
          <ac:picMkLst>
            <pc:docMk/>
            <pc:sldMk cId="3429031580" sldId="261"/>
            <ac:picMk id="7" creationId="{EFBDCCDC-E186-46BB-990E-B00546B691DC}"/>
          </ac:picMkLst>
        </pc:picChg>
        <pc:cxnChg chg="mod">
          <ac:chgData name="Li Lixiang" userId="6104bbfcb56aea79" providerId="LiveId" clId="{45A9A537-6963-430C-9C75-223B93D48FA0}" dt="2021-07-05T09:45:50.110" v="418" actId="1035"/>
          <ac:cxnSpMkLst>
            <pc:docMk/>
            <pc:sldMk cId="3429031580" sldId="261"/>
            <ac:cxnSpMk id="9" creationId="{BCDE0858-A381-4B60-B4D1-5E03A9AA41A7}"/>
          </ac:cxnSpMkLst>
        </pc:cxnChg>
        <pc:cxnChg chg="mod">
          <ac:chgData name="Li Lixiang" userId="6104bbfcb56aea79" providerId="LiveId" clId="{45A9A537-6963-430C-9C75-223B93D48FA0}" dt="2021-07-05T09:45:50.110" v="418" actId="1035"/>
          <ac:cxnSpMkLst>
            <pc:docMk/>
            <pc:sldMk cId="3429031580" sldId="261"/>
            <ac:cxnSpMk id="10" creationId="{B31C2070-EDA1-4765-B947-6F5878285552}"/>
          </ac:cxnSpMkLst>
        </pc:cxnChg>
      </pc:sldChg>
      <pc:sldChg chg="addSp delSp modSp add mod">
        <pc:chgData name="Li Lixiang" userId="6104bbfcb56aea79" providerId="LiveId" clId="{45A9A537-6963-430C-9C75-223B93D48FA0}" dt="2021-07-05T09:34:08.405" v="118" actId="20577"/>
        <pc:sldMkLst>
          <pc:docMk/>
          <pc:sldMk cId="78949895" sldId="262"/>
        </pc:sldMkLst>
        <pc:spChg chg="mod">
          <ac:chgData name="Li Lixiang" userId="6104bbfcb56aea79" providerId="LiveId" clId="{45A9A537-6963-430C-9C75-223B93D48FA0}" dt="2021-07-05T09:30:59.451" v="1" actId="20577"/>
          <ac:spMkLst>
            <pc:docMk/>
            <pc:sldMk cId="78949895" sldId="262"/>
            <ac:spMk id="2" creationId="{C5678C97-4EE3-4406-B764-0292793167C8}"/>
          </ac:spMkLst>
        </pc:spChg>
        <pc:spChg chg="mod">
          <ac:chgData name="Li Lixiang" userId="6104bbfcb56aea79" providerId="LiveId" clId="{45A9A537-6963-430C-9C75-223B93D48FA0}" dt="2021-07-05T09:33:13.365" v="40" actId="20577"/>
          <ac:spMkLst>
            <pc:docMk/>
            <pc:sldMk cId="78949895" sldId="262"/>
            <ac:spMk id="5" creationId="{F50ADD91-523E-412E-8203-E4B2D3E7A22A}"/>
          </ac:spMkLst>
        </pc:spChg>
        <pc:spChg chg="mod">
          <ac:chgData name="Li Lixiang" userId="6104bbfcb56aea79" providerId="LiveId" clId="{45A9A537-6963-430C-9C75-223B93D48FA0}" dt="2021-07-05T09:33:53.873" v="93" actId="20577"/>
          <ac:spMkLst>
            <pc:docMk/>
            <pc:sldMk cId="78949895" sldId="262"/>
            <ac:spMk id="6" creationId="{E93CD310-39C4-4692-900A-51C9A34DEDDA}"/>
          </ac:spMkLst>
        </pc:spChg>
        <pc:spChg chg="mod">
          <ac:chgData name="Li Lixiang" userId="6104bbfcb56aea79" providerId="LiveId" clId="{45A9A537-6963-430C-9C75-223B93D48FA0}" dt="2021-07-05T09:33:32.110" v="69" actId="20577"/>
          <ac:spMkLst>
            <pc:docMk/>
            <pc:sldMk cId="78949895" sldId="262"/>
            <ac:spMk id="7" creationId="{50B543C8-4EBB-4A94-94B7-48A06753B278}"/>
          </ac:spMkLst>
        </pc:spChg>
        <pc:spChg chg="mod">
          <ac:chgData name="Li Lixiang" userId="6104bbfcb56aea79" providerId="LiveId" clId="{45A9A537-6963-430C-9C75-223B93D48FA0}" dt="2021-07-05T09:34:08.405" v="118" actId="20577"/>
          <ac:spMkLst>
            <pc:docMk/>
            <pc:sldMk cId="78949895" sldId="262"/>
            <ac:spMk id="8" creationId="{A81CE555-0E0F-4495-B700-8A7BB6F0F4DB}"/>
          </ac:spMkLst>
        </pc:spChg>
        <pc:picChg chg="del">
          <ac:chgData name="Li Lixiang" userId="6104bbfcb56aea79" providerId="LiveId" clId="{45A9A537-6963-430C-9C75-223B93D48FA0}" dt="2021-07-05T09:32:41.622" v="3" actId="478"/>
          <ac:picMkLst>
            <pc:docMk/>
            <pc:sldMk cId="78949895" sldId="262"/>
            <ac:picMk id="4" creationId="{E434B006-D7F2-42CF-8388-368046A5606C}"/>
          </ac:picMkLst>
        </pc:picChg>
        <pc:picChg chg="add mod">
          <ac:chgData name="Li Lixiang" userId="6104bbfcb56aea79" providerId="LiveId" clId="{45A9A537-6963-430C-9C75-223B93D48FA0}" dt="2021-07-05T09:32:48.669" v="7" actId="1076"/>
          <ac:picMkLst>
            <pc:docMk/>
            <pc:sldMk cId="78949895" sldId="262"/>
            <ac:picMk id="10" creationId="{2746CAA1-76D6-4932-89B2-046B014BC23B}"/>
          </ac:picMkLst>
        </pc:picChg>
      </pc:sldChg>
      <pc:sldChg chg="addSp delSp modSp add mod">
        <pc:chgData name="Li Lixiang" userId="6104bbfcb56aea79" providerId="LiveId" clId="{45A9A537-6963-430C-9C75-223B93D48FA0}" dt="2021-07-05T09:38:02.966" v="237" actId="20577"/>
        <pc:sldMkLst>
          <pc:docMk/>
          <pc:sldMk cId="282164269" sldId="263"/>
        </pc:sldMkLst>
        <pc:spChg chg="mod">
          <ac:chgData name="Li Lixiang" userId="6104bbfcb56aea79" providerId="LiveId" clId="{45A9A537-6963-430C-9C75-223B93D48FA0}" dt="2021-07-05T09:34:28.185" v="120" actId="20577"/>
          <ac:spMkLst>
            <pc:docMk/>
            <pc:sldMk cId="282164269" sldId="263"/>
            <ac:spMk id="2" creationId="{C5678C97-4EE3-4406-B764-0292793167C8}"/>
          </ac:spMkLst>
        </pc:spChg>
        <pc:spChg chg="mod">
          <ac:chgData name="Li Lixiang" userId="6104bbfcb56aea79" providerId="LiveId" clId="{45A9A537-6963-430C-9C75-223B93D48FA0}" dt="2021-07-05T09:37:43.392" v="222" actId="20577"/>
          <ac:spMkLst>
            <pc:docMk/>
            <pc:sldMk cId="282164269" sldId="263"/>
            <ac:spMk id="5" creationId="{F50ADD91-523E-412E-8203-E4B2D3E7A22A}"/>
          </ac:spMkLst>
        </pc:spChg>
        <pc:spChg chg="mod">
          <ac:chgData name="Li Lixiang" userId="6104bbfcb56aea79" providerId="LiveId" clId="{45A9A537-6963-430C-9C75-223B93D48FA0}" dt="2021-07-05T09:37:28.729" v="221" actId="20577"/>
          <ac:spMkLst>
            <pc:docMk/>
            <pc:sldMk cId="282164269" sldId="263"/>
            <ac:spMk id="6" creationId="{E93CD310-39C4-4692-900A-51C9A34DEDDA}"/>
          </ac:spMkLst>
        </pc:spChg>
        <pc:spChg chg="mod">
          <ac:chgData name="Li Lixiang" userId="6104bbfcb56aea79" providerId="LiveId" clId="{45A9A537-6963-430C-9C75-223B93D48FA0}" dt="2021-07-05T09:37:03.412" v="207" actId="20577"/>
          <ac:spMkLst>
            <pc:docMk/>
            <pc:sldMk cId="282164269" sldId="263"/>
            <ac:spMk id="7" creationId="{50B543C8-4EBB-4A94-94B7-48A06753B278}"/>
          </ac:spMkLst>
        </pc:spChg>
        <pc:spChg chg="mod">
          <ac:chgData name="Li Lixiang" userId="6104bbfcb56aea79" providerId="LiveId" clId="{45A9A537-6963-430C-9C75-223B93D48FA0}" dt="2021-07-05T09:38:02.966" v="237" actId="20577"/>
          <ac:spMkLst>
            <pc:docMk/>
            <pc:sldMk cId="282164269" sldId="263"/>
            <ac:spMk id="8" creationId="{A81CE555-0E0F-4495-B700-8A7BB6F0F4DB}"/>
          </ac:spMkLst>
        </pc:spChg>
        <pc:picChg chg="add mod">
          <ac:chgData name="Li Lixiang" userId="6104bbfcb56aea79" providerId="LiveId" clId="{45A9A537-6963-430C-9C75-223B93D48FA0}" dt="2021-07-05T09:36:08.881" v="124" actId="1076"/>
          <ac:picMkLst>
            <pc:docMk/>
            <pc:sldMk cId="282164269" sldId="263"/>
            <ac:picMk id="9" creationId="{77A8C221-D51C-4441-BCF0-1F59C15FCBED}"/>
          </ac:picMkLst>
        </pc:picChg>
        <pc:picChg chg="del">
          <ac:chgData name="Li Lixiang" userId="6104bbfcb56aea79" providerId="LiveId" clId="{45A9A537-6963-430C-9C75-223B93D48FA0}" dt="2021-07-05T09:34:31.403" v="121" actId="478"/>
          <ac:picMkLst>
            <pc:docMk/>
            <pc:sldMk cId="282164269" sldId="263"/>
            <ac:picMk id="10" creationId="{2746CAA1-76D6-4932-89B2-046B014BC23B}"/>
          </ac:picMkLst>
        </pc:picChg>
      </pc:sldChg>
      <pc:sldChg chg="addSp delSp modSp new mod">
        <pc:chgData name="Li Lixiang" userId="6104bbfcb56aea79" providerId="LiveId" clId="{45A9A537-6963-430C-9C75-223B93D48FA0}" dt="2021-07-05T09:41:38.588" v="364" actId="20577"/>
        <pc:sldMkLst>
          <pc:docMk/>
          <pc:sldMk cId="3028666732" sldId="264"/>
        </pc:sldMkLst>
        <pc:spChg chg="mod">
          <ac:chgData name="Li Lixiang" userId="6104bbfcb56aea79" providerId="LiveId" clId="{45A9A537-6963-430C-9C75-223B93D48FA0}" dt="2021-07-05T09:40:15.762" v="244" actId="20577"/>
          <ac:spMkLst>
            <pc:docMk/>
            <pc:sldMk cId="3028666732" sldId="264"/>
            <ac:spMk id="2" creationId="{135F3ACD-1455-4754-8506-FE83630EDD7D}"/>
          </ac:spMkLst>
        </pc:spChg>
        <pc:spChg chg="del">
          <ac:chgData name="Li Lixiang" userId="6104bbfcb56aea79" providerId="LiveId" clId="{45A9A537-6963-430C-9C75-223B93D48FA0}" dt="2021-07-05T09:40:05.457" v="239" actId="478"/>
          <ac:spMkLst>
            <pc:docMk/>
            <pc:sldMk cId="3028666732" sldId="264"/>
            <ac:spMk id="3" creationId="{097E7560-88AB-4E69-A5F3-318C9E99F22B}"/>
          </ac:spMkLst>
        </pc:spChg>
        <pc:spChg chg="add mod">
          <ac:chgData name="Li Lixiang" userId="6104bbfcb56aea79" providerId="LiveId" clId="{45A9A537-6963-430C-9C75-223B93D48FA0}" dt="2021-07-05T09:40:22.013" v="245"/>
          <ac:spMkLst>
            <pc:docMk/>
            <pc:sldMk cId="3028666732" sldId="264"/>
            <ac:spMk id="6" creationId="{070E7FF8-CB93-46EA-AFDF-E487CE20F275}"/>
          </ac:spMkLst>
        </pc:spChg>
        <pc:spChg chg="add mod">
          <ac:chgData name="Li Lixiang" userId="6104bbfcb56aea79" providerId="LiveId" clId="{45A9A537-6963-430C-9C75-223B93D48FA0}" dt="2021-07-05T09:40:51.742" v="285" actId="20577"/>
          <ac:spMkLst>
            <pc:docMk/>
            <pc:sldMk cId="3028666732" sldId="264"/>
            <ac:spMk id="7" creationId="{F3EEA5E2-9C29-4FC3-96CB-653546449768}"/>
          </ac:spMkLst>
        </pc:spChg>
        <pc:spChg chg="add mod">
          <ac:chgData name="Li Lixiang" userId="6104bbfcb56aea79" providerId="LiveId" clId="{45A9A537-6963-430C-9C75-223B93D48FA0}" dt="2021-07-05T09:41:05.334" v="295" actId="20577"/>
          <ac:spMkLst>
            <pc:docMk/>
            <pc:sldMk cId="3028666732" sldId="264"/>
            <ac:spMk id="8" creationId="{0562316C-B938-4BFF-96C9-A4558C8E8ADE}"/>
          </ac:spMkLst>
        </pc:spChg>
        <pc:spChg chg="add mod">
          <ac:chgData name="Li Lixiang" userId="6104bbfcb56aea79" providerId="LiveId" clId="{45A9A537-6963-430C-9C75-223B93D48FA0}" dt="2021-07-05T09:41:23.414" v="327" actId="20577"/>
          <ac:spMkLst>
            <pc:docMk/>
            <pc:sldMk cId="3028666732" sldId="264"/>
            <ac:spMk id="9" creationId="{AA9C2C08-FB01-4536-A281-C322DCEFA499}"/>
          </ac:spMkLst>
        </pc:spChg>
        <pc:spChg chg="add mod">
          <ac:chgData name="Li Lixiang" userId="6104bbfcb56aea79" providerId="LiveId" clId="{45A9A537-6963-430C-9C75-223B93D48FA0}" dt="2021-07-05T09:41:38.588" v="364" actId="20577"/>
          <ac:spMkLst>
            <pc:docMk/>
            <pc:sldMk cId="3028666732" sldId="264"/>
            <ac:spMk id="10" creationId="{06A0C5C9-1C67-48FC-91C5-6F48ACF169FF}"/>
          </ac:spMkLst>
        </pc:spChg>
        <pc:picChg chg="add mod">
          <ac:chgData name="Li Lixiang" userId="6104bbfcb56aea79" providerId="LiveId" clId="{45A9A537-6963-430C-9C75-223B93D48FA0}" dt="2021-07-05T09:40:08.331" v="241" actId="1076"/>
          <ac:picMkLst>
            <pc:docMk/>
            <pc:sldMk cId="3028666732" sldId="264"/>
            <ac:picMk id="5" creationId="{AB5A5FBE-8C41-457D-BBEA-235CBF44C80E}"/>
          </ac:picMkLst>
        </pc:picChg>
      </pc:sldChg>
    </pc:docChg>
  </pc:docChgLst>
  <pc:docChgLst>
    <pc:chgData name="Li Lixiang" userId="6104bbfcb56aea79" providerId="LiveId" clId="{724C9E57-FA75-4FE8-AC93-F3D4ED549195}"/>
    <pc:docChg chg="undo custSel delSld modSld">
      <pc:chgData name="Li Lixiang" userId="6104bbfcb56aea79" providerId="LiveId" clId="{724C9E57-FA75-4FE8-AC93-F3D4ED549195}" dt="2021-04-17T12:14:50.651" v="783" actId="20577"/>
      <pc:docMkLst>
        <pc:docMk/>
      </pc:docMkLst>
      <pc:sldChg chg="addSp delSp modSp mod setBg setClrOvrMap delDesignElem">
        <pc:chgData name="Li Lixiang" userId="6104bbfcb56aea79" providerId="LiveId" clId="{724C9E57-FA75-4FE8-AC93-F3D4ED549195}" dt="2021-03-11T13:50:33.857" v="777" actId="20577"/>
        <pc:sldMkLst>
          <pc:docMk/>
          <pc:sldMk cId="1728754222" sldId="256"/>
        </pc:sldMkLst>
        <pc:spChg chg="mod">
          <ac:chgData name="Li Lixiang" userId="6104bbfcb56aea79" providerId="LiveId" clId="{724C9E57-FA75-4FE8-AC93-F3D4ED549195}" dt="2021-02-03T14:46:06.177" v="10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4C9E57-FA75-4FE8-AC93-F3D4ED549195}" dt="2021-03-11T13:50:33.857" v="777" actId="20577"/>
          <ac:spMkLst>
            <pc:docMk/>
            <pc:sldMk cId="1728754222" sldId="256"/>
            <ac:spMk id="3" creationId="{FC3660A8-68E3-401E-8634-A186A3A3FFA4}"/>
          </ac:spMkLst>
        </pc:spChg>
        <pc:spChg chg="add del">
          <ac:chgData name="Li Lixiang" userId="6104bbfcb56aea79" providerId="LiveId" clId="{724C9E57-FA75-4FE8-AC93-F3D4ED549195}" dt="2021-02-03T14:45:42.603" v="3" actId="26606"/>
          <ac:spMkLst>
            <pc:docMk/>
            <pc:sldMk cId="1728754222" sldId="256"/>
            <ac:spMk id="6" creationId="{0DC895F7-4E59-40FB-87DD-ACE47F94C143}"/>
          </ac:spMkLst>
        </pc:spChg>
        <pc:spChg chg="add">
          <ac:chgData name="Li Lixiang" userId="6104bbfcb56aea79" providerId="LiveId" clId="{724C9E57-FA75-4FE8-AC93-F3D4ED549195}" dt="2021-02-03T14:46:06.177" v="10" actId="26606"/>
          <ac:spMkLst>
            <pc:docMk/>
            <pc:sldMk cId="1728754222" sldId="256"/>
            <ac:spMk id="8" creationId="{EAA9DABB-FAB7-490B-99BE-E8B1BB76C260}"/>
          </ac:spMkLst>
        </pc:spChg>
        <pc:spChg chg="del">
          <ac:chgData name="Li Lixiang" userId="6104bbfcb56aea79" providerId="LiveId" clId="{724C9E57-FA75-4FE8-AC93-F3D4ED549195}" dt="2021-02-03T14:45:34.321" v="1"/>
          <ac:spMkLst>
            <pc:docMk/>
            <pc:sldMk cId="1728754222" sldId="256"/>
            <ac:spMk id="9" creationId="{657F69E0-C4B0-4BEC-A689-4F8D877F05D4}"/>
          </ac:spMkLst>
        </pc:spChg>
        <pc:spChg chg="del">
          <ac:chgData name="Li Lixiang" userId="6104bbfcb56aea79" providerId="LiveId" clId="{724C9E57-FA75-4FE8-AC93-F3D4ED549195}" dt="2021-02-03T14:45:34.321" v="1"/>
          <ac:spMkLst>
            <pc:docMk/>
            <pc:sldMk cId="1728754222" sldId="256"/>
            <ac:spMk id="11" creationId="{9F6380B4-6A1C-481E-8408-B4E6C75B9B81}"/>
          </ac:spMkLst>
        </pc:spChg>
        <pc:spChg chg="add del">
          <ac:chgData name="Li Lixiang" userId="6104bbfcb56aea79" providerId="LiveId" clId="{724C9E57-FA75-4FE8-AC93-F3D4ED549195}" dt="2021-02-03T14:45:46.233" v="5" actId="26606"/>
          <ac:spMkLst>
            <pc:docMk/>
            <pc:sldMk cId="1728754222" sldId="256"/>
            <ac:spMk id="13" creationId="{C727912B-C157-4CDB-8486-00E702D36C1C}"/>
          </ac:spMkLst>
        </pc:spChg>
        <pc:spChg chg="add del">
          <ac:chgData name="Li Lixiang" userId="6104bbfcb56aea79" providerId="LiveId" clId="{724C9E57-FA75-4FE8-AC93-F3D4ED549195}" dt="2021-02-03T14:45:49.981" v="8"/>
          <ac:spMkLst>
            <pc:docMk/>
            <pc:sldMk cId="1728754222" sldId="256"/>
            <ac:spMk id="95" creationId="{F4A20210-FA90-4B6D-8D2E-1B90054E097A}"/>
          </ac:spMkLst>
        </pc:spChg>
        <pc:spChg chg="add del">
          <ac:chgData name="Li Lixiang" userId="6104bbfcb56aea79" providerId="LiveId" clId="{724C9E57-FA75-4FE8-AC93-F3D4ED549195}" dt="2021-02-03T14:45:49.981" v="8"/>
          <ac:spMkLst>
            <pc:docMk/>
            <pc:sldMk cId="1728754222" sldId="256"/>
            <ac:spMk id="96" creationId="{39213B44-68B7-47E7-B506-5C79FCF80924}"/>
          </ac:spMkLst>
        </pc:spChg>
        <pc:grpChg chg="add del">
          <ac:chgData name="Li Lixiang" userId="6104bbfcb56aea79" providerId="LiveId" clId="{724C9E57-FA75-4FE8-AC93-F3D4ED549195}" dt="2021-02-03T14:45:49.981" v="8"/>
          <ac:grpSpMkLst>
            <pc:docMk/>
            <pc:sldMk cId="1728754222" sldId="256"/>
            <ac:grpSpMk id="15" creationId="{39084D60-65A6-45F8-8C17-3529E43F1C39}"/>
          </ac:grpSpMkLst>
        </pc:grpChg>
        <pc:picChg chg="mod">
          <ac:chgData name="Li Lixiang" userId="6104bbfcb56aea79" providerId="LiveId" clId="{724C9E57-FA75-4FE8-AC93-F3D4ED549195}" dt="2021-02-03T14:46:06.177" v="10" actId="26606"/>
          <ac:picMkLst>
            <pc:docMk/>
            <pc:sldMk cId="1728754222" sldId="256"/>
            <ac:picMk id="4" creationId="{69114911-0535-41C0-9459-754F43429543}"/>
          </ac:picMkLst>
        </pc:picChg>
        <pc:picChg chg="add del">
          <ac:chgData name="Li Lixiang" userId="6104bbfcb56aea79" providerId="LiveId" clId="{724C9E57-FA75-4FE8-AC93-F3D4ED549195}" dt="2021-02-03T14:45:42.603" v="3" actId="26606"/>
          <ac:picMkLst>
            <pc:docMk/>
            <pc:sldMk cId="1728754222" sldId="256"/>
            <ac:picMk id="7" creationId="{1A4C720E-710D-44F8-A8D7-2BAA61E1814B}"/>
          </ac:picMkLst>
        </pc:picChg>
        <pc:picChg chg="add del">
          <ac:chgData name="Li Lixiang" userId="6104bbfcb56aea79" providerId="LiveId" clId="{724C9E57-FA75-4FE8-AC93-F3D4ED549195}" dt="2021-02-03T14:45:46.233" v="5" actId="26606"/>
          <ac:picMkLst>
            <pc:docMk/>
            <pc:sldMk cId="1728754222" sldId="256"/>
            <ac:picMk id="10" creationId="{8EC1A43B-D167-4E96-B7AD-61D3D9225CBB}"/>
          </ac:picMkLst>
        </pc:picChg>
        <pc:picChg chg="add del">
          <ac:chgData name="Li Lixiang" userId="6104bbfcb56aea79" providerId="LiveId" clId="{724C9E57-FA75-4FE8-AC93-F3D4ED549195}" dt="2021-02-03T14:45:46.233" v="5" actId="26606"/>
          <ac:picMkLst>
            <pc:docMk/>
            <pc:sldMk cId="1728754222" sldId="256"/>
            <ac:picMk id="12" creationId="{86623E07-B4B3-43D5-AB6E-5FD9A1C11D35}"/>
          </ac:picMkLst>
        </pc:picChg>
        <pc:picChg chg="add del">
          <ac:chgData name="Li Lixiang" userId="6104bbfcb56aea79" providerId="LiveId" clId="{724C9E57-FA75-4FE8-AC93-F3D4ED549195}" dt="2021-02-03T14:45:49.981" v="8"/>
          <ac:picMkLst>
            <pc:docMk/>
            <pc:sldMk cId="1728754222" sldId="256"/>
            <ac:picMk id="94" creationId="{545F67A4-7428-47F3-AE14-8CA43D976E11}"/>
          </ac:picMkLst>
        </pc:picChg>
      </pc:sldChg>
      <pc:sldChg chg="addSp delSp modSp mod">
        <pc:chgData name="Li Lixiang" userId="6104bbfcb56aea79" providerId="LiveId" clId="{724C9E57-FA75-4FE8-AC93-F3D4ED549195}" dt="2021-04-17T12:14:50.651" v="783" actId="20577"/>
        <pc:sldMkLst>
          <pc:docMk/>
          <pc:sldMk cId="3257609690" sldId="257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4C9E57-FA75-4FE8-AC93-F3D4ED549195}" dt="2021-04-17T12:14:50.651" v="783" actId="20577"/>
          <ac:spMkLst>
            <pc:docMk/>
            <pc:sldMk cId="3257609690" sldId="257"/>
            <ac:spMk id="3" creationId="{3D8222ED-C0FE-4C56-8ECF-1FF123992F90}"/>
          </ac:spMkLst>
        </pc:spChg>
        <pc:spChg chg="del mod">
          <ac:chgData name="Li Lixiang" userId="6104bbfcb56aea79" providerId="LiveId" clId="{724C9E57-FA75-4FE8-AC93-F3D4ED549195}" dt="2021-02-03T14:48:32.520" v="25" actId="478"/>
          <ac:spMkLst>
            <pc:docMk/>
            <pc:sldMk cId="3257609690" sldId="257"/>
            <ac:spMk id="5" creationId="{D05B80BF-887A-4980-8761-4733E5804C09}"/>
          </ac:spMkLst>
        </pc:spChg>
        <pc:spChg chg="mod">
          <ac:chgData name="Li Lixiang" userId="6104bbfcb56aea79" providerId="LiveId" clId="{724C9E57-FA75-4FE8-AC93-F3D4ED549195}" dt="2021-02-03T14:49:34.330" v="39" actId="20577"/>
          <ac:spMkLst>
            <pc:docMk/>
            <pc:sldMk cId="3257609690" sldId="257"/>
            <ac:spMk id="6" creationId="{02985A4C-F2A3-4AF7-AB47-A855386191E3}"/>
          </ac:spMkLst>
        </pc:spChg>
        <pc:spChg chg="mod">
          <ac:chgData name="Li Lixiang" userId="6104bbfcb56aea79" providerId="LiveId" clId="{724C9E57-FA75-4FE8-AC93-F3D4ED549195}" dt="2021-02-03T14:49:48.144" v="51" actId="6549"/>
          <ac:spMkLst>
            <pc:docMk/>
            <pc:sldMk cId="3257609690" sldId="257"/>
            <ac:spMk id="7" creationId="{97FB17A8-E077-4A8B-B96D-CDA002F4DB18}"/>
          </ac:spMkLst>
        </pc:spChg>
        <pc:spChg chg="mod">
          <ac:chgData name="Li Lixiang" userId="6104bbfcb56aea79" providerId="LiveId" clId="{724C9E57-FA75-4FE8-AC93-F3D4ED549195}" dt="2021-02-03T14:50:36.073" v="122"/>
          <ac:spMkLst>
            <pc:docMk/>
            <pc:sldMk cId="3257609690" sldId="257"/>
            <ac:spMk id="8" creationId="{E041CF72-B758-40DF-AFC2-2553E182BFB2}"/>
          </ac:spMkLst>
        </pc:spChg>
        <pc:spChg chg="mod">
          <ac:chgData name="Li Lixiang" userId="6104bbfcb56aea79" providerId="LiveId" clId="{724C9E57-FA75-4FE8-AC93-F3D4ED549195}" dt="2021-02-03T14:50:29.037" v="121"/>
          <ac:spMkLst>
            <pc:docMk/>
            <pc:sldMk cId="3257609690" sldId="257"/>
            <ac:spMk id="9" creationId="{0A98E78B-8816-4214-9EFC-B34CA0F0D9C2}"/>
          </ac:spMkLst>
        </pc:spChg>
        <pc:spChg chg="mod">
          <ac:chgData name="Li Lixiang" userId="6104bbfcb56aea79" providerId="LiveId" clId="{724C9E57-FA75-4FE8-AC93-F3D4ED549195}" dt="2021-02-03T14:50:58.080" v="171" actId="6549"/>
          <ac:spMkLst>
            <pc:docMk/>
            <pc:sldMk cId="3257609690" sldId="257"/>
            <ac:spMk id="10" creationId="{EEC7D949-B55A-4A4D-9FA4-0F0FFDD3A5A5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1" creationId="{AD358F2C-3076-4B36-BB69-8B0A97684884}"/>
          </ac:spMkLst>
        </pc:spChg>
        <pc:spChg chg="mod">
          <ac:chgData name="Li Lixiang" userId="6104bbfcb56aea79" providerId="LiveId" clId="{724C9E57-FA75-4FE8-AC93-F3D4ED549195}" dt="2021-02-03T14:51:13.293" v="210" actId="6549"/>
          <ac:spMkLst>
            <pc:docMk/>
            <pc:sldMk cId="3257609690" sldId="257"/>
            <ac:spMk id="12" creationId="{0229D8F0-5521-4757-82A1-556310812257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3" creationId="{F7FA5CA1-68D0-4827-A851-8E35C4815FA8}"/>
          </ac:spMkLst>
        </pc:spChg>
        <pc:spChg chg="del mod">
          <ac:chgData name="Li Lixiang" userId="6104bbfcb56aea79" providerId="LiveId" clId="{724C9E57-FA75-4FE8-AC93-F3D4ED549195}" dt="2021-02-03T14:51:20.980" v="212" actId="478"/>
          <ac:spMkLst>
            <pc:docMk/>
            <pc:sldMk cId="3257609690" sldId="257"/>
            <ac:spMk id="14" creationId="{38CAD7BB-44EC-4EC6-A059-19004017818A}"/>
          </ac:spMkLst>
        </pc:spChg>
        <pc:picChg chg="add mod">
          <ac:chgData name="Li Lixiang" userId="6104bbfcb56aea79" providerId="LiveId" clId="{724C9E57-FA75-4FE8-AC93-F3D4ED549195}" dt="2021-02-03T14:48:25.159" v="23" actId="1076"/>
          <ac:picMkLst>
            <pc:docMk/>
            <pc:sldMk cId="3257609690" sldId="257"/>
            <ac:picMk id="15" creationId="{3D831BAB-454D-4907-92F8-B8069C7A4377}"/>
          </ac:picMkLst>
        </pc:picChg>
      </pc:sldChg>
      <pc:sldChg chg="addSp delSp modSp mod">
        <pc:chgData name="Li Lixiang" userId="6104bbfcb56aea79" providerId="LiveId" clId="{724C9E57-FA75-4FE8-AC93-F3D4ED549195}" dt="2021-02-03T14:55:02.228" v="477" actId="478"/>
        <pc:sldMkLst>
          <pc:docMk/>
          <pc:sldMk cId="2255678694" sldId="258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2255678694" sldId="258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2:04.464" v="213" actId="478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4C9E57-FA75-4FE8-AC93-F3D4ED549195}" dt="2021-02-03T14:52:54.575" v="278" actId="20577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4C9E57-FA75-4FE8-AC93-F3D4ED549195}" dt="2021-02-03T14:53:22.710" v="329" actId="20577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4C9E57-FA75-4FE8-AC93-F3D4ED549195}" dt="2021-02-03T14:54:08.083" v="428" actId="20577"/>
          <ac:spMkLst>
            <pc:docMk/>
            <pc:sldMk cId="2255678694" sldId="258"/>
            <ac:spMk id="8" creationId="{E041CF72-B758-40DF-AFC2-2553E182BFB2}"/>
          </ac:spMkLst>
        </pc:spChg>
        <pc:spChg chg="del mod">
          <ac:chgData name="Li Lixiang" userId="6104bbfcb56aea79" providerId="LiveId" clId="{724C9E57-FA75-4FE8-AC93-F3D4ED549195}" dt="2021-02-03T14:55:02.228" v="477" actId="478"/>
          <ac:spMkLst>
            <pc:docMk/>
            <pc:sldMk cId="2255678694" sldId="258"/>
            <ac:spMk id="9" creationId="{0A98E78B-8816-4214-9EFC-B34CA0F0D9C2}"/>
          </ac:spMkLst>
        </pc:spChg>
        <pc:spChg chg="add mod">
          <ac:chgData name="Li Lixiang" userId="6104bbfcb56aea79" providerId="LiveId" clId="{724C9E57-FA75-4FE8-AC93-F3D4ED549195}" dt="2021-02-03T14:54:57.233" v="476" actId="20577"/>
          <ac:spMkLst>
            <pc:docMk/>
            <pc:sldMk cId="2255678694" sldId="258"/>
            <ac:spMk id="11" creationId="{EFFF8DD3-6012-435B-9062-1BDDB854FC7B}"/>
          </ac:spMkLst>
        </pc:spChg>
        <pc:picChg chg="add mod">
          <ac:chgData name="Li Lixiang" userId="6104bbfcb56aea79" providerId="LiveId" clId="{724C9E57-FA75-4FE8-AC93-F3D4ED549195}" dt="2021-02-03T14:52:20.425" v="219" actId="1076"/>
          <ac:picMkLst>
            <pc:docMk/>
            <pc:sldMk cId="2255678694" sldId="258"/>
            <ac:picMk id="10" creationId="{1A8BB385-C186-4F74-A513-585A633D220B}"/>
          </ac:picMkLst>
        </pc:picChg>
      </pc:sldChg>
      <pc:sldChg chg="addSp delSp modSp mod">
        <pc:chgData name="Li Lixiang" userId="6104bbfcb56aea79" providerId="LiveId" clId="{724C9E57-FA75-4FE8-AC93-F3D4ED549195}" dt="2021-02-13T09:44:46.416" v="660" actId="20577"/>
        <pc:sldMkLst>
          <pc:docMk/>
          <pc:sldMk cId="1818103913" sldId="259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1818103913" sldId="259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21.815" v="478" actId="478"/>
          <ac:spMkLst>
            <pc:docMk/>
            <pc:sldMk cId="1818103913" sldId="259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6" creationId="{02985A4C-F2A3-4AF7-AB47-A855386191E3}"/>
          </ac:spMkLst>
        </pc:spChg>
        <pc:spChg chg="add mod">
          <ac:chgData name="Li Lixiang" userId="6104bbfcb56aea79" providerId="LiveId" clId="{724C9E57-FA75-4FE8-AC93-F3D4ED549195}" dt="2021-02-13T09:43:03.751" v="538" actId="6549"/>
          <ac:spMkLst>
            <pc:docMk/>
            <pc:sldMk cId="1818103913" sldId="259"/>
            <ac:spMk id="6" creationId="{8C04347E-DDA4-487A-A1A0-117B3D20905F}"/>
          </ac:spMkLst>
        </pc:spChg>
        <pc:spChg chg="add mod">
          <ac:chgData name="Li Lixiang" userId="6104bbfcb56aea79" providerId="LiveId" clId="{724C9E57-FA75-4FE8-AC93-F3D4ED549195}" dt="2021-02-13T09:43:28.254" v="572" actId="20577"/>
          <ac:spMkLst>
            <pc:docMk/>
            <pc:sldMk cId="1818103913" sldId="259"/>
            <ac:spMk id="7" creationId="{5E42FE55-9975-4277-922A-F37EEBD40AE8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7" creationId="{97FB17A8-E077-4A8B-B96D-CDA002F4DB18}"/>
          </ac:spMkLst>
        </pc:spChg>
        <pc:spChg chg="add mod">
          <ac:chgData name="Li Lixiang" userId="6104bbfcb56aea79" providerId="LiveId" clId="{724C9E57-FA75-4FE8-AC93-F3D4ED549195}" dt="2021-02-13T09:44:00.258" v="653" actId="6549"/>
          <ac:spMkLst>
            <pc:docMk/>
            <pc:sldMk cId="1818103913" sldId="259"/>
            <ac:spMk id="8" creationId="{B2988649-8CC1-4878-83CF-01A135C557B8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23.086" v="479" actId="478"/>
          <ac:spMkLst>
            <pc:docMk/>
            <pc:sldMk cId="1818103913" sldId="259"/>
            <ac:spMk id="9" creationId="{0A98E78B-8816-4214-9EFC-B34CA0F0D9C2}"/>
          </ac:spMkLst>
        </pc:spChg>
        <pc:spChg chg="add del mod">
          <ac:chgData name="Li Lixiang" userId="6104bbfcb56aea79" providerId="LiveId" clId="{724C9E57-FA75-4FE8-AC93-F3D4ED549195}" dt="2021-02-13T09:43:32.797" v="573" actId="478"/>
          <ac:spMkLst>
            <pc:docMk/>
            <pc:sldMk cId="1818103913" sldId="259"/>
            <ac:spMk id="9" creationId="{8E9A907B-3B30-449D-9809-BE405C030BC3}"/>
          </ac:spMkLst>
        </pc:spChg>
        <pc:spChg chg="add mod">
          <ac:chgData name="Li Lixiang" userId="6104bbfcb56aea79" providerId="LiveId" clId="{724C9E57-FA75-4FE8-AC93-F3D4ED549195}" dt="2021-02-13T09:44:46.416" v="660" actId="20577"/>
          <ac:spMkLst>
            <pc:docMk/>
            <pc:sldMk cId="1818103913" sldId="259"/>
            <ac:spMk id="10" creationId="{F0058339-5F2E-4B52-92D1-B2FF547162AF}"/>
          </ac:spMkLst>
        </pc:spChg>
        <pc:picChg chg="add mod">
          <ac:chgData name="Li Lixiang" userId="6104bbfcb56aea79" providerId="LiveId" clId="{724C9E57-FA75-4FE8-AC93-F3D4ED549195}" dt="2021-02-13T09:42:22.675" v="492" actId="14100"/>
          <ac:picMkLst>
            <pc:docMk/>
            <pc:sldMk cId="1818103913" sldId="259"/>
            <ac:picMk id="5" creationId="{2AC2896B-410E-4F1C-9FE3-364621C28B7C}"/>
          </ac:picMkLst>
        </pc:picChg>
      </pc:sldChg>
      <pc:sldChg chg="addSp delSp modSp mod">
        <pc:chgData name="Li Lixiang" userId="6104bbfcb56aea79" providerId="LiveId" clId="{724C9E57-FA75-4FE8-AC93-F3D4ED549195}" dt="2021-02-13T09:47:39.423" v="745" actId="6549"/>
        <pc:sldMkLst>
          <pc:docMk/>
          <pc:sldMk cId="2778427860" sldId="260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2778427860" sldId="260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26.628" v="480" actId="478"/>
          <ac:spMkLst>
            <pc:docMk/>
            <pc:sldMk cId="2778427860" sldId="260"/>
            <ac:spMk id="5" creationId="{D05B80BF-887A-4980-8761-4733E5804C09}"/>
          </ac:spMkLst>
        </pc:spChg>
        <pc:spChg chg="add mod">
          <ac:chgData name="Li Lixiang" userId="6104bbfcb56aea79" providerId="LiveId" clId="{724C9E57-FA75-4FE8-AC93-F3D4ED549195}" dt="2021-02-13T09:47:01.610" v="686" actId="20577"/>
          <ac:spMkLst>
            <pc:docMk/>
            <pc:sldMk cId="2778427860" sldId="260"/>
            <ac:spMk id="5" creationId="{F50ADD91-523E-412E-8203-E4B2D3E7A22A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6" creationId="{02985A4C-F2A3-4AF7-AB47-A855386191E3}"/>
          </ac:spMkLst>
        </pc:spChg>
        <pc:spChg chg="add mod">
          <ac:chgData name="Li Lixiang" userId="6104bbfcb56aea79" providerId="LiveId" clId="{724C9E57-FA75-4FE8-AC93-F3D4ED549195}" dt="2021-02-13T09:47:27.296" v="724" actId="6549"/>
          <ac:spMkLst>
            <pc:docMk/>
            <pc:sldMk cId="2778427860" sldId="260"/>
            <ac:spMk id="6" creationId="{E93CD310-39C4-4692-900A-51C9A34DEDDA}"/>
          </ac:spMkLst>
        </pc:spChg>
        <pc:spChg chg="add mod">
          <ac:chgData name="Li Lixiang" userId="6104bbfcb56aea79" providerId="LiveId" clId="{724C9E57-FA75-4FE8-AC93-F3D4ED549195}" dt="2021-02-13T09:47:12.917" v="705" actId="20577"/>
          <ac:spMkLst>
            <pc:docMk/>
            <pc:sldMk cId="2778427860" sldId="260"/>
            <ac:spMk id="7" creationId="{50B543C8-4EBB-4A94-94B7-48A06753B278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7" creationId="{97FB17A8-E077-4A8B-B96D-CDA002F4DB18}"/>
          </ac:spMkLst>
        </pc:spChg>
        <pc:spChg chg="add mod">
          <ac:chgData name="Li Lixiang" userId="6104bbfcb56aea79" providerId="LiveId" clId="{724C9E57-FA75-4FE8-AC93-F3D4ED549195}" dt="2021-02-13T09:47:39.423" v="745" actId="6549"/>
          <ac:spMkLst>
            <pc:docMk/>
            <pc:sldMk cId="2778427860" sldId="260"/>
            <ac:spMk id="8" creationId="{A81CE555-0E0F-4495-B700-8A7BB6F0F4DB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27.636" v="481" actId="478"/>
          <ac:spMkLst>
            <pc:docMk/>
            <pc:sldMk cId="2778427860" sldId="260"/>
            <ac:spMk id="9" creationId="{0A98E78B-8816-4214-9EFC-B34CA0F0D9C2}"/>
          </ac:spMkLst>
        </pc:spChg>
        <pc:picChg chg="add mod">
          <ac:chgData name="Li Lixiang" userId="6104bbfcb56aea79" providerId="LiveId" clId="{724C9E57-FA75-4FE8-AC93-F3D4ED549195}" dt="2021-02-13T09:46:43.282" v="666"/>
          <ac:picMkLst>
            <pc:docMk/>
            <pc:sldMk cId="2778427860" sldId="260"/>
            <ac:picMk id="4" creationId="{E434B006-D7F2-42CF-8388-368046A5606C}"/>
          </ac:picMkLst>
        </pc:picChg>
      </pc:sldChg>
      <pc:sldChg chg="addSp delSp modSp mod">
        <pc:chgData name="Li Lixiang" userId="6104bbfcb56aea79" providerId="LiveId" clId="{724C9E57-FA75-4FE8-AC93-F3D4ED549195}" dt="2021-02-13T09:58:45.393" v="757" actId="1076"/>
        <pc:sldMkLst>
          <pc:docMk/>
          <pc:sldMk cId="3429031580" sldId="261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429031580" sldId="261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31.623" v="482" actId="478"/>
          <ac:spMkLst>
            <pc:docMk/>
            <pc:sldMk cId="3429031580" sldId="261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6" creationId="{02985A4C-F2A3-4AF7-AB47-A855386191E3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7" creationId="{97FB17A8-E077-4A8B-B96D-CDA002F4DB18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9" creationId="{0A98E78B-8816-4214-9EFC-B34CA0F0D9C2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32.817" v="483" actId="478"/>
          <ac:spMkLst>
            <pc:docMk/>
            <pc:sldMk cId="3429031580" sldId="261"/>
            <ac:spMk id="12" creationId="{CA681035-970E-4C3F-8D11-0F73A003FA03}"/>
          </ac:spMkLst>
        </pc:spChg>
        <pc:picChg chg="add del mod">
          <ac:chgData name="Li Lixiang" userId="6104bbfcb56aea79" providerId="LiveId" clId="{724C9E57-FA75-4FE8-AC93-F3D4ED549195}" dt="2021-02-13T09:46:40.753" v="665" actId="21"/>
          <ac:picMkLst>
            <pc:docMk/>
            <pc:sldMk cId="3429031580" sldId="261"/>
            <ac:picMk id="5" creationId="{A8F8AF97-0B26-4624-B05B-98A3F06924C9}"/>
          </ac:picMkLst>
        </pc:picChg>
        <pc:picChg chg="add mod">
          <ac:chgData name="Li Lixiang" userId="6104bbfcb56aea79" providerId="LiveId" clId="{724C9E57-FA75-4FE8-AC93-F3D4ED549195}" dt="2021-02-13T09:58:28.952" v="752" actId="1076"/>
          <ac:picMkLst>
            <pc:docMk/>
            <pc:sldMk cId="3429031580" sldId="261"/>
            <ac:picMk id="7" creationId="{EFBDCCDC-E186-46BB-990E-B00546B691DC}"/>
          </ac:picMkLst>
        </pc:picChg>
        <pc:cxnChg chg="add mod">
          <ac:chgData name="Li Lixiang" userId="6104bbfcb56aea79" providerId="LiveId" clId="{724C9E57-FA75-4FE8-AC93-F3D4ED549195}" dt="2021-02-13T09:58:45.393" v="757" actId="1076"/>
          <ac:cxnSpMkLst>
            <pc:docMk/>
            <pc:sldMk cId="3429031580" sldId="261"/>
            <ac:cxnSpMk id="9" creationId="{BCDE0858-A381-4B60-B4D1-5E03A9AA41A7}"/>
          </ac:cxnSpMkLst>
        </pc:cxnChg>
        <pc:cxnChg chg="add mod">
          <ac:chgData name="Li Lixiang" userId="6104bbfcb56aea79" providerId="LiveId" clId="{724C9E57-FA75-4FE8-AC93-F3D4ED549195}" dt="2021-02-13T09:58:45.393" v="757" actId="1076"/>
          <ac:cxnSpMkLst>
            <pc:docMk/>
            <pc:sldMk cId="3429031580" sldId="261"/>
            <ac:cxnSpMk id="10" creationId="{B31C2070-EDA1-4765-B947-6F5878285552}"/>
          </ac:cxnSpMkLst>
        </pc:cxnChg>
      </pc:sldChg>
      <pc:sldChg chg="delSp modSp del mod">
        <pc:chgData name="Li Lixiang" userId="6104bbfcb56aea79" providerId="LiveId" clId="{724C9E57-FA75-4FE8-AC93-F3D4ED549195}" dt="2021-02-13T09:59:12.518" v="758" actId="47"/>
        <pc:sldMkLst>
          <pc:docMk/>
          <pc:sldMk cId="4242270935" sldId="262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4242270935" sldId="262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35.682" v="484" actId="478"/>
          <ac:spMkLst>
            <pc:docMk/>
            <pc:sldMk cId="4242270935" sldId="262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6" creationId="{02985A4C-F2A3-4AF7-AB47-A855386191E3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7" creationId="{97FB17A8-E077-4A8B-B96D-CDA002F4DB18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8" creationId="{E041CF72-B758-40DF-AFC2-2553E182BFB2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9" creationId="{0A98E78B-8816-4214-9EFC-B34CA0F0D9C2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36.871" v="485" actId="478"/>
          <ac:spMkLst>
            <pc:docMk/>
            <pc:sldMk cId="4242270935" sldId="262"/>
            <ac:spMk id="12" creationId="{CA681035-970E-4C3F-8D11-0F73A003FA03}"/>
          </ac:spMkLst>
        </pc:spChg>
      </pc:sldChg>
      <pc:sldChg chg="delSp modSp del mod">
        <pc:chgData name="Li Lixiang" userId="6104bbfcb56aea79" providerId="LiveId" clId="{724C9E57-FA75-4FE8-AC93-F3D4ED549195}" dt="2021-02-13T09:59:13.527" v="759" actId="47"/>
        <pc:sldMkLst>
          <pc:docMk/>
          <pc:sldMk cId="3833335669" sldId="263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833335669" sldId="263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41.126" v="486" actId="478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42.402" v="487" actId="478"/>
          <ac:spMkLst>
            <pc:docMk/>
            <pc:sldMk cId="3833335669" sldId="263"/>
            <ac:spMk id="12" creationId="{CA681035-970E-4C3F-8D11-0F73A003FA03}"/>
          </ac:spMkLst>
        </pc:spChg>
      </pc:sldChg>
      <pc:sldChg chg="delSp modSp del mod">
        <pc:chgData name="Li Lixiang" userId="6104bbfcb56aea79" providerId="LiveId" clId="{724C9E57-FA75-4FE8-AC93-F3D4ED549195}" dt="2021-02-13T09:59:14.603" v="760" actId="47"/>
        <pc:sldMkLst>
          <pc:docMk/>
          <pc:sldMk cId="332744590" sldId="264"/>
        </pc:sldMkLst>
        <pc:spChg chg="mod">
          <ac:chgData name="Li Lixiang" userId="6104bbfcb56aea79" providerId="LiveId" clId="{724C9E57-FA75-4FE8-AC93-F3D4ED549195}" dt="2021-02-03T14:45:55.594" v="9"/>
          <ac:spMkLst>
            <pc:docMk/>
            <pc:sldMk cId="332744590" sldId="264"/>
            <ac:spMk id="2" creationId="{C5678C97-4EE3-4406-B764-0292793167C8}"/>
          </ac:spMkLst>
        </pc:spChg>
        <pc:spChg chg="del">
          <ac:chgData name="Li Lixiang" userId="6104bbfcb56aea79" providerId="LiveId" clId="{724C9E57-FA75-4FE8-AC93-F3D4ED549195}" dt="2021-02-03T14:55:46.761" v="488" actId="478"/>
          <ac:spMkLst>
            <pc:docMk/>
            <pc:sldMk cId="332744590" sldId="264"/>
            <ac:spMk id="5" creationId="{D05B80BF-887A-4980-8761-4733E5804C09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8" creationId="{972B3A62-ACD3-4201-A279-BEEF7BD057E2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9" creationId="{A057D504-1EBE-45A3-A96F-38DAF27FC4F6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0" creationId="{B87F19F1-A5C9-43DB-A7F2-063E9844719D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1" creationId="{E528262A-3CC0-48DA-842D-C092D31FF455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2" creationId="{CA681035-970E-4C3F-8D11-0F73A003FA03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3" creationId="{B800849C-21A9-4DBB-B809-E840153FD947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4" creationId="{8DC560D1-6AA5-4EB0-B903-DE28F76788E6}"/>
          </ac:spMkLst>
        </pc:spChg>
        <pc:spChg chg="del">
          <ac:chgData name="Li Lixiang" userId="6104bbfcb56aea79" providerId="LiveId" clId="{724C9E57-FA75-4FE8-AC93-F3D4ED549195}" dt="2021-02-03T14:55:48" v="489" actId="478"/>
          <ac:spMkLst>
            <pc:docMk/>
            <pc:sldMk cId="332744590" sldId="264"/>
            <ac:spMk id="15" creationId="{74FF01B7-0356-4E4B-9A08-0381100457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2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27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n oar in a lake">
            <a:extLst>
              <a:ext uri="{FF2B5EF4-FFF2-40B4-BE49-F238E27FC236}">
                <a16:creationId xmlns:a16="http://schemas.microsoft.com/office/drawing/2014/main" id="{69114911-0535-41C0-9459-754F43429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570" b="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AA9DABB-FAB7-490B-99BE-E8B1BB76C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8FA1C-5C76-431C-8505-490B1C94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Python Exercise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60A8-68E3-401E-8634-A186A3A3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/>
              <a:t>String data type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75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correct code in the blank place. The program will accept a string, and find VOWELs and count how many times each vowel appears inside the string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89AB2-85C2-4D71-8E97-AD9D750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85" y="3313310"/>
            <a:ext cx="4296375" cy="1495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28857-F4D3-4F5A-AE25-4AF80B014B7F}"/>
              </a:ext>
            </a:extLst>
          </p:cNvPr>
          <p:cNvSpPr/>
          <p:nvPr/>
        </p:nvSpPr>
        <p:spPr>
          <a:xfrm>
            <a:off x="3443288" y="4291013"/>
            <a:ext cx="471487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CE4F5-2158-4D5A-8CA9-311EA1DC818E}"/>
              </a:ext>
            </a:extLst>
          </p:cNvPr>
          <p:cNvSpPr/>
          <p:nvPr/>
        </p:nvSpPr>
        <p:spPr>
          <a:xfrm>
            <a:off x="2659858" y="4476751"/>
            <a:ext cx="226217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D594C-F2FA-494C-A8D8-72A44112574C}"/>
              </a:ext>
            </a:extLst>
          </p:cNvPr>
          <p:cNvSpPr/>
          <p:nvPr/>
        </p:nvSpPr>
        <p:spPr>
          <a:xfrm>
            <a:off x="3534955" y="4476751"/>
            <a:ext cx="471487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9D20-BF88-4F6B-9F39-3A3477CAF880}"/>
              </a:ext>
            </a:extLst>
          </p:cNvPr>
          <p:cNvSpPr/>
          <p:nvPr/>
        </p:nvSpPr>
        <p:spPr>
          <a:xfrm>
            <a:off x="4655322" y="4476751"/>
            <a:ext cx="51675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76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1.2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Fill correct code in the blank place. The program will accept a string, and find VOWELs and count how many times each vowel appears inside the string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89AB2-85C2-4D71-8E97-AD9D750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85" y="3313310"/>
            <a:ext cx="4296375" cy="1495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28857-F4D3-4F5A-AE25-4AF80B014B7F}"/>
              </a:ext>
            </a:extLst>
          </p:cNvPr>
          <p:cNvSpPr/>
          <p:nvPr/>
        </p:nvSpPr>
        <p:spPr>
          <a:xfrm>
            <a:off x="1617748" y="4107132"/>
            <a:ext cx="34440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CE4F5-2158-4D5A-8CA9-311EA1DC818E}"/>
              </a:ext>
            </a:extLst>
          </p:cNvPr>
          <p:cNvSpPr/>
          <p:nvPr/>
        </p:nvSpPr>
        <p:spPr>
          <a:xfrm>
            <a:off x="2574133" y="4107132"/>
            <a:ext cx="226217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D594C-F2FA-494C-A8D8-72A44112574C}"/>
              </a:ext>
            </a:extLst>
          </p:cNvPr>
          <p:cNvSpPr/>
          <p:nvPr/>
        </p:nvSpPr>
        <p:spPr>
          <a:xfrm>
            <a:off x="2615793" y="4476751"/>
            <a:ext cx="29409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47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answer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89AB2-85C2-4D71-8E97-AD9D750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85" y="3313310"/>
            <a:ext cx="429637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0B9FA8-D3F1-48EB-8B82-5CB45F23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99" y="3758639"/>
            <a:ext cx="3195912" cy="185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69978"/>
          </a:xfrm>
        </p:spPr>
        <p:txBody>
          <a:bodyPr>
            <a:normAutofit/>
          </a:bodyPr>
          <a:lstStyle/>
          <a:p>
            <a:r>
              <a:rPr lang="en-US" b="1" dirty="0"/>
              <a:t>Fill correct code in the blank place. The program defines a function </a:t>
            </a:r>
            <a:r>
              <a:rPr lang="en-US" b="1" dirty="0" err="1"/>
              <a:t>count_char</a:t>
            </a:r>
            <a:r>
              <a:rPr lang="en-US" b="1" dirty="0"/>
              <a:t>, which takes 2 arguments: one string, one character. It will return inside the string, the character appeared how many times.</a:t>
            </a:r>
            <a:endParaRPr lang="en-MY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28857-F4D3-4F5A-AE25-4AF80B014B7F}"/>
              </a:ext>
            </a:extLst>
          </p:cNvPr>
          <p:cNvSpPr/>
          <p:nvPr/>
        </p:nvSpPr>
        <p:spPr>
          <a:xfrm>
            <a:off x="1538099" y="3758639"/>
            <a:ext cx="471487" cy="2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CE4F5-2158-4D5A-8CA9-311EA1DC818E}"/>
              </a:ext>
            </a:extLst>
          </p:cNvPr>
          <p:cNvSpPr/>
          <p:nvPr/>
        </p:nvSpPr>
        <p:spPr>
          <a:xfrm>
            <a:off x="2038161" y="4039114"/>
            <a:ext cx="226217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D594C-F2FA-494C-A8D8-72A44112574C}"/>
              </a:ext>
            </a:extLst>
          </p:cNvPr>
          <p:cNvSpPr/>
          <p:nvPr/>
        </p:nvSpPr>
        <p:spPr>
          <a:xfrm>
            <a:off x="2357438" y="4039114"/>
            <a:ext cx="415528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9D20-BF88-4F6B-9F39-3A3477CAF880}"/>
              </a:ext>
            </a:extLst>
          </p:cNvPr>
          <p:cNvSpPr/>
          <p:nvPr/>
        </p:nvSpPr>
        <p:spPr>
          <a:xfrm>
            <a:off x="2048450" y="4698391"/>
            <a:ext cx="415528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90409A-49F3-4F76-B226-51999FCD209F}"/>
              </a:ext>
            </a:extLst>
          </p:cNvPr>
          <p:cNvSpPr/>
          <p:nvPr/>
        </p:nvSpPr>
        <p:spPr>
          <a:xfrm>
            <a:off x="2463978" y="4931754"/>
            <a:ext cx="308988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7AFD-7CA6-4667-92FF-2DB90877BE6C}"/>
              </a:ext>
            </a:extLst>
          </p:cNvPr>
          <p:cNvSpPr/>
          <p:nvPr/>
        </p:nvSpPr>
        <p:spPr>
          <a:xfrm>
            <a:off x="2038160" y="5413045"/>
            <a:ext cx="73480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65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0B9FA8-D3F1-48EB-8B82-5CB45F23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99" y="3758639"/>
            <a:ext cx="3195912" cy="185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69978"/>
          </a:xfrm>
        </p:spPr>
        <p:txBody>
          <a:bodyPr>
            <a:normAutofit/>
          </a:bodyPr>
          <a:lstStyle/>
          <a:p>
            <a:r>
              <a:rPr lang="en-US" b="1" dirty="0"/>
              <a:t>Fill correct code in the blank place. The program defines a function </a:t>
            </a:r>
            <a:r>
              <a:rPr lang="en-US" b="1" dirty="0" err="1"/>
              <a:t>count_char</a:t>
            </a:r>
            <a:r>
              <a:rPr lang="en-US" b="1" dirty="0"/>
              <a:t>, which takes 2 arguments: one string, one character. It will return inside the string, the character appeared how many times.</a:t>
            </a:r>
            <a:endParaRPr lang="en-MY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28857-F4D3-4F5A-AE25-4AF80B014B7F}"/>
              </a:ext>
            </a:extLst>
          </p:cNvPr>
          <p:cNvSpPr/>
          <p:nvPr/>
        </p:nvSpPr>
        <p:spPr>
          <a:xfrm>
            <a:off x="2778094" y="4003837"/>
            <a:ext cx="620426" cy="2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D594C-F2FA-494C-A8D8-72A44112574C}"/>
              </a:ext>
            </a:extLst>
          </p:cNvPr>
          <p:cNvSpPr/>
          <p:nvPr/>
        </p:nvSpPr>
        <p:spPr>
          <a:xfrm>
            <a:off x="2880543" y="4503001"/>
            <a:ext cx="253182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F9D20-BF88-4F6B-9F39-3A3477CAF880}"/>
              </a:ext>
            </a:extLst>
          </p:cNvPr>
          <p:cNvSpPr/>
          <p:nvPr/>
        </p:nvSpPr>
        <p:spPr>
          <a:xfrm>
            <a:off x="3572505" y="5174513"/>
            <a:ext cx="33274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7AFD-7CA6-4667-92FF-2DB90877BE6C}"/>
              </a:ext>
            </a:extLst>
          </p:cNvPr>
          <p:cNvSpPr/>
          <p:nvPr/>
        </p:nvSpPr>
        <p:spPr>
          <a:xfrm>
            <a:off x="2837700" y="5392600"/>
            <a:ext cx="73480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51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0B9FA8-D3F1-48EB-8B82-5CB45F23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99" y="3758639"/>
            <a:ext cx="3195912" cy="185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69978"/>
          </a:xfrm>
        </p:spPr>
        <p:txBody>
          <a:bodyPr>
            <a:normAutofit/>
          </a:bodyPr>
          <a:lstStyle/>
          <a:p>
            <a:r>
              <a:rPr lang="en-US" b="1" dirty="0"/>
              <a:t>answer.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4138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114</TotalTime>
  <Words>162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Python Exercise</vt:lpstr>
      <vt:lpstr>Question 1.1</vt:lpstr>
      <vt:lpstr>Question 1.2</vt:lpstr>
      <vt:lpstr>Question 1</vt:lpstr>
      <vt:lpstr>Question 2.1</vt:lpstr>
      <vt:lpstr>Question 2.2</vt:lpstr>
      <vt:lpstr>Question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Li Lixiang</dc:creator>
  <cp:lastModifiedBy>Li Lixiang</cp:lastModifiedBy>
  <cp:revision>1</cp:revision>
  <dcterms:created xsi:type="dcterms:W3CDTF">2021-01-31T03:50:16Z</dcterms:created>
  <dcterms:modified xsi:type="dcterms:W3CDTF">2021-09-07T14:38:32Z</dcterms:modified>
</cp:coreProperties>
</file>