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0" r:id="rId4"/>
  </p:sldMasterIdLst>
  <p:sldIdLst>
    <p:sldId id="273" r:id="rId5"/>
    <p:sldId id="289" r:id="rId6"/>
    <p:sldId id="291" r:id="rId7"/>
    <p:sldId id="290" r:id="rId8"/>
    <p:sldId id="292" r:id="rId9"/>
    <p:sldId id="293" r:id="rId10"/>
    <p:sldId id="29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Lixiang" userId="6104bbfcb56aea79" providerId="LiveId" clId="{2AC96751-A76D-4657-8308-80E0A470D25F}"/>
    <pc:docChg chg="modSld">
      <pc:chgData name="Li Lixiang" userId="6104bbfcb56aea79" providerId="LiveId" clId="{2AC96751-A76D-4657-8308-80E0A470D25F}" dt="2021-04-06T07:39:51.135" v="18" actId="20577"/>
      <pc:docMkLst>
        <pc:docMk/>
      </pc:docMkLst>
      <pc:sldChg chg="modSp mod">
        <pc:chgData name="Li Lixiang" userId="6104bbfcb56aea79" providerId="LiveId" clId="{2AC96751-A76D-4657-8308-80E0A470D25F}" dt="2021-04-06T07:39:51.135" v="18" actId="20577"/>
        <pc:sldMkLst>
          <pc:docMk/>
          <pc:sldMk cId="4006689984" sldId="293"/>
        </pc:sldMkLst>
        <pc:spChg chg="mod">
          <ac:chgData name="Li Lixiang" userId="6104bbfcb56aea79" providerId="LiveId" clId="{2AC96751-A76D-4657-8308-80E0A470D25F}" dt="2021-04-06T07:39:51.135" v="18" actId="20577"/>
          <ac:spMkLst>
            <pc:docMk/>
            <pc:sldMk cId="4006689984" sldId="293"/>
            <ac:spMk id="3" creationId="{7B12C85E-3C29-4C1C-9375-0136BA8B57BD}"/>
          </ac:spMkLst>
        </pc:spChg>
      </pc:sldChg>
    </pc:docChg>
  </pc:docChgLst>
  <pc:docChgLst>
    <pc:chgData name="Li Lixiang" userId="6104bbfcb56aea79" providerId="LiveId" clId="{0B0187DC-2BBE-4AD3-9BC9-D3E08243C43B}"/>
    <pc:docChg chg="undo custSel addSld modSld sldOrd">
      <pc:chgData name="Li Lixiang" userId="6104bbfcb56aea79" providerId="LiveId" clId="{0B0187DC-2BBE-4AD3-9BC9-D3E08243C43B}" dt="2021-02-20T10:56:20.424" v="1258" actId="313"/>
      <pc:docMkLst>
        <pc:docMk/>
      </pc:docMkLst>
      <pc:sldChg chg="addSp delSp modSp add mod">
        <pc:chgData name="Li Lixiang" userId="6104bbfcb56aea79" providerId="LiveId" clId="{0B0187DC-2BBE-4AD3-9BC9-D3E08243C43B}" dt="2021-02-20T10:21:37.886" v="807" actId="20577"/>
        <pc:sldMkLst>
          <pc:docMk/>
          <pc:sldMk cId="889319739" sldId="290"/>
        </pc:sldMkLst>
        <pc:spChg chg="mod">
          <ac:chgData name="Li Lixiang" userId="6104bbfcb56aea79" providerId="LiveId" clId="{0B0187DC-2BBE-4AD3-9BC9-D3E08243C43B}" dt="2021-02-20T10:21:37.886" v="807" actId="20577"/>
          <ac:spMkLst>
            <pc:docMk/>
            <pc:sldMk cId="889319739" sldId="290"/>
            <ac:spMk id="2" creationId="{C33807AD-6DE4-4C9E-B272-413578CC939F}"/>
          </ac:spMkLst>
        </pc:spChg>
        <pc:spChg chg="mod">
          <ac:chgData name="Li Lixiang" userId="6104bbfcb56aea79" providerId="LiveId" clId="{0B0187DC-2BBE-4AD3-9BC9-D3E08243C43B}" dt="2021-02-18T14:57:03.611" v="279" actId="20577"/>
          <ac:spMkLst>
            <pc:docMk/>
            <pc:sldMk cId="889319739" sldId="290"/>
            <ac:spMk id="6" creationId="{23C71CFC-1FBD-425F-9D3B-2434275A4A0F}"/>
          </ac:spMkLst>
        </pc:spChg>
        <pc:spChg chg="mod">
          <ac:chgData name="Li Lixiang" userId="6104bbfcb56aea79" providerId="LiveId" clId="{0B0187DC-2BBE-4AD3-9BC9-D3E08243C43B}" dt="2021-02-18T14:55:51.416" v="185" actId="20577"/>
          <ac:spMkLst>
            <pc:docMk/>
            <pc:sldMk cId="889319739" sldId="290"/>
            <ac:spMk id="10" creationId="{00F6E793-FA3A-434C-B567-1437A2730895}"/>
          </ac:spMkLst>
        </pc:spChg>
        <pc:spChg chg="mod">
          <ac:chgData name="Li Lixiang" userId="6104bbfcb56aea79" providerId="LiveId" clId="{0B0187DC-2BBE-4AD3-9BC9-D3E08243C43B}" dt="2021-02-18T14:55:15.772" v="145" actId="20577"/>
          <ac:spMkLst>
            <pc:docMk/>
            <pc:sldMk cId="889319739" sldId="290"/>
            <ac:spMk id="11" creationId="{811FBA33-AACE-4625-BCB2-9752F1BE3A4F}"/>
          </ac:spMkLst>
        </pc:spChg>
        <pc:spChg chg="mod">
          <ac:chgData name="Li Lixiang" userId="6104bbfcb56aea79" providerId="LiveId" clId="{0B0187DC-2BBE-4AD3-9BC9-D3E08243C43B}" dt="2021-02-18T14:54:28.846" v="70" actId="20577"/>
          <ac:spMkLst>
            <pc:docMk/>
            <pc:sldMk cId="889319739" sldId="290"/>
            <ac:spMk id="12" creationId="{B3632D03-D1BF-4123-85B7-F723A102485C}"/>
          </ac:spMkLst>
        </pc:spChg>
        <pc:picChg chg="del">
          <ac:chgData name="Li Lixiang" userId="6104bbfcb56aea79" providerId="LiveId" clId="{0B0187DC-2BBE-4AD3-9BC9-D3E08243C43B}" dt="2021-02-18T14:52:39.041" v="2" actId="478"/>
          <ac:picMkLst>
            <pc:docMk/>
            <pc:sldMk cId="889319739" sldId="290"/>
            <ac:picMk id="5" creationId="{457BB864-1F65-46DD-BDC7-F29666BA6812}"/>
          </ac:picMkLst>
        </pc:picChg>
        <pc:picChg chg="add mod">
          <ac:chgData name="Li Lixiang" userId="6104bbfcb56aea79" providerId="LiveId" clId="{0B0187DC-2BBE-4AD3-9BC9-D3E08243C43B}" dt="2021-02-18T14:52:43.836" v="5" actId="14100"/>
          <ac:picMkLst>
            <pc:docMk/>
            <pc:sldMk cId="889319739" sldId="290"/>
            <ac:picMk id="7" creationId="{074B8B18-F24B-4D0D-A97F-0F5E8D07FD86}"/>
          </ac:picMkLst>
        </pc:picChg>
      </pc:sldChg>
      <pc:sldChg chg="addSp delSp modSp add mod ord">
        <pc:chgData name="Li Lixiang" userId="6104bbfcb56aea79" providerId="LiveId" clId="{0B0187DC-2BBE-4AD3-9BC9-D3E08243C43B}" dt="2021-02-20T10:21:33.717" v="806" actId="20577"/>
        <pc:sldMkLst>
          <pc:docMk/>
          <pc:sldMk cId="1927200491" sldId="291"/>
        </pc:sldMkLst>
        <pc:spChg chg="mod">
          <ac:chgData name="Li Lixiang" userId="6104bbfcb56aea79" providerId="LiveId" clId="{0B0187DC-2BBE-4AD3-9BC9-D3E08243C43B}" dt="2021-02-20T10:21:33.717" v="806" actId="20577"/>
          <ac:spMkLst>
            <pc:docMk/>
            <pc:sldMk cId="1927200491" sldId="291"/>
            <ac:spMk id="2" creationId="{C33807AD-6DE4-4C9E-B272-413578CC939F}"/>
          </ac:spMkLst>
        </pc:spChg>
        <pc:spChg chg="mod">
          <ac:chgData name="Li Lixiang" userId="6104bbfcb56aea79" providerId="LiveId" clId="{0B0187DC-2BBE-4AD3-9BC9-D3E08243C43B}" dt="2021-02-18T15:37:24.133" v="712" actId="20577"/>
          <ac:spMkLst>
            <pc:docMk/>
            <pc:sldMk cId="1927200491" sldId="291"/>
            <ac:spMk id="6" creationId="{23C71CFC-1FBD-425F-9D3B-2434275A4A0F}"/>
          </ac:spMkLst>
        </pc:spChg>
        <pc:spChg chg="mod">
          <ac:chgData name="Li Lixiang" userId="6104bbfcb56aea79" providerId="LiveId" clId="{0B0187DC-2BBE-4AD3-9BC9-D3E08243C43B}" dt="2021-02-18T15:29:04.511" v="515" actId="20577"/>
          <ac:spMkLst>
            <pc:docMk/>
            <pc:sldMk cId="1927200491" sldId="291"/>
            <ac:spMk id="10" creationId="{00F6E793-FA3A-434C-B567-1437A2730895}"/>
          </ac:spMkLst>
        </pc:spChg>
        <pc:spChg chg="mod">
          <ac:chgData name="Li Lixiang" userId="6104bbfcb56aea79" providerId="LiveId" clId="{0B0187DC-2BBE-4AD3-9BC9-D3E08243C43B}" dt="2021-02-18T15:29:47.493" v="638" actId="6549"/>
          <ac:spMkLst>
            <pc:docMk/>
            <pc:sldMk cId="1927200491" sldId="291"/>
            <ac:spMk id="11" creationId="{811FBA33-AACE-4625-BCB2-9752F1BE3A4F}"/>
          </ac:spMkLst>
        </pc:spChg>
        <pc:spChg chg="add del mod">
          <ac:chgData name="Li Lixiang" userId="6104bbfcb56aea79" providerId="LiveId" clId="{0B0187DC-2BBE-4AD3-9BC9-D3E08243C43B}" dt="2021-02-18T15:30:25.677" v="709" actId="20577"/>
          <ac:spMkLst>
            <pc:docMk/>
            <pc:sldMk cId="1927200491" sldId="291"/>
            <ac:spMk id="12" creationId="{B3632D03-D1BF-4123-85B7-F723A102485C}"/>
          </ac:spMkLst>
        </pc:spChg>
        <pc:picChg chg="del">
          <ac:chgData name="Li Lixiang" userId="6104bbfcb56aea79" providerId="LiveId" clId="{0B0187DC-2BBE-4AD3-9BC9-D3E08243C43B}" dt="2021-02-18T14:58:06.832" v="283" actId="478"/>
          <ac:picMkLst>
            <pc:docMk/>
            <pc:sldMk cId="1927200491" sldId="291"/>
            <ac:picMk id="5" creationId="{457BB864-1F65-46DD-BDC7-F29666BA6812}"/>
          </ac:picMkLst>
        </pc:picChg>
        <pc:picChg chg="add mod">
          <ac:chgData name="Li Lixiang" userId="6104bbfcb56aea79" providerId="LiveId" clId="{0B0187DC-2BBE-4AD3-9BC9-D3E08243C43B}" dt="2021-02-18T15:26:44.608" v="286" actId="14100"/>
          <ac:picMkLst>
            <pc:docMk/>
            <pc:sldMk cId="1927200491" sldId="291"/>
            <ac:picMk id="7" creationId="{7B87DD36-A4AE-4A75-8E16-B5744A1E0A7B}"/>
          </ac:picMkLst>
        </pc:picChg>
      </pc:sldChg>
      <pc:sldChg chg="addSp delSp modSp add mod">
        <pc:chgData name="Li Lixiang" userId="6104bbfcb56aea79" providerId="LiveId" clId="{0B0187DC-2BBE-4AD3-9BC9-D3E08243C43B}" dt="2021-02-18T15:50:00.154" v="803" actId="1076"/>
        <pc:sldMkLst>
          <pc:docMk/>
          <pc:sldMk cId="2607957988" sldId="292"/>
        </pc:sldMkLst>
        <pc:spChg chg="mod">
          <ac:chgData name="Li Lixiang" userId="6104bbfcb56aea79" providerId="LiveId" clId="{0B0187DC-2BBE-4AD3-9BC9-D3E08243C43B}" dt="2021-02-18T15:48:35.771" v="717" actId="20577"/>
          <ac:spMkLst>
            <pc:docMk/>
            <pc:sldMk cId="2607957988" sldId="292"/>
            <ac:spMk id="2" creationId="{C33807AD-6DE4-4C9E-B272-413578CC939F}"/>
          </ac:spMkLst>
        </pc:spChg>
        <pc:spChg chg="del mod">
          <ac:chgData name="Li Lixiang" userId="6104bbfcb56aea79" providerId="LiveId" clId="{0B0187DC-2BBE-4AD3-9BC9-D3E08243C43B}" dt="2021-02-18T15:49:33.262" v="793" actId="478"/>
          <ac:spMkLst>
            <pc:docMk/>
            <pc:sldMk cId="2607957988" sldId="292"/>
            <ac:spMk id="6" creationId="{23C71CFC-1FBD-425F-9D3B-2434275A4A0F}"/>
          </ac:spMkLst>
        </pc:spChg>
        <pc:spChg chg="del mod">
          <ac:chgData name="Li Lixiang" userId="6104bbfcb56aea79" providerId="LiveId" clId="{0B0187DC-2BBE-4AD3-9BC9-D3E08243C43B}" dt="2021-02-18T15:49:35.826" v="795" actId="478"/>
          <ac:spMkLst>
            <pc:docMk/>
            <pc:sldMk cId="2607957988" sldId="292"/>
            <ac:spMk id="10" creationId="{00F6E793-FA3A-434C-B567-1437A2730895}"/>
          </ac:spMkLst>
        </pc:spChg>
        <pc:spChg chg="del mod">
          <ac:chgData name="Li Lixiang" userId="6104bbfcb56aea79" providerId="LiveId" clId="{0B0187DC-2BBE-4AD3-9BC9-D3E08243C43B}" dt="2021-02-18T15:49:34.553" v="794" actId="478"/>
          <ac:spMkLst>
            <pc:docMk/>
            <pc:sldMk cId="2607957988" sldId="292"/>
            <ac:spMk id="11" creationId="{811FBA33-AACE-4625-BCB2-9752F1BE3A4F}"/>
          </ac:spMkLst>
        </pc:spChg>
        <pc:spChg chg="del">
          <ac:chgData name="Li Lixiang" userId="6104bbfcb56aea79" providerId="LiveId" clId="{0B0187DC-2BBE-4AD3-9BC9-D3E08243C43B}" dt="2021-02-18T15:49:37.276" v="796" actId="478"/>
          <ac:spMkLst>
            <pc:docMk/>
            <pc:sldMk cId="2607957988" sldId="292"/>
            <ac:spMk id="12" creationId="{B3632D03-D1BF-4123-85B7-F723A102485C}"/>
          </ac:spMkLst>
        </pc:spChg>
        <pc:picChg chg="add mod">
          <ac:chgData name="Li Lixiang" userId="6104bbfcb56aea79" providerId="LiveId" clId="{0B0187DC-2BBE-4AD3-9BC9-D3E08243C43B}" dt="2021-02-18T15:50:00.154" v="803" actId="1076"/>
          <ac:picMkLst>
            <pc:docMk/>
            <pc:sldMk cId="2607957988" sldId="292"/>
            <ac:picMk id="5" creationId="{4CCD2444-A8E2-480D-8CB9-5A52E482DAC9}"/>
          </ac:picMkLst>
        </pc:picChg>
        <pc:picChg chg="del">
          <ac:chgData name="Li Lixiang" userId="6104bbfcb56aea79" providerId="LiveId" clId="{0B0187DC-2BBE-4AD3-9BC9-D3E08243C43B}" dt="2021-02-18T15:48:26.687" v="715" actId="478"/>
          <ac:picMkLst>
            <pc:docMk/>
            <pc:sldMk cId="2607957988" sldId="292"/>
            <ac:picMk id="7" creationId="{7B87DD36-A4AE-4A75-8E16-B5744A1E0A7B}"/>
          </ac:picMkLst>
        </pc:picChg>
        <pc:cxnChg chg="add mod">
          <ac:chgData name="Li Lixiang" userId="6104bbfcb56aea79" providerId="LiveId" clId="{0B0187DC-2BBE-4AD3-9BC9-D3E08243C43B}" dt="2021-02-18T15:49:45.180" v="798" actId="13822"/>
          <ac:cxnSpMkLst>
            <pc:docMk/>
            <pc:sldMk cId="2607957988" sldId="292"/>
            <ac:cxnSpMk id="9" creationId="{0684DE4D-9727-4FC9-9316-259498B5086B}"/>
          </ac:cxnSpMkLst>
        </pc:cxnChg>
        <pc:cxnChg chg="add mod">
          <ac:chgData name="Li Lixiang" userId="6104bbfcb56aea79" providerId="LiveId" clId="{0B0187DC-2BBE-4AD3-9BC9-D3E08243C43B}" dt="2021-02-18T15:49:51.562" v="800" actId="1076"/>
          <ac:cxnSpMkLst>
            <pc:docMk/>
            <pc:sldMk cId="2607957988" sldId="292"/>
            <ac:cxnSpMk id="13" creationId="{C2B7E56C-2EB1-417B-B7E3-44F4316F217F}"/>
          </ac:cxnSpMkLst>
        </pc:cxnChg>
        <pc:cxnChg chg="add mod">
          <ac:chgData name="Li Lixiang" userId="6104bbfcb56aea79" providerId="LiveId" clId="{0B0187DC-2BBE-4AD3-9BC9-D3E08243C43B}" dt="2021-02-18T15:49:56.736" v="802" actId="1076"/>
          <ac:cxnSpMkLst>
            <pc:docMk/>
            <pc:sldMk cId="2607957988" sldId="292"/>
            <ac:cxnSpMk id="14" creationId="{66A15524-9A51-42AE-9C1B-F1920BEB9CB1}"/>
          </ac:cxnSpMkLst>
        </pc:cxnChg>
      </pc:sldChg>
      <pc:sldChg chg="addSp delSp modSp add mod">
        <pc:chgData name="Li Lixiang" userId="6104bbfcb56aea79" providerId="LiveId" clId="{0B0187DC-2BBE-4AD3-9BC9-D3E08243C43B}" dt="2021-02-20T10:50:57.142" v="1003" actId="1036"/>
        <pc:sldMkLst>
          <pc:docMk/>
          <pc:sldMk cId="4006689984" sldId="293"/>
        </pc:sldMkLst>
        <pc:spChg chg="mod">
          <ac:chgData name="Li Lixiang" userId="6104bbfcb56aea79" providerId="LiveId" clId="{0B0187DC-2BBE-4AD3-9BC9-D3E08243C43B}" dt="2021-02-20T10:30:04.494" v="809" actId="20577"/>
          <ac:spMkLst>
            <pc:docMk/>
            <pc:sldMk cId="4006689984" sldId="293"/>
            <ac:spMk id="2" creationId="{C33807AD-6DE4-4C9E-B272-413578CC939F}"/>
          </ac:spMkLst>
        </pc:spChg>
        <pc:spChg chg="add mod">
          <ac:chgData name="Li Lixiang" userId="6104bbfcb56aea79" providerId="LiveId" clId="{0B0187DC-2BBE-4AD3-9BC9-D3E08243C43B}" dt="2021-02-20T10:50:45.276" v="992" actId="20577"/>
          <ac:spMkLst>
            <pc:docMk/>
            <pc:sldMk cId="4006689984" sldId="293"/>
            <ac:spMk id="10" creationId="{D0A0E5C6-7AED-4CA9-8C6B-2F4D6C02C819}"/>
          </ac:spMkLst>
        </pc:spChg>
        <pc:spChg chg="add mod">
          <ac:chgData name="Li Lixiang" userId="6104bbfcb56aea79" providerId="LiveId" clId="{0B0187DC-2BBE-4AD3-9BC9-D3E08243C43B}" dt="2021-02-20T10:50:12.979" v="976" actId="20577"/>
          <ac:spMkLst>
            <pc:docMk/>
            <pc:sldMk cId="4006689984" sldId="293"/>
            <ac:spMk id="11" creationId="{50445102-B3AE-4901-B103-431118A77BD4}"/>
          </ac:spMkLst>
        </pc:spChg>
        <pc:spChg chg="add mod">
          <ac:chgData name="Li Lixiang" userId="6104bbfcb56aea79" providerId="LiveId" clId="{0B0187DC-2BBE-4AD3-9BC9-D3E08243C43B}" dt="2021-02-20T10:50:57.142" v="1003" actId="1036"/>
          <ac:spMkLst>
            <pc:docMk/>
            <pc:sldMk cId="4006689984" sldId="293"/>
            <ac:spMk id="12" creationId="{A7720C31-9417-4D3B-83D0-DF8192B610FF}"/>
          </ac:spMkLst>
        </pc:spChg>
        <pc:spChg chg="add mod">
          <ac:chgData name="Li Lixiang" userId="6104bbfcb56aea79" providerId="LiveId" clId="{0B0187DC-2BBE-4AD3-9BC9-D3E08243C43B}" dt="2021-02-20T10:50:57.142" v="1003" actId="1036"/>
          <ac:spMkLst>
            <pc:docMk/>
            <pc:sldMk cId="4006689984" sldId="293"/>
            <ac:spMk id="15" creationId="{21D3E987-7B98-459B-BF60-AB34CFD3531F}"/>
          </ac:spMkLst>
        </pc:spChg>
        <pc:picChg chg="del">
          <ac:chgData name="Li Lixiang" userId="6104bbfcb56aea79" providerId="LiveId" clId="{0B0187DC-2BBE-4AD3-9BC9-D3E08243C43B}" dt="2021-02-20T10:47:08.737" v="810" actId="478"/>
          <ac:picMkLst>
            <pc:docMk/>
            <pc:sldMk cId="4006689984" sldId="293"/>
            <ac:picMk id="5" creationId="{4CCD2444-A8E2-480D-8CB9-5A52E482DAC9}"/>
          </ac:picMkLst>
        </pc:picChg>
        <pc:picChg chg="add mod">
          <ac:chgData name="Li Lixiang" userId="6104bbfcb56aea79" providerId="LiveId" clId="{0B0187DC-2BBE-4AD3-9BC9-D3E08243C43B}" dt="2021-02-20T10:47:30.301" v="813" actId="14100"/>
          <ac:picMkLst>
            <pc:docMk/>
            <pc:sldMk cId="4006689984" sldId="293"/>
            <ac:picMk id="6" creationId="{F9F9AD05-9814-40C2-B9EA-A684A0D4EC6D}"/>
          </ac:picMkLst>
        </pc:picChg>
        <pc:cxnChg chg="del">
          <ac:chgData name="Li Lixiang" userId="6104bbfcb56aea79" providerId="LiveId" clId="{0B0187DC-2BBE-4AD3-9BC9-D3E08243C43B}" dt="2021-02-20T10:47:33.377" v="814" actId="478"/>
          <ac:cxnSpMkLst>
            <pc:docMk/>
            <pc:sldMk cId="4006689984" sldId="293"/>
            <ac:cxnSpMk id="9" creationId="{0684DE4D-9727-4FC9-9316-259498B5086B}"/>
          </ac:cxnSpMkLst>
        </pc:cxnChg>
        <pc:cxnChg chg="del">
          <ac:chgData name="Li Lixiang" userId="6104bbfcb56aea79" providerId="LiveId" clId="{0B0187DC-2BBE-4AD3-9BC9-D3E08243C43B}" dt="2021-02-20T10:47:33.377" v="814" actId="478"/>
          <ac:cxnSpMkLst>
            <pc:docMk/>
            <pc:sldMk cId="4006689984" sldId="293"/>
            <ac:cxnSpMk id="13" creationId="{C2B7E56C-2EB1-417B-B7E3-44F4316F217F}"/>
          </ac:cxnSpMkLst>
        </pc:cxnChg>
        <pc:cxnChg chg="del">
          <ac:chgData name="Li Lixiang" userId="6104bbfcb56aea79" providerId="LiveId" clId="{0B0187DC-2BBE-4AD3-9BC9-D3E08243C43B}" dt="2021-02-20T10:47:33.377" v="814" actId="478"/>
          <ac:cxnSpMkLst>
            <pc:docMk/>
            <pc:sldMk cId="4006689984" sldId="293"/>
            <ac:cxnSpMk id="14" creationId="{66A15524-9A51-42AE-9C1B-F1920BEB9CB1}"/>
          </ac:cxnSpMkLst>
        </pc:cxnChg>
      </pc:sldChg>
      <pc:sldChg chg="addSp delSp modSp add mod">
        <pc:chgData name="Li Lixiang" userId="6104bbfcb56aea79" providerId="LiveId" clId="{0B0187DC-2BBE-4AD3-9BC9-D3E08243C43B}" dt="2021-02-20T10:56:20.424" v="1258" actId="313"/>
        <pc:sldMkLst>
          <pc:docMk/>
          <pc:sldMk cId="923748487" sldId="294"/>
        </pc:sldMkLst>
        <pc:spChg chg="mod">
          <ac:chgData name="Li Lixiang" userId="6104bbfcb56aea79" providerId="LiveId" clId="{0B0187DC-2BBE-4AD3-9BC9-D3E08243C43B}" dt="2021-02-20T10:51:07.533" v="1005" actId="20577"/>
          <ac:spMkLst>
            <pc:docMk/>
            <pc:sldMk cId="923748487" sldId="294"/>
            <ac:spMk id="2" creationId="{C33807AD-6DE4-4C9E-B272-413578CC939F}"/>
          </ac:spMkLst>
        </pc:spChg>
        <pc:spChg chg="mod">
          <ac:chgData name="Li Lixiang" userId="6104bbfcb56aea79" providerId="LiveId" clId="{0B0187DC-2BBE-4AD3-9BC9-D3E08243C43B}" dt="2021-02-20T10:55:06.689" v="1189" actId="1035"/>
          <ac:spMkLst>
            <pc:docMk/>
            <pc:sldMk cId="923748487" sldId="294"/>
            <ac:spMk id="10" creationId="{D0A0E5C6-7AED-4CA9-8C6B-2F4D6C02C819}"/>
          </ac:spMkLst>
        </pc:spChg>
        <pc:spChg chg="mod">
          <ac:chgData name="Li Lixiang" userId="6104bbfcb56aea79" providerId="LiveId" clId="{0B0187DC-2BBE-4AD3-9BC9-D3E08243C43B}" dt="2021-02-20T10:55:06.689" v="1189" actId="1035"/>
          <ac:spMkLst>
            <pc:docMk/>
            <pc:sldMk cId="923748487" sldId="294"/>
            <ac:spMk id="11" creationId="{50445102-B3AE-4901-B103-431118A77BD4}"/>
          </ac:spMkLst>
        </pc:spChg>
        <pc:spChg chg="mod">
          <ac:chgData name="Li Lixiang" userId="6104bbfcb56aea79" providerId="LiveId" clId="{0B0187DC-2BBE-4AD3-9BC9-D3E08243C43B}" dt="2021-02-20T10:55:45.299" v="1232" actId="20577"/>
          <ac:spMkLst>
            <pc:docMk/>
            <pc:sldMk cId="923748487" sldId="294"/>
            <ac:spMk id="12" creationId="{A7720C31-9417-4D3B-83D0-DF8192B610FF}"/>
          </ac:spMkLst>
        </pc:spChg>
        <pc:spChg chg="mod">
          <ac:chgData name="Li Lixiang" userId="6104bbfcb56aea79" providerId="LiveId" clId="{0B0187DC-2BBE-4AD3-9BC9-D3E08243C43B}" dt="2021-02-20T10:56:20.424" v="1258" actId="313"/>
          <ac:spMkLst>
            <pc:docMk/>
            <pc:sldMk cId="923748487" sldId="294"/>
            <ac:spMk id="15" creationId="{21D3E987-7B98-459B-BF60-AB34CFD3531F}"/>
          </ac:spMkLst>
        </pc:spChg>
        <pc:picChg chg="add mod">
          <ac:chgData name="Li Lixiang" userId="6104bbfcb56aea79" providerId="LiveId" clId="{0B0187DC-2BBE-4AD3-9BC9-D3E08243C43B}" dt="2021-02-20T10:51:36.476" v="1010" actId="14100"/>
          <ac:picMkLst>
            <pc:docMk/>
            <pc:sldMk cId="923748487" sldId="294"/>
            <ac:picMk id="5" creationId="{029B30CF-D4D7-488D-89AA-3A0F2B3EE791}"/>
          </ac:picMkLst>
        </pc:picChg>
        <pc:picChg chg="del">
          <ac:chgData name="Li Lixiang" userId="6104bbfcb56aea79" providerId="LiveId" clId="{0B0187DC-2BBE-4AD3-9BC9-D3E08243C43B}" dt="2021-02-20T10:51:09.928" v="1006" actId="478"/>
          <ac:picMkLst>
            <pc:docMk/>
            <pc:sldMk cId="923748487" sldId="294"/>
            <ac:picMk id="6" creationId="{F9F9AD05-9814-40C2-B9EA-A684A0D4EC6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D291B17-9318-49DB-B28B-6E5994AE9581}" type="datetime1">
              <a:rPr lang="en-US" smtClean="0"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435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95740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D291B17-9318-49DB-B28B-6E5994AE9581}" type="datetime1">
              <a:rPr lang="en-US" smtClean="0"/>
              <a:t>4/5/2021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22489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D291B17-9318-49DB-B28B-6E5994AE9581}" type="datetime1">
              <a:rPr lang="en-US" smtClean="0"/>
              <a:t>4/5/2021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150502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D291B17-9318-49DB-B28B-6E5994AE9581}" type="datetime1">
              <a:rPr lang="en-US" smtClean="0"/>
              <a:t>4/5/2021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80412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38382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36267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32222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D291B17-9318-49DB-B28B-6E5994AE9581}" type="datetime1">
              <a:rPr lang="en-US" smtClean="0"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153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476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2497495-0637-405E-AE64-5CC7506D51F5}" type="datetime1">
              <a:rPr lang="en-US" smtClean="0"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720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67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268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543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65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4/5/2021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805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43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9305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  <p:sldLayoutId id="2147483847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ipette dripping into a petri dish">
            <a:extLst>
              <a:ext uri="{FF2B5EF4-FFF2-40B4-BE49-F238E27FC236}">
                <a16:creationId xmlns:a16="http://schemas.microsoft.com/office/drawing/2014/main" id="{AD5EFA86-59D3-41A9-819E-C704FF32C5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3302" y="457200"/>
            <a:ext cx="7588885" cy="58996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2723" y="850791"/>
            <a:ext cx="3202016" cy="4198288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Python exercise 3</a:t>
            </a:r>
          </a:p>
        </p:txBody>
      </p:sp>
    </p:spTree>
    <p:extLst>
      <p:ext uri="{BB962C8B-B14F-4D97-AF65-F5344CB8AC3E}">
        <p14:creationId xmlns:p14="http://schemas.microsoft.com/office/powerpoint/2010/main" val="2424003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807AD-6DE4-4C9E-B272-413578CC9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39596"/>
            <a:ext cx="11029616" cy="947417"/>
          </a:xfrm>
        </p:spPr>
        <p:txBody>
          <a:bodyPr/>
          <a:lstStyle/>
          <a:p>
            <a:r>
              <a:rPr lang="en-US" dirty="0"/>
              <a:t>Question 1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2C85E-3C29-4C1C-9375-0136BA8B5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92224"/>
            <a:ext cx="11029615" cy="579889"/>
          </a:xfrm>
        </p:spPr>
        <p:txBody>
          <a:bodyPr anchor="t"/>
          <a:lstStyle/>
          <a:p>
            <a:pPr marL="0" indent="0">
              <a:buNone/>
            </a:pPr>
            <a:r>
              <a:rPr lang="en-US" dirty="0"/>
              <a:t>What is the result of the following code after execution?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7BB864-1F65-46DD-BDC7-F29666BA6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465" y="2540759"/>
            <a:ext cx="3539800" cy="14501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C71CFC-1FBD-425F-9D3B-2434275A4A0F}"/>
              </a:ext>
            </a:extLst>
          </p:cNvPr>
          <p:cNvSpPr txBox="1"/>
          <p:nvPr/>
        </p:nvSpPr>
        <p:spPr>
          <a:xfrm>
            <a:off x="4494706" y="2786290"/>
            <a:ext cx="218200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Code Medium" panose="020B0809050000020004" pitchFamily="49" charset="0"/>
                <a:ea typeface="Fira Code Medium" panose="020B0809050000020004" pitchFamily="49" charset="0"/>
                <a:cs typeface="Arial" panose="020B0604020202020204" pitchFamily="34" charset="0"/>
              </a:rPr>
              <a:t>A. *</a:t>
            </a:r>
          </a:p>
          <a:p>
            <a:r>
              <a:rPr lang="en-US" dirty="0">
                <a:latin typeface="Fira Code Medium" panose="020B0809050000020004" pitchFamily="49" charset="0"/>
                <a:ea typeface="Fira Code Medium" panose="020B0809050000020004" pitchFamily="49" charset="0"/>
                <a:cs typeface="Arial" panose="020B0604020202020204" pitchFamily="34" charset="0"/>
              </a:rPr>
              <a:t>   **</a:t>
            </a:r>
          </a:p>
          <a:p>
            <a:r>
              <a:rPr lang="en-US" dirty="0">
                <a:latin typeface="Fira Code Medium" panose="020B0809050000020004" pitchFamily="49" charset="0"/>
                <a:ea typeface="Fira Code Medium" panose="020B0809050000020004" pitchFamily="49" charset="0"/>
                <a:cs typeface="Arial" panose="020B0604020202020204" pitchFamily="34" charset="0"/>
              </a:rPr>
              <a:t>   ***</a:t>
            </a:r>
          </a:p>
          <a:p>
            <a:r>
              <a:rPr lang="en-US" dirty="0">
                <a:latin typeface="Fira Code Medium" panose="020B0809050000020004" pitchFamily="49" charset="0"/>
                <a:ea typeface="Fira Code Medium" panose="020B0809050000020004" pitchFamily="49" charset="0"/>
                <a:cs typeface="Arial" panose="020B0604020202020204" pitchFamily="34" charset="0"/>
              </a:rPr>
              <a:t>   ****</a:t>
            </a:r>
          </a:p>
          <a:p>
            <a:r>
              <a:rPr lang="en-US" dirty="0">
                <a:latin typeface="Fira Code Medium" panose="020B0809050000020004" pitchFamily="49" charset="0"/>
                <a:ea typeface="Fira Code Medium" panose="020B0809050000020004" pitchFamily="49" charset="0"/>
                <a:cs typeface="Arial" panose="020B0604020202020204" pitchFamily="34" charset="0"/>
              </a:rPr>
              <a:t>   *****</a:t>
            </a:r>
          </a:p>
          <a:p>
            <a:r>
              <a:rPr lang="en-US" dirty="0">
                <a:latin typeface="Fira Code Medium" panose="020B0809050000020004" pitchFamily="49" charset="0"/>
                <a:ea typeface="Fira Code Medium" panose="020B0809050000020004" pitchFamily="49" charset="0"/>
                <a:cs typeface="Arial" panose="020B0604020202020204" pitchFamily="34" charset="0"/>
              </a:rPr>
              <a:t>   ******</a:t>
            </a:r>
          </a:p>
          <a:p>
            <a:r>
              <a:rPr lang="en-US" dirty="0">
                <a:latin typeface="Fira Code Medium" panose="020B0809050000020004" pitchFamily="49" charset="0"/>
                <a:ea typeface="Fira Code Medium" panose="020B0809050000020004" pitchFamily="49" charset="0"/>
                <a:cs typeface="Arial" panose="020B0604020202020204" pitchFamily="34" charset="0"/>
              </a:rPr>
              <a:t>   *******</a:t>
            </a:r>
          </a:p>
          <a:p>
            <a:r>
              <a:rPr lang="en-US" dirty="0">
                <a:latin typeface="Fira Code Medium" panose="020B0809050000020004" pitchFamily="49" charset="0"/>
                <a:ea typeface="Fira Code Medium" panose="020B0809050000020004" pitchFamily="49" charset="0"/>
                <a:cs typeface="Arial" panose="020B0604020202020204" pitchFamily="34" charset="0"/>
              </a:rPr>
              <a:t>   ********</a:t>
            </a:r>
          </a:p>
          <a:p>
            <a:r>
              <a:rPr lang="en-US" dirty="0">
                <a:latin typeface="Fira Code Medium" panose="020B0809050000020004" pitchFamily="49" charset="0"/>
                <a:ea typeface="Fira Code Medium" panose="020B0809050000020004" pitchFamily="49" charset="0"/>
                <a:cs typeface="Arial" panose="020B0604020202020204" pitchFamily="34" charset="0"/>
              </a:rPr>
              <a:t>   *********</a:t>
            </a:r>
          </a:p>
          <a:p>
            <a:r>
              <a:rPr lang="en-US" dirty="0">
                <a:latin typeface="Fira Code Medium" panose="020B0809050000020004" pitchFamily="49" charset="0"/>
                <a:ea typeface="Fira Code Medium" panose="020B0809050000020004" pitchFamily="49" charset="0"/>
                <a:cs typeface="Arial" panose="020B0604020202020204" pitchFamily="34" charset="0"/>
              </a:rPr>
              <a:t>   _________  </a:t>
            </a:r>
            <a:endParaRPr lang="en-MY" dirty="0">
              <a:latin typeface="Fira Code Medium" panose="020B0809050000020004" pitchFamily="49" charset="0"/>
              <a:ea typeface="Fira Code Medium" panose="020B0809050000020004" pitchFamily="49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F6E793-FA3A-434C-B567-1437A2730895}"/>
              </a:ext>
            </a:extLst>
          </p:cNvPr>
          <p:cNvSpPr txBox="1"/>
          <p:nvPr/>
        </p:nvSpPr>
        <p:spPr>
          <a:xfrm>
            <a:off x="6353986" y="2786290"/>
            <a:ext cx="218200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Code Medium" panose="020B0809050000020004" pitchFamily="49" charset="0"/>
                <a:ea typeface="Fira Code Medium" panose="020B0809050000020004" pitchFamily="49" charset="0"/>
                <a:cs typeface="Arial" panose="020B0604020202020204" pitchFamily="34" charset="0"/>
              </a:rPr>
              <a:t>B. *</a:t>
            </a:r>
          </a:p>
          <a:p>
            <a:r>
              <a:rPr lang="en-US" dirty="0">
                <a:latin typeface="Fira Code Medium" panose="020B0809050000020004" pitchFamily="49" charset="0"/>
                <a:ea typeface="Fira Code Medium" panose="020B0809050000020004" pitchFamily="49" charset="0"/>
                <a:cs typeface="Arial" panose="020B0604020202020204" pitchFamily="34" charset="0"/>
              </a:rPr>
              <a:t>   *</a:t>
            </a:r>
          </a:p>
          <a:p>
            <a:r>
              <a:rPr lang="en-US" dirty="0">
                <a:latin typeface="Fira Code Medium" panose="020B0809050000020004" pitchFamily="49" charset="0"/>
                <a:ea typeface="Fira Code Medium" panose="020B0809050000020004" pitchFamily="49" charset="0"/>
                <a:cs typeface="Arial" panose="020B0604020202020204" pitchFamily="34" charset="0"/>
              </a:rPr>
              <a:t>   *</a:t>
            </a:r>
          </a:p>
          <a:p>
            <a:r>
              <a:rPr lang="en-US" dirty="0">
                <a:latin typeface="Fira Code Medium" panose="020B0809050000020004" pitchFamily="49" charset="0"/>
                <a:ea typeface="Fira Code Medium" panose="020B0809050000020004" pitchFamily="49" charset="0"/>
                <a:cs typeface="Arial" panose="020B0604020202020204" pitchFamily="34" charset="0"/>
              </a:rPr>
              <a:t>   *</a:t>
            </a:r>
          </a:p>
          <a:p>
            <a:r>
              <a:rPr lang="en-US" dirty="0">
                <a:latin typeface="Fira Code Medium" panose="020B0809050000020004" pitchFamily="49" charset="0"/>
                <a:ea typeface="Fira Code Medium" panose="020B0809050000020004" pitchFamily="49" charset="0"/>
                <a:cs typeface="Arial" panose="020B0604020202020204" pitchFamily="34" charset="0"/>
              </a:rPr>
              <a:t>   *</a:t>
            </a:r>
          </a:p>
          <a:p>
            <a:r>
              <a:rPr lang="en-US" dirty="0">
                <a:latin typeface="Fira Code Medium" panose="020B0809050000020004" pitchFamily="49" charset="0"/>
                <a:ea typeface="Fira Code Medium" panose="020B0809050000020004" pitchFamily="49" charset="0"/>
                <a:cs typeface="Arial" panose="020B0604020202020204" pitchFamily="34" charset="0"/>
              </a:rPr>
              <a:t>   *</a:t>
            </a:r>
          </a:p>
          <a:p>
            <a:r>
              <a:rPr lang="en-US" dirty="0">
                <a:latin typeface="Fira Code Medium" panose="020B0809050000020004" pitchFamily="49" charset="0"/>
                <a:ea typeface="Fira Code Medium" panose="020B0809050000020004" pitchFamily="49" charset="0"/>
                <a:cs typeface="Arial" panose="020B0604020202020204" pitchFamily="34" charset="0"/>
              </a:rPr>
              <a:t>   *</a:t>
            </a:r>
          </a:p>
          <a:p>
            <a:r>
              <a:rPr lang="en-US" dirty="0">
                <a:latin typeface="Fira Code Medium" panose="020B0809050000020004" pitchFamily="49" charset="0"/>
                <a:ea typeface="Fira Code Medium" panose="020B0809050000020004" pitchFamily="49" charset="0"/>
                <a:cs typeface="Arial" panose="020B0604020202020204" pitchFamily="34" charset="0"/>
              </a:rPr>
              <a:t>   *</a:t>
            </a:r>
          </a:p>
          <a:p>
            <a:r>
              <a:rPr lang="en-US" dirty="0">
                <a:latin typeface="Fira Code Medium" panose="020B0809050000020004" pitchFamily="49" charset="0"/>
                <a:ea typeface="Fira Code Medium" panose="020B0809050000020004" pitchFamily="49" charset="0"/>
                <a:cs typeface="Arial" panose="020B0604020202020204" pitchFamily="34" charset="0"/>
              </a:rPr>
              <a:t>   *</a:t>
            </a:r>
          </a:p>
          <a:p>
            <a:r>
              <a:rPr lang="en-US" dirty="0">
                <a:latin typeface="Fira Code Medium" panose="020B0809050000020004" pitchFamily="49" charset="0"/>
                <a:ea typeface="Fira Code Medium" panose="020B0809050000020004" pitchFamily="49" charset="0"/>
                <a:cs typeface="Arial" panose="020B0604020202020204" pitchFamily="34" charset="0"/>
              </a:rPr>
              <a:t>   _________  </a:t>
            </a:r>
            <a:endParaRPr lang="en-MY" dirty="0">
              <a:latin typeface="Fira Code Medium" panose="020B0809050000020004" pitchFamily="49" charset="0"/>
              <a:ea typeface="Fira Code Medium" panose="020B0809050000020004" pitchFamily="49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1FBA33-AACE-4625-BCB2-9752F1BE3A4F}"/>
              </a:ext>
            </a:extLst>
          </p:cNvPr>
          <p:cNvSpPr txBox="1"/>
          <p:nvPr/>
        </p:nvSpPr>
        <p:spPr>
          <a:xfrm>
            <a:off x="8264066" y="2786290"/>
            <a:ext cx="218200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Code Medium" panose="020B0809050000020004" pitchFamily="49" charset="0"/>
                <a:ea typeface="Fira Code Medium" panose="020B0809050000020004" pitchFamily="49" charset="0"/>
                <a:cs typeface="Arial" panose="020B0604020202020204" pitchFamily="34" charset="0"/>
              </a:rPr>
              <a:t>C. </a:t>
            </a:r>
          </a:p>
          <a:p>
            <a:r>
              <a:rPr lang="en-US" dirty="0">
                <a:latin typeface="Fira Code Medium" panose="020B0809050000020004" pitchFamily="49" charset="0"/>
                <a:ea typeface="Fira Code Medium" panose="020B0809050000020004" pitchFamily="49" charset="0"/>
                <a:cs typeface="Arial" panose="020B0604020202020204" pitchFamily="34" charset="0"/>
              </a:rPr>
              <a:t>   *</a:t>
            </a:r>
          </a:p>
          <a:p>
            <a:r>
              <a:rPr lang="en-US" dirty="0">
                <a:latin typeface="Fira Code Medium" panose="020B0809050000020004" pitchFamily="49" charset="0"/>
                <a:ea typeface="Fira Code Medium" panose="020B0809050000020004" pitchFamily="49" charset="0"/>
                <a:cs typeface="Arial" panose="020B0604020202020204" pitchFamily="34" charset="0"/>
              </a:rPr>
              <a:t>   **</a:t>
            </a:r>
          </a:p>
          <a:p>
            <a:r>
              <a:rPr lang="en-US" dirty="0">
                <a:latin typeface="Fira Code Medium" panose="020B0809050000020004" pitchFamily="49" charset="0"/>
                <a:ea typeface="Fira Code Medium" panose="020B0809050000020004" pitchFamily="49" charset="0"/>
                <a:cs typeface="Arial" panose="020B0604020202020204" pitchFamily="34" charset="0"/>
              </a:rPr>
              <a:t>   ***</a:t>
            </a:r>
          </a:p>
          <a:p>
            <a:r>
              <a:rPr lang="en-US" dirty="0">
                <a:latin typeface="Fira Code Medium" panose="020B0809050000020004" pitchFamily="49" charset="0"/>
                <a:ea typeface="Fira Code Medium" panose="020B0809050000020004" pitchFamily="49" charset="0"/>
                <a:cs typeface="Arial" panose="020B0604020202020204" pitchFamily="34" charset="0"/>
              </a:rPr>
              <a:t>   ****</a:t>
            </a:r>
          </a:p>
          <a:p>
            <a:r>
              <a:rPr lang="en-US" dirty="0">
                <a:latin typeface="Fira Code Medium" panose="020B0809050000020004" pitchFamily="49" charset="0"/>
                <a:ea typeface="Fira Code Medium" panose="020B0809050000020004" pitchFamily="49" charset="0"/>
                <a:cs typeface="Arial" panose="020B0604020202020204" pitchFamily="34" charset="0"/>
              </a:rPr>
              <a:t>   *****</a:t>
            </a:r>
          </a:p>
          <a:p>
            <a:r>
              <a:rPr lang="en-US" dirty="0">
                <a:latin typeface="Fira Code Medium" panose="020B0809050000020004" pitchFamily="49" charset="0"/>
                <a:ea typeface="Fira Code Medium" panose="020B0809050000020004" pitchFamily="49" charset="0"/>
                <a:cs typeface="Arial" panose="020B0604020202020204" pitchFamily="34" charset="0"/>
              </a:rPr>
              <a:t>   ******</a:t>
            </a:r>
          </a:p>
          <a:p>
            <a:r>
              <a:rPr lang="en-US" dirty="0">
                <a:latin typeface="Fira Code Medium" panose="020B0809050000020004" pitchFamily="49" charset="0"/>
                <a:ea typeface="Fira Code Medium" panose="020B0809050000020004" pitchFamily="49" charset="0"/>
                <a:cs typeface="Arial" panose="020B0604020202020204" pitchFamily="34" charset="0"/>
              </a:rPr>
              <a:t>   *******</a:t>
            </a:r>
          </a:p>
          <a:p>
            <a:r>
              <a:rPr lang="en-US" dirty="0">
                <a:latin typeface="Fira Code Medium" panose="020B0809050000020004" pitchFamily="49" charset="0"/>
                <a:ea typeface="Fira Code Medium" panose="020B0809050000020004" pitchFamily="49" charset="0"/>
                <a:cs typeface="Arial" panose="020B0604020202020204" pitchFamily="34" charset="0"/>
              </a:rPr>
              <a:t>   ********</a:t>
            </a:r>
          </a:p>
          <a:p>
            <a:r>
              <a:rPr lang="en-US" dirty="0">
                <a:latin typeface="Fira Code Medium" panose="020B0809050000020004" pitchFamily="49" charset="0"/>
                <a:ea typeface="Fira Code Medium" panose="020B0809050000020004" pitchFamily="49" charset="0"/>
                <a:cs typeface="Arial" panose="020B0604020202020204" pitchFamily="34" charset="0"/>
              </a:rPr>
              <a:t>   _________  </a:t>
            </a:r>
            <a:endParaRPr lang="en-MY" dirty="0">
              <a:latin typeface="Fira Code Medium" panose="020B0809050000020004" pitchFamily="49" charset="0"/>
              <a:ea typeface="Fira Code Medium" panose="020B0809050000020004" pitchFamily="49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632D03-D1BF-4123-85B7-F723A102485C}"/>
              </a:ext>
            </a:extLst>
          </p:cNvPr>
          <p:cNvSpPr txBox="1"/>
          <p:nvPr/>
        </p:nvSpPr>
        <p:spPr>
          <a:xfrm>
            <a:off x="9932698" y="2786290"/>
            <a:ext cx="218200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Code Medium" panose="020B0809050000020004" pitchFamily="49" charset="0"/>
                <a:ea typeface="Fira Code Medium" panose="020B0809050000020004" pitchFamily="49" charset="0"/>
                <a:cs typeface="Arial" panose="020B0604020202020204" pitchFamily="34" charset="0"/>
              </a:rPr>
              <a:t>D. </a:t>
            </a:r>
          </a:p>
          <a:p>
            <a:r>
              <a:rPr lang="en-US" dirty="0">
                <a:latin typeface="Fira Code Medium" panose="020B0809050000020004" pitchFamily="49" charset="0"/>
                <a:ea typeface="Fira Code Medium" panose="020B0809050000020004" pitchFamily="49" charset="0"/>
                <a:cs typeface="Arial" panose="020B0604020202020204" pitchFamily="34" charset="0"/>
              </a:rPr>
              <a:t>   *</a:t>
            </a:r>
          </a:p>
          <a:p>
            <a:r>
              <a:rPr lang="en-US" dirty="0">
                <a:latin typeface="Fira Code Medium" panose="020B0809050000020004" pitchFamily="49" charset="0"/>
                <a:ea typeface="Fira Code Medium" panose="020B0809050000020004" pitchFamily="49" charset="0"/>
                <a:cs typeface="Arial" panose="020B0604020202020204" pitchFamily="34" charset="0"/>
              </a:rPr>
              <a:t>   *</a:t>
            </a:r>
          </a:p>
          <a:p>
            <a:r>
              <a:rPr lang="en-US" dirty="0">
                <a:latin typeface="Fira Code Medium" panose="020B0809050000020004" pitchFamily="49" charset="0"/>
                <a:ea typeface="Fira Code Medium" panose="020B0809050000020004" pitchFamily="49" charset="0"/>
                <a:cs typeface="Arial" panose="020B0604020202020204" pitchFamily="34" charset="0"/>
              </a:rPr>
              <a:t>   *</a:t>
            </a:r>
          </a:p>
          <a:p>
            <a:r>
              <a:rPr lang="en-US" dirty="0">
                <a:latin typeface="Fira Code Medium" panose="020B0809050000020004" pitchFamily="49" charset="0"/>
                <a:ea typeface="Fira Code Medium" panose="020B0809050000020004" pitchFamily="49" charset="0"/>
                <a:cs typeface="Arial" panose="020B0604020202020204" pitchFamily="34" charset="0"/>
              </a:rPr>
              <a:t>   *</a:t>
            </a:r>
          </a:p>
          <a:p>
            <a:r>
              <a:rPr lang="en-US" dirty="0">
                <a:latin typeface="Fira Code Medium" panose="020B0809050000020004" pitchFamily="49" charset="0"/>
                <a:ea typeface="Fira Code Medium" panose="020B0809050000020004" pitchFamily="49" charset="0"/>
                <a:cs typeface="Arial" panose="020B0604020202020204" pitchFamily="34" charset="0"/>
              </a:rPr>
              <a:t>   *</a:t>
            </a:r>
          </a:p>
          <a:p>
            <a:r>
              <a:rPr lang="en-US" dirty="0">
                <a:latin typeface="Fira Code Medium" panose="020B0809050000020004" pitchFamily="49" charset="0"/>
                <a:ea typeface="Fira Code Medium" panose="020B0809050000020004" pitchFamily="49" charset="0"/>
                <a:cs typeface="Arial" panose="020B0604020202020204" pitchFamily="34" charset="0"/>
              </a:rPr>
              <a:t>   *</a:t>
            </a:r>
          </a:p>
          <a:p>
            <a:r>
              <a:rPr lang="en-US" dirty="0">
                <a:latin typeface="Fira Code Medium" panose="020B0809050000020004" pitchFamily="49" charset="0"/>
                <a:ea typeface="Fira Code Medium" panose="020B0809050000020004" pitchFamily="49" charset="0"/>
                <a:cs typeface="Arial" panose="020B0604020202020204" pitchFamily="34" charset="0"/>
              </a:rPr>
              <a:t>   *</a:t>
            </a:r>
          </a:p>
          <a:p>
            <a:r>
              <a:rPr lang="en-US" dirty="0">
                <a:latin typeface="Fira Code Medium" panose="020B0809050000020004" pitchFamily="49" charset="0"/>
                <a:ea typeface="Fira Code Medium" panose="020B0809050000020004" pitchFamily="49" charset="0"/>
                <a:cs typeface="Arial" panose="020B0604020202020204" pitchFamily="34" charset="0"/>
              </a:rPr>
              <a:t>   *</a:t>
            </a:r>
          </a:p>
          <a:p>
            <a:r>
              <a:rPr lang="en-US" dirty="0">
                <a:latin typeface="Fira Code Medium" panose="020B0809050000020004" pitchFamily="49" charset="0"/>
                <a:ea typeface="Fira Code Medium" panose="020B0809050000020004" pitchFamily="49" charset="0"/>
                <a:cs typeface="Arial" panose="020B0604020202020204" pitchFamily="34" charset="0"/>
              </a:rPr>
              <a:t>   _________  </a:t>
            </a:r>
            <a:endParaRPr lang="en-MY" dirty="0">
              <a:latin typeface="Fira Code Medium" panose="020B0809050000020004" pitchFamily="49" charset="0"/>
              <a:ea typeface="Fira Code Medium" panose="020B08090500000200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660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807AD-6DE4-4C9E-B272-413578CC9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39596"/>
            <a:ext cx="11029616" cy="947417"/>
          </a:xfrm>
        </p:spPr>
        <p:txBody>
          <a:bodyPr/>
          <a:lstStyle/>
          <a:p>
            <a:r>
              <a:rPr lang="en-US" dirty="0"/>
              <a:t>Question 2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2C85E-3C29-4C1C-9375-0136BA8B5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92224"/>
            <a:ext cx="11029615" cy="579889"/>
          </a:xfrm>
        </p:spPr>
        <p:txBody>
          <a:bodyPr anchor="t"/>
          <a:lstStyle/>
          <a:p>
            <a:pPr marL="0" indent="0">
              <a:buNone/>
            </a:pPr>
            <a:r>
              <a:rPr lang="en-US" dirty="0"/>
              <a:t>What is the result of the following code after execution?</a:t>
            </a:r>
            <a:endParaRPr lang="en-MY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C71CFC-1FBD-425F-9D3B-2434275A4A0F}"/>
              </a:ext>
            </a:extLst>
          </p:cNvPr>
          <p:cNvSpPr txBox="1"/>
          <p:nvPr/>
        </p:nvSpPr>
        <p:spPr>
          <a:xfrm>
            <a:off x="3595546" y="2786290"/>
            <a:ext cx="34660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Code Medium" panose="020B0809050000020004" pitchFamily="49" charset="0"/>
                <a:ea typeface="Fira Code Medium" panose="020B0809050000020004" pitchFamily="49" charset="0"/>
                <a:cs typeface="Arial" panose="020B0604020202020204" pitchFamily="34" charset="0"/>
              </a:rPr>
              <a:t>A. (2, 3, 4, 5)</a:t>
            </a:r>
          </a:p>
          <a:p>
            <a:r>
              <a:rPr lang="en-US" dirty="0">
                <a:latin typeface="Fira Code Medium" panose="020B0809050000020004" pitchFamily="49" charset="0"/>
                <a:ea typeface="Fira Code Medium" panose="020B0809050000020004" pitchFamily="49" charset="0"/>
                <a:cs typeface="Arial" panose="020B0604020202020204" pitchFamily="34" charset="0"/>
              </a:rPr>
              <a:t>   [‘a’, ‘b’, ‘c’, ‘d’]</a:t>
            </a:r>
          </a:p>
          <a:p>
            <a:r>
              <a:rPr lang="en-US" dirty="0">
                <a:latin typeface="Fira Code Medium" panose="020B0809050000020004" pitchFamily="49" charset="0"/>
                <a:ea typeface="Fira Code Medium" panose="020B0809050000020004" pitchFamily="49" charset="0"/>
                <a:cs typeface="Arial" panose="020B0604020202020204" pitchFamily="34" charset="0"/>
              </a:rPr>
              <a:t>   </a:t>
            </a:r>
            <a:endParaRPr lang="en-MY" dirty="0">
              <a:latin typeface="Fira Code Medium" panose="020B0809050000020004" pitchFamily="49" charset="0"/>
              <a:ea typeface="Fira Code Medium" panose="020B0809050000020004" pitchFamily="49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F6E793-FA3A-434C-B567-1437A2730895}"/>
              </a:ext>
            </a:extLst>
          </p:cNvPr>
          <p:cNvSpPr txBox="1"/>
          <p:nvPr/>
        </p:nvSpPr>
        <p:spPr>
          <a:xfrm>
            <a:off x="8300147" y="2786290"/>
            <a:ext cx="2324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Code Medium" panose="020B0809050000020004" pitchFamily="49" charset="0"/>
                <a:ea typeface="Fira Code Medium" panose="020B0809050000020004" pitchFamily="49" charset="0"/>
                <a:cs typeface="Arial" panose="020B0604020202020204" pitchFamily="34" charset="0"/>
              </a:rPr>
              <a:t>B. (6, 8)</a:t>
            </a:r>
          </a:p>
          <a:p>
            <a:r>
              <a:rPr lang="en-US" dirty="0">
                <a:latin typeface="Fira Code Medium" panose="020B0809050000020004" pitchFamily="49" charset="0"/>
                <a:ea typeface="Fira Code Medium" panose="020B0809050000020004" pitchFamily="49" charset="0"/>
                <a:cs typeface="Arial" panose="020B0604020202020204" pitchFamily="34" charset="0"/>
              </a:rPr>
              <a:t>   [‘ac’, ‘bd’]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1FBA33-AACE-4625-BCB2-9752F1BE3A4F}"/>
              </a:ext>
            </a:extLst>
          </p:cNvPr>
          <p:cNvSpPr txBox="1"/>
          <p:nvPr/>
        </p:nvSpPr>
        <p:spPr>
          <a:xfrm>
            <a:off x="3595546" y="3873271"/>
            <a:ext cx="3466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Code Medium" panose="020B0809050000020004" pitchFamily="49" charset="0"/>
                <a:ea typeface="Fira Code Medium" panose="020B0809050000020004" pitchFamily="49" charset="0"/>
                <a:cs typeface="Arial" panose="020B0604020202020204" pitchFamily="34" charset="0"/>
              </a:rPr>
              <a:t>C. (2, 4, 3, 5)</a:t>
            </a:r>
          </a:p>
          <a:p>
            <a:r>
              <a:rPr lang="en-US" dirty="0">
                <a:latin typeface="Fira Code Medium" panose="020B0809050000020004" pitchFamily="49" charset="0"/>
                <a:ea typeface="Fira Code Medium" panose="020B0809050000020004" pitchFamily="49" charset="0"/>
                <a:cs typeface="Arial" panose="020B0604020202020204" pitchFamily="34" charset="0"/>
              </a:rPr>
              <a:t>   [‘a’, ‘c’, ‘b’, ‘d’]</a:t>
            </a:r>
            <a:endParaRPr lang="en-MY" dirty="0">
              <a:latin typeface="Fira Code Medium" panose="020B0809050000020004" pitchFamily="49" charset="0"/>
              <a:ea typeface="Fira Code Medium" panose="020B0809050000020004" pitchFamily="49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632D03-D1BF-4123-85B7-F723A102485C}"/>
              </a:ext>
            </a:extLst>
          </p:cNvPr>
          <p:cNvSpPr txBox="1"/>
          <p:nvPr/>
        </p:nvSpPr>
        <p:spPr>
          <a:xfrm>
            <a:off x="8300147" y="3969239"/>
            <a:ext cx="2039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Code Medium" panose="020B0809050000020004" pitchFamily="49" charset="0"/>
                <a:ea typeface="Fira Code Medium" panose="020B0809050000020004" pitchFamily="49" charset="0"/>
                <a:cs typeface="Arial" panose="020B0604020202020204" pitchFamily="34" charset="0"/>
              </a:rPr>
              <a:t>D. 2, 3, 4, 5</a:t>
            </a:r>
          </a:p>
          <a:p>
            <a:r>
              <a:rPr lang="en-US" dirty="0">
                <a:latin typeface="Fira Code Medium" panose="020B0809050000020004" pitchFamily="49" charset="0"/>
                <a:ea typeface="Fira Code Medium" panose="020B0809050000020004" pitchFamily="49" charset="0"/>
                <a:cs typeface="Arial" panose="020B0604020202020204" pitchFamily="34" charset="0"/>
              </a:rPr>
              <a:t>   a, b, c, d</a:t>
            </a:r>
            <a:endParaRPr lang="en-MY" dirty="0">
              <a:latin typeface="Fira Code Medium" panose="020B0809050000020004" pitchFamily="49" charset="0"/>
              <a:ea typeface="Fira Code Medium" panose="020B0809050000020004" pitchFamily="49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87DD36-A4AE-4A75-8E16-B5744A1E0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00" y="2868868"/>
            <a:ext cx="2117473" cy="220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200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807AD-6DE4-4C9E-B272-413578CC9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39596"/>
            <a:ext cx="11029616" cy="947417"/>
          </a:xfrm>
        </p:spPr>
        <p:txBody>
          <a:bodyPr/>
          <a:lstStyle/>
          <a:p>
            <a:r>
              <a:rPr lang="en-US" dirty="0"/>
              <a:t>Question 3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2C85E-3C29-4C1C-9375-0136BA8B5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92224"/>
            <a:ext cx="11029615" cy="579889"/>
          </a:xfrm>
        </p:spPr>
        <p:txBody>
          <a:bodyPr anchor="t"/>
          <a:lstStyle/>
          <a:p>
            <a:pPr marL="0" indent="0">
              <a:buNone/>
            </a:pPr>
            <a:r>
              <a:rPr lang="en-US" dirty="0"/>
              <a:t>What is the result of the following code after execution?</a:t>
            </a:r>
            <a:endParaRPr lang="en-MY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C71CFC-1FBD-425F-9D3B-2434275A4A0F}"/>
              </a:ext>
            </a:extLst>
          </p:cNvPr>
          <p:cNvSpPr txBox="1"/>
          <p:nvPr/>
        </p:nvSpPr>
        <p:spPr>
          <a:xfrm>
            <a:off x="4494706" y="2786290"/>
            <a:ext cx="118013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Fira Code Medium" panose="020B0809050000020004" pitchFamily="49" charset="0"/>
                <a:ea typeface="Fira Code Medium" panose="020B0809050000020004" pitchFamily="49" charset="0"/>
                <a:cs typeface="Arial" panose="020B0604020202020204" pitchFamily="34" charset="0"/>
              </a:rPr>
              <a:t>A. [10]</a:t>
            </a:r>
          </a:p>
          <a:p>
            <a:r>
              <a:rPr lang="en-US" sz="1400" dirty="0">
                <a:latin typeface="Fira Code Medium" panose="020B0809050000020004" pitchFamily="49" charset="0"/>
                <a:ea typeface="Fira Code Medium" panose="020B0809050000020004" pitchFamily="49" charset="0"/>
                <a:cs typeface="Arial" panose="020B0604020202020204" pitchFamily="34" charset="0"/>
              </a:rPr>
              <a:t>   [11]</a:t>
            </a:r>
          </a:p>
          <a:p>
            <a:r>
              <a:rPr lang="en-US" sz="1400" dirty="0">
                <a:latin typeface="Fira Code Medium" panose="020B0809050000020004" pitchFamily="49" charset="0"/>
                <a:ea typeface="Fira Code Medium" panose="020B0809050000020004" pitchFamily="49" charset="0"/>
                <a:cs typeface="Arial" panose="020B0604020202020204" pitchFamily="34" charset="0"/>
              </a:rPr>
              <a:t>   [12]</a:t>
            </a:r>
          </a:p>
          <a:p>
            <a:r>
              <a:rPr lang="en-US" sz="1400" dirty="0">
                <a:latin typeface="Fira Code Medium" panose="020B0809050000020004" pitchFamily="49" charset="0"/>
                <a:ea typeface="Fira Code Medium" panose="020B0809050000020004" pitchFamily="49" charset="0"/>
                <a:cs typeface="Arial" panose="020B0604020202020204" pitchFamily="34" charset="0"/>
              </a:rPr>
              <a:t>   [13]</a:t>
            </a:r>
          </a:p>
          <a:p>
            <a:r>
              <a:rPr lang="en-US" sz="1400" dirty="0">
                <a:latin typeface="Fira Code Medium" panose="020B0809050000020004" pitchFamily="49" charset="0"/>
                <a:ea typeface="Fira Code Medium" panose="020B0809050000020004" pitchFamily="49" charset="0"/>
                <a:cs typeface="Arial" panose="020B0604020202020204" pitchFamily="34" charset="0"/>
              </a:rPr>
              <a:t>   [14]</a:t>
            </a:r>
          </a:p>
          <a:p>
            <a:r>
              <a:rPr lang="en-US" sz="1400" dirty="0">
                <a:latin typeface="Fira Code Medium" panose="020B0809050000020004" pitchFamily="49" charset="0"/>
                <a:ea typeface="Fira Code Medium" panose="020B0809050000020004" pitchFamily="49" charset="0"/>
                <a:cs typeface="Arial" panose="020B0604020202020204" pitchFamily="34" charset="0"/>
              </a:rPr>
              <a:t>   [15]</a:t>
            </a:r>
          </a:p>
          <a:p>
            <a:r>
              <a:rPr lang="en-US" sz="1400" dirty="0">
                <a:latin typeface="Fira Code Medium" panose="020B0809050000020004" pitchFamily="49" charset="0"/>
                <a:ea typeface="Fira Code Medium" panose="020B0809050000020004" pitchFamily="49" charset="0"/>
                <a:cs typeface="Arial" panose="020B0604020202020204" pitchFamily="34" charset="0"/>
              </a:rPr>
              <a:t>   [16]</a:t>
            </a:r>
          </a:p>
          <a:p>
            <a:r>
              <a:rPr lang="en-US" sz="1400" dirty="0">
                <a:latin typeface="Fira Code Medium" panose="020B0809050000020004" pitchFamily="49" charset="0"/>
                <a:ea typeface="Fira Code Medium" panose="020B0809050000020004" pitchFamily="49" charset="0"/>
                <a:cs typeface="Arial" panose="020B0604020202020204" pitchFamily="34" charset="0"/>
              </a:rPr>
              <a:t>   [17]</a:t>
            </a:r>
          </a:p>
          <a:p>
            <a:r>
              <a:rPr lang="en-US" sz="1400" dirty="0">
                <a:latin typeface="Fira Code Medium" panose="020B0809050000020004" pitchFamily="49" charset="0"/>
                <a:ea typeface="Fira Code Medium" panose="020B0809050000020004" pitchFamily="49" charset="0"/>
                <a:cs typeface="Arial" panose="020B0604020202020204" pitchFamily="34" charset="0"/>
              </a:rPr>
              <a:t>   [18]</a:t>
            </a:r>
          </a:p>
          <a:p>
            <a:r>
              <a:rPr lang="en-US" sz="1400" dirty="0">
                <a:latin typeface="Fira Code Medium" panose="020B0809050000020004" pitchFamily="49" charset="0"/>
                <a:ea typeface="Fira Code Medium" panose="020B0809050000020004" pitchFamily="49" charset="0"/>
                <a:cs typeface="Arial" panose="020B0604020202020204" pitchFamily="34" charset="0"/>
              </a:rPr>
              <a:t>   [19]  </a:t>
            </a:r>
            <a:endParaRPr lang="en-MY" sz="1400" dirty="0">
              <a:latin typeface="Fira Code Medium" panose="020B0809050000020004" pitchFamily="49" charset="0"/>
              <a:ea typeface="Fira Code Medium" panose="020B0809050000020004" pitchFamily="49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F6E793-FA3A-434C-B567-1437A2730895}"/>
              </a:ext>
            </a:extLst>
          </p:cNvPr>
          <p:cNvSpPr txBox="1"/>
          <p:nvPr/>
        </p:nvSpPr>
        <p:spPr>
          <a:xfrm>
            <a:off x="6353986" y="2786290"/>
            <a:ext cx="95891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Fira Code Medium" panose="020B0809050000020004" pitchFamily="49" charset="0"/>
                <a:ea typeface="Fira Code Medium" panose="020B0809050000020004" pitchFamily="49" charset="0"/>
                <a:cs typeface="Arial" panose="020B0604020202020204" pitchFamily="34" charset="0"/>
              </a:rPr>
              <a:t>B. 10</a:t>
            </a:r>
          </a:p>
          <a:p>
            <a:r>
              <a:rPr lang="en-US" sz="1400" dirty="0">
                <a:latin typeface="Fira Code Medium" panose="020B0809050000020004" pitchFamily="49" charset="0"/>
                <a:ea typeface="Fira Code Medium" panose="020B0809050000020004" pitchFamily="49" charset="0"/>
                <a:cs typeface="Arial" panose="020B0604020202020204" pitchFamily="34" charset="0"/>
              </a:rPr>
              <a:t>   11</a:t>
            </a:r>
          </a:p>
          <a:p>
            <a:r>
              <a:rPr lang="en-US" sz="1400" dirty="0">
                <a:latin typeface="Fira Code Medium" panose="020B0809050000020004" pitchFamily="49" charset="0"/>
                <a:ea typeface="Fira Code Medium" panose="020B0809050000020004" pitchFamily="49" charset="0"/>
                <a:cs typeface="Arial" panose="020B0604020202020204" pitchFamily="34" charset="0"/>
              </a:rPr>
              <a:t>   12</a:t>
            </a:r>
          </a:p>
          <a:p>
            <a:r>
              <a:rPr lang="en-US" sz="1400" dirty="0">
                <a:latin typeface="Fira Code Medium" panose="020B0809050000020004" pitchFamily="49" charset="0"/>
                <a:ea typeface="Fira Code Medium" panose="020B0809050000020004" pitchFamily="49" charset="0"/>
                <a:cs typeface="Arial" panose="020B0604020202020204" pitchFamily="34" charset="0"/>
              </a:rPr>
              <a:t>   13</a:t>
            </a:r>
          </a:p>
          <a:p>
            <a:r>
              <a:rPr lang="en-US" sz="1400" dirty="0">
                <a:latin typeface="Fira Code Medium" panose="020B0809050000020004" pitchFamily="49" charset="0"/>
                <a:ea typeface="Fira Code Medium" panose="020B0809050000020004" pitchFamily="49" charset="0"/>
                <a:cs typeface="Arial" panose="020B0604020202020204" pitchFamily="34" charset="0"/>
              </a:rPr>
              <a:t>   14</a:t>
            </a:r>
          </a:p>
          <a:p>
            <a:r>
              <a:rPr lang="en-US" sz="1400" dirty="0">
                <a:latin typeface="Fira Code Medium" panose="020B0809050000020004" pitchFamily="49" charset="0"/>
                <a:ea typeface="Fira Code Medium" panose="020B0809050000020004" pitchFamily="49" charset="0"/>
                <a:cs typeface="Arial" panose="020B0604020202020204" pitchFamily="34" charset="0"/>
              </a:rPr>
              <a:t>   15</a:t>
            </a:r>
          </a:p>
          <a:p>
            <a:r>
              <a:rPr lang="en-US" sz="1400" dirty="0">
                <a:latin typeface="Fira Code Medium" panose="020B0809050000020004" pitchFamily="49" charset="0"/>
                <a:ea typeface="Fira Code Medium" panose="020B0809050000020004" pitchFamily="49" charset="0"/>
                <a:cs typeface="Arial" panose="020B0604020202020204" pitchFamily="34" charset="0"/>
              </a:rPr>
              <a:t>   16</a:t>
            </a:r>
          </a:p>
          <a:p>
            <a:r>
              <a:rPr lang="en-US" sz="1400" dirty="0">
                <a:latin typeface="Fira Code Medium" panose="020B0809050000020004" pitchFamily="49" charset="0"/>
                <a:ea typeface="Fira Code Medium" panose="020B0809050000020004" pitchFamily="49" charset="0"/>
                <a:cs typeface="Arial" panose="020B0604020202020204" pitchFamily="34" charset="0"/>
              </a:rPr>
              <a:t>   17</a:t>
            </a:r>
          </a:p>
          <a:p>
            <a:r>
              <a:rPr lang="en-US" sz="1400" dirty="0">
                <a:latin typeface="Fira Code Medium" panose="020B0809050000020004" pitchFamily="49" charset="0"/>
                <a:ea typeface="Fira Code Medium" panose="020B0809050000020004" pitchFamily="49" charset="0"/>
                <a:cs typeface="Arial" panose="020B0604020202020204" pitchFamily="34" charset="0"/>
              </a:rPr>
              <a:t>   18</a:t>
            </a:r>
          </a:p>
          <a:p>
            <a:r>
              <a:rPr lang="en-US" sz="1400" dirty="0">
                <a:latin typeface="Fira Code Medium" panose="020B0809050000020004" pitchFamily="49" charset="0"/>
                <a:ea typeface="Fira Code Medium" panose="020B0809050000020004" pitchFamily="49" charset="0"/>
                <a:cs typeface="Arial" panose="020B0604020202020204" pitchFamily="34" charset="0"/>
              </a:rPr>
              <a:t>   19  </a:t>
            </a:r>
            <a:endParaRPr lang="en-MY" sz="1400" dirty="0">
              <a:latin typeface="Fira Code Medium" panose="020B0809050000020004" pitchFamily="49" charset="0"/>
              <a:ea typeface="Fira Code Medium" panose="020B0809050000020004" pitchFamily="49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1FBA33-AACE-4625-BCB2-9752F1BE3A4F}"/>
              </a:ext>
            </a:extLst>
          </p:cNvPr>
          <p:cNvSpPr txBox="1"/>
          <p:nvPr/>
        </p:nvSpPr>
        <p:spPr>
          <a:xfrm>
            <a:off x="8264066" y="2786290"/>
            <a:ext cx="95891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Fira Code Medium" panose="020B0809050000020004" pitchFamily="49" charset="0"/>
                <a:ea typeface="Fira Code Medium" panose="020B0809050000020004" pitchFamily="49" charset="0"/>
                <a:cs typeface="Arial" panose="020B0604020202020204" pitchFamily="34" charset="0"/>
              </a:rPr>
              <a:t>C. []</a:t>
            </a:r>
          </a:p>
          <a:p>
            <a:r>
              <a:rPr lang="en-US" sz="1400" dirty="0">
                <a:latin typeface="Fira Code Medium" panose="020B0809050000020004" pitchFamily="49" charset="0"/>
                <a:ea typeface="Fira Code Medium" panose="020B0809050000020004" pitchFamily="49" charset="0"/>
                <a:cs typeface="Arial" panose="020B0604020202020204" pitchFamily="34" charset="0"/>
              </a:rPr>
              <a:t>   [10]</a:t>
            </a:r>
          </a:p>
          <a:p>
            <a:r>
              <a:rPr lang="en-US" sz="1400" dirty="0">
                <a:latin typeface="Fira Code Medium" panose="020B0809050000020004" pitchFamily="49" charset="0"/>
                <a:ea typeface="Fira Code Medium" panose="020B0809050000020004" pitchFamily="49" charset="0"/>
                <a:cs typeface="Arial" panose="020B0604020202020204" pitchFamily="34" charset="0"/>
              </a:rPr>
              <a:t>   [12]</a:t>
            </a:r>
          </a:p>
          <a:p>
            <a:r>
              <a:rPr lang="en-US" sz="1400" dirty="0">
                <a:latin typeface="Fira Code Medium" panose="020B0809050000020004" pitchFamily="49" charset="0"/>
                <a:ea typeface="Fira Code Medium" panose="020B0809050000020004" pitchFamily="49" charset="0"/>
                <a:cs typeface="Arial" panose="020B0604020202020204" pitchFamily="34" charset="0"/>
              </a:rPr>
              <a:t>   []</a:t>
            </a:r>
          </a:p>
          <a:p>
            <a:r>
              <a:rPr lang="en-US" sz="1400" dirty="0">
                <a:latin typeface="Fira Code Medium" panose="020B0809050000020004" pitchFamily="49" charset="0"/>
                <a:ea typeface="Fira Code Medium" panose="020B0809050000020004" pitchFamily="49" charset="0"/>
                <a:cs typeface="Arial" panose="020B0604020202020204" pitchFamily="34" charset="0"/>
              </a:rPr>
              <a:t>   [15]</a:t>
            </a:r>
          </a:p>
          <a:p>
            <a:r>
              <a:rPr lang="en-US" sz="1400" dirty="0">
                <a:latin typeface="Fira Code Medium" panose="020B0809050000020004" pitchFamily="49" charset="0"/>
                <a:ea typeface="Fira Code Medium" panose="020B0809050000020004" pitchFamily="49" charset="0"/>
                <a:cs typeface="Arial" panose="020B0604020202020204" pitchFamily="34" charset="0"/>
              </a:rPr>
              <a:t>   []</a:t>
            </a:r>
          </a:p>
          <a:p>
            <a:r>
              <a:rPr lang="en-US" sz="1400" dirty="0">
                <a:latin typeface="Fira Code Medium" panose="020B0809050000020004" pitchFamily="49" charset="0"/>
                <a:ea typeface="Fira Code Medium" panose="020B0809050000020004" pitchFamily="49" charset="0"/>
                <a:cs typeface="Arial" panose="020B0604020202020204" pitchFamily="34" charset="0"/>
              </a:rPr>
              <a:t>   []</a:t>
            </a:r>
          </a:p>
          <a:p>
            <a:r>
              <a:rPr lang="en-US" sz="1400" dirty="0">
                <a:latin typeface="Fira Code Medium" panose="020B0809050000020004" pitchFamily="49" charset="0"/>
                <a:ea typeface="Fira Code Medium" panose="020B0809050000020004" pitchFamily="49" charset="0"/>
                <a:cs typeface="Arial" panose="020B0604020202020204" pitchFamily="34" charset="0"/>
              </a:rPr>
              <a:t>   []</a:t>
            </a:r>
          </a:p>
          <a:p>
            <a:r>
              <a:rPr lang="en-US" sz="1400" dirty="0">
                <a:latin typeface="Fira Code Medium" panose="020B0809050000020004" pitchFamily="49" charset="0"/>
                <a:ea typeface="Fira Code Medium" panose="020B0809050000020004" pitchFamily="49" charset="0"/>
                <a:cs typeface="Arial" panose="020B0604020202020204" pitchFamily="34" charset="0"/>
              </a:rPr>
              <a:t>   []</a:t>
            </a:r>
          </a:p>
          <a:p>
            <a:r>
              <a:rPr lang="en-US" sz="1400" dirty="0">
                <a:latin typeface="Fira Code Medium" panose="020B0809050000020004" pitchFamily="49" charset="0"/>
                <a:ea typeface="Fira Code Medium" panose="020B0809050000020004" pitchFamily="49" charset="0"/>
                <a:cs typeface="Arial" panose="020B0604020202020204" pitchFamily="34" charset="0"/>
              </a:rPr>
              <a:t>   []  </a:t>
            </a:r>
            <a:endParaRPr lang="en-MY" sz="1400" dirty="0">
              <a:latin typeface="Fira Code Medium" panose="020B0809050000020004" pitchFamily="49" charset="0"/>
              <a:ea typeface="Fira Code Medium" panose="020B0809050000020004" pitchFamily="49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632D03-D1BF-4123-85B7-F723A102485C}"/>
              </a:ext>
            </a:extLst>
          </p:cNvPr>
          <p:cNvSpPr txBox="1"/>
          <p:nvPr/>
        </p:nvSpPr>
        <p:spPr>
          <a:xfrm>
            <a:off x="9932698" y="2786290"/>
            <a:ext cx="228620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Fira Code Medium" panose="020B0809050000020004" pitchFamily="49" charset="0"/>
                <a:ea typeface="Fira Code Medium" panose="020B0809050000020004" pitchFamily="49" charset="0"/>
                <a:cs typeface="Arial" panose="020B0604020202020204" pitchFamily="34" charset="0"/>
              </a:rPr>
              <a:t>D. []</a:t>
            </a:r>
          </a:p>
          <a:p>
            <a:r>
              <a:rPr lang="en-US" sz="1400" dirty="0">
                <a:latin typeface="Fira Code Medium" panose="020B0809050000020004" pitchFamily="49" charset="0"/>
                <a:ea typeface="Fira Code Medium" panose="020B0809050000020004" pitchFamily="49" charset="0"/>
                <a:cs typeface="Arial" panose="020B0604020202020204" pitchFamily="34" charset="0"/>
              </a:rPr>
              <a:t>   []</a:t>
            </a:r>
          </a:p>
          <a:p>
            <a:r>
              <a:rPr lang="en-US" sz="1400" dirty="0">
                <a:latin typeface="Fira Code Medium" panose="020B0809050000020004" pitchFamily="49" charset="0"/>
                <a:ea typeface="Fira Code Medium" panose="020B0809050000020004" pitchFamily="49" charset="0"/>
                <a:cs typeface="Arial" panose="020B0604020202020204" pitchFamily="34" charset="0"/>
              </a:rPr>
              <a:t>   [10,12,14,16,18]</a:t>
            </a:r>
          </a:p>
          <a:p>
            <a:r>
              <a:rPr lang="en-US" sz="1400" dirty="0">
                <a:latin typeface="Fira Code Medium" panose="020B0809050000020004" pitchFamily="49" charset="0"/>
                <a:ea typeface="Fira Code Medium" panose="020B0809050000020004" pitchFamily="49" charset="0"/>
                <a:cs typeface="Arial" panose="020B0604020202020204" pitchFamily="34" charset="0"/>
              </a:rPr>
              <a:t>   [12,15,18]</a:t>
            </a:r>
          </a:p>
          <a:p>
            <a:r>
              <a:rPr lang="en-US" sz="1400" dirty="0">
                <a:latin typeface="Fira Code Medium" panose="020B0809050000020004" pitchFamily="49" charset="0"/>
                <a:ea typeface="Fira Code Medium" panose="020B0809050000020004" pitchFamily="49" charset="0"/>
                <a:cs typeface="Arial" panose="020B0604020202020204" pitchFamily="34" charset="0"/>
              </a:rPr>
              <a:t>   []</a:t>
            </a:r>
          </a:p>
          <a:p>
            <a:r>
              <a:rPr lang="en-US" sz="1400" dirty="0">
                <a:latin typeface="Fira Code Medium" panose="020B0809050000020004" pitchFamily="49" charset="0"/>
                <a:ea typeface="Fira Code Medium" panose="020B0809050000020004" pitchFamily="49" charset="0"/>
                <a:cs typeface="Arial" panose="020B0604020202020204" pitchFamily="34" charset="0"/>
              </a:rPr>
              <a:t>   [10,15]</a:t>
            </a:r>
          </a:p>
          <a:p>
            <a:r>
              <a:rPr lang="en-US" sz="1400" dirty="0">
                <a:latin typeface="Fira Code Medium" panose="020B0809050000020004" pitchFamily="49" charset="0"/>
                <a:ea typeface="Fira Code Medium" panose="020B0809050000020004" pitchFamily="49" charset="0"/>
                <a:cs typeface="Arial" panose="020B0604020202020204" pitchFamily="34" charset="0"/>
              </a:rPr>
              <a:t>   []</a:t>
            </a:r>
          </a:p>
          <a:p>
            <a:r>
              <a:rPr lang="en-US" sz="1400" dirty="0">
                <a:latin typeface="Fira Code Medium" panose="020B0809050000020004" pitchFamily="49" charset="0"/>
                <a:ea typeface="Fira Code Medium" panose="020B0809050000020004" pitchFamily="49" charset="0"/>
                <a:cs typeface="Arial" panose="020B0604020202020204" pitchFamily="34" charset="0"/>
              </a:rPr>
              <a:t>   []</a:t>
            </a:r>
          </a:p>
          <a:p>
            <a:r>
              <a:rPr lang="en-US" sz="1400" dirty="0">
                <a:latin typeface="Fira Code Medium" panose="020B0809050000020004" pitchFamily="49" charset="0"/>
                <a:ea typeface="Fira Code Medium" panose="020B0809050000020004" pitchFamily="49" charset="0"/>
                <a:cs typeface="Arial" panose="020B0604020202020204" pitchFamily="34" charset="0"/>
              </a:rPr>
              <a:t>   []</a:t>
            </a:r>
          </a:p>
          <a:p>
            <a:r>
              <a:rPr lang="en-US" sz="1400" dirty="0">
                <a:latin typeface="Fira Code Medium" panose="020B0809050000020004" pitchFamily="49" charset="0"/>
                <a:ea typeface="Fira Code Medium" panose="020B0809050000020004" pitchFamily="49" charset="0"/>
                <a:cs typeface="Arial" panose="020B0604020202020204" pitchFamily="34" charset="0"/>
              </a:rPr>
              <a:t>   []  </a:t>
            </a:r>
            <a:endParaRPr lang="en-MY" sz="1400" dirty="0">
              <a:latin typeface="Fira Code Medium" panose="020B0809050000020004" pitchFamily="49" charset="0"/>
              <a:ea typeface="Fira Code Medium" panose="020B0809050000020004" pitchFamily="49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4B8B18-F24B-4D0D-A97F-0F5E8D07F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1" y="2677324"/>
            <a:ext cx="3120187" cy="211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319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807AD-6DE4-4C9E-B272-413578CC9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39596"/>
            <a:ext cx="11029616" cy="947417"/>
          </a:xfrm>
        </p:spPr>
        <p:txBody>
          <a:bodyPr/>
          <a:lstStyle/>
          <a:p>
            <a:r>
              <a:rPr lang="en-US" dirty="0"/>
              <a:t>Question 4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2C85E-3C29-4C1C-9375-0136BA8B5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92224"/>
            <a:ext cx="11029615" cy="579889"/>
          </a:xfrm>
        </p:spPr>
        <p:txBody>
          <a:bodyPr anchor="t"/>
          <a:lstStyle/>
          <a:p>
            <a:pPr marL="0" indent="0">
              <a:buNone/>
            </a:pPr>
            <a:r>
              <a:rPr lang="en-US" dirty="0"/>
              <a:t>What is the result of the following code after execution?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CD2444-A8E2-480D-8CB9-5A52E482D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032" y="2677324"/>
            <a:ext cx="3452159" cy="249195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684DE4D-9727-4FC9-9316-259498B5086B}"/>
              </a:ext>
            </a:extLst>
          </p:cNvPr>
          <p:cNvCxnSpPr/>
          <p:nvPr/>
        </p:nvCxnSpPr>
        <p:spPr>
          <a:xfrm>
            <a:off x="5052060" y="3329940"/>
            <a:ext cx="48006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2B7E56C-2EB1-417B-B7E3-44F4316F217F}"/>
              </a:ext>
            </a:extLst>
          </p:cNvPr>
          <p:cNvCxnSpPr/>
          <p:nvPr/>
        </p:nvCxnSpPr>
        <p:spPr>
          <a:xfrm>
            <a:off x="5052060" y="3939540"/>
            <a:ext cx="48006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6A15524-9A51-42AE-9C1B-F1920BEB9CB1}"/>
              </a:ext>
            </a:extLst>
          </p:cNvPr>
          <p:cNvCxnSpPr/>
          <p:nvPr/>
        </p:nvCxnSpPr>
        <p:spPr>
          <a:xfrm>
            <a:off x="5052060" y="4495800"/>
            <a:ext cx="48006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957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807AD-6DE4-4C9E-B272-413578CC9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39596"/>
            <a:ext cx="11029616" cy="947417"/>
          </a:xfrm>
        </p:spPr>
        <p:txBody>
          <a:bodyPr/>
          <a:lstStyle/>
          <a:p>
            <a:r>
              <a:rPr lang="en-US" dirty="0"/>
              <a:t>Question 5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2C85E-3C29-4C1C-9375-0136BA8B5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92224"/>
            <a:ext cx="11029615" cy="579889"/>
          </a:xfrm>
        </p:spPr>
        <p:txBody>
          <a:bodyPr anchor="t"/>
          <a:lstStyle/>
          <a:p>
            <a:pPr marL="0" indent="0">
              <a:buNone/>
            </a:pPr>
            <a:r>
              <a:rPr lang="en-US" dirty="0"/>
              <a:t>What is the result of the following code after execution? (order may change)</a:t>
            </a:r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F9AD05-9814-40C2-B9EA-A684A0D4E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30" y="2725336"/>
            <a:ext cx="3369225" cy="22461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A0E5C6-7AED-4CA9-8C6B-2F4D6C02C819}"/>
              </a:ext>
            </a:extLst>
          </p:cNvPr>
          <p:cNvSpPr txBox="1"/>
          <p:nvPr/>
        </p:nvSpPr>
        <p:spPr>
          <a:xfrm>
            <a:off x="4696377" y="2857311"/>
            <a:ext cx="6034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Code Medium" panose="020B0809050000020004" pitchFamily="49" charset="0"/>
                <a:ea typeface="Fira Code Medium" panose="020B0809050000020004" pitchFamily="49" charset="0"/>
                <a:cs typeface="Arial" panose="020B0604020202020204" pitchFamily="34" charset="0"/>
              </a:rPr>
              <a:t>A. ‘dog’, ‘egg’, ‘fish’, ‘bird’, ‘flower’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445102-B3AE-4901-B103-431118A77BD4}"/>
              </a:ext>
            </a:extLst>
          </p:cNvPr>
          <p:cNvSpPr txBox="1"/>
          <p:nvPr/>
        </p:nvSpPr>
        <p:spPr>
          <a:xfrm>
            <a:off x="4696377" y="3448786"/>
            <a:ext cx="7460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Code Medium" panose="020B0809050000020004" pitchFamily="49" charset="0"/>
                <a:ea typeface="Fira Code Medium" panose="020B0809050000020004" pitchFamily="49" charset="0"/>
                <a:cs typeface="Arial" panose="020B0604020202020204" pitchFamily="34" charset="0"/>
              </a:rPr>
              <a:t>B. {‘dog’, ‘egg’, ‘fish’, ‘fish’, ‘bird’, ‘flower’}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720C31-9417-4D3B-83D0-DF8192B610FF}"/>
              </a:ext>
            </a:extLst>
          </p:cNvPr>
          <p:cNvSpPr txBox="1"/>
          <p:nvPr/>
        </p:nvSpPr>
        <p:spPr>
          <a:xfrm>
            <a:off x="4696377" y="4024194"/>
            <a:ext cx="760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Code Medium" panose="020B0809050000020004" pitchFamily="49" charset="0"/>
                <a:ea typeface="Fira Code Medium" panose="020B0809050000020004" pitchFamily="49" charset="0"/>
                <a:cs typeface="Arial" panose="020B0604020202020204" pitchFamily="34" charset="0"/>
              </a:rPr>
              <a:t>C. ‘bird’, ‘dog’, ‘egg’, ‘fish’, ‘fish2’, ‘flower’</a:t>
            </a:r>
            <a:endParaRPr lang="en-MY" dirty="0">
              <a:latin typeface="Fira Code Medium" panose="020B0809050000020004" pitchFamily="49" charset="0"/>
              <a:ea typeface="Fira Code Medium" panose="020B0809050000020004" pitchFamily="49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D3E987-7B98-459B-BF60-AB34CFD3531F}"/>
              </a:ext>
            </a:extLst>
          </p:cNvPr>
          <p:cNvSpPr txBox="1"/>
          <p:nvPr/>
        </p:nvSpPr>
        <p:spPr>
          <a:xfrm>
            <a:off x="4696377" y="4651527"/>
            <a:ext cx="6319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Code Medium" panose="020B0809050000020004" pitchFamily="49" charset="0"/>
                <a:ea typeface="Fira Code Medium" panose="020B0809050000020004" pitchFamily="49" charset="0"/>
                <a:cs typeface="Arial" panose="020B0604020202020204" pitchFamily="34" charset="0"/>
              </a:rPr>
              <a:t>D. {‘dog’, ‘egg’, ‘fish’, ‘bird’, ‘flower’}</a:t>
            </a:r>
          </a:p>
        </p:txBody>
      </p:sp>
    </p:spTree>
    <p:extLst>
      <p:ext uri="{BB962C8B-B14F-4D97-AF65-F5344CB8AC3E}">
        <p14:creationId xmlns:p14="http://schemas.microsoft.com/office/powerpoint/2010/main" val="4006689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807AD-6DE4-4C9E-B272-413578CC9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39596"/>
            <a:ext cx="11029616" cy="947417"/>
          </a:xfrm>
        </p:spPr>
        <p:txBody>
          <a:bodyPr/>
          <a:lstStyle/>
          <a:p>
            <a:r>
              <a:rPr lang="en-US" dirty="0"/>
              <a:t>Question 6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2C85E-3C29-4C1C-9375-0136BA8B5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92224"/>
            <a:ext cx="11029615" cy="579889"/>
          </a:xfrm>
        </p:spPr>
        <p:txBody>
          <a:bodyPr anchor="t"/>
          <a:lstStyle/>
          <a:p>
            <a:pPr marL="0" indent="0">
              <a:buNone/>
            </a:pPr>
            <a:r>
              <a:rPr lang="en-US" dirty="0"/>
              <a:t>What is the result of the following code after execution?</a:t>
            </a:r>
            <a:endParaRPr lang="en-MY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A0E5C6-7AED-4CA9-8C6B-2F4D6C02C819}"/>
              </a:ext>
            </a:extLst>
          </p:cNvPr>
          <p:cNvSpPr txBox="1"/>
          <p:nvPr/>
        </p:nvSpPr>
        <p:spPr>
          <a:xfrm>
            <a:off x="4696377" y="2590979"/>
            <a:ext cx="6828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ira Code Medium" panose="020B0809050000020004" pitchFamily="49" charset="0"/>
                <a:ea typeface="Fira Code Medium" panose="020B0809050000020004" pitchFamily="49" charset="0"/>
                <a:cs typeface="Arial" panose="020B0604020202020204" pitchFamily="34" charset="0"/>
              </a:rPr>
              <a:t>A. {‘</a:t>
            </a:r>
            <a:r>
              <a:rPr lang="en-US" dirty="0" err="1">
                <a:latin typeface="Fira Code Medium" panose="020B0809050000020004" pitchFamily="49" charset="0"/>
                <a:ea typeface="Fira Code Medium" panose="020B0809050000020004" pitchFamily="49" charset="0"/>
                <a:cs typeface="Arial" panose="020B0604020202020204" pitchFamily="34" charset="0"/>
              </a:rPr>
              <a:t>name’:’Sam</a:t>
            </a:r>
            <a:r>
              <a:rPr lang="en-US" dirty="0">
                <a:latin typeface="Fira Code Medium" panose="020B0809050000020004" pitchFamily="49" charset="0"/>
                <a:ea typeface="Fira Code Medium" panose="020B0809050000020004" pitchFamily="49" charset="0"/>
                <a:cs typeface="Arial" panose="020B0604020202020204" pitchFamily="34" charset="0"/>
              </a:rPr>
              <a:t>’, ‘age’:12, ‘</a:t>
            </a:r>
            <a:r>
              <a:rPr lang="en-US" dirty="0" err="1">
                <a:latin typeface="Fira Code Medium" panose="020B0809050000020004" pitchFamily="49" charset="0"/>
                <a:ea typeface="Fira Code Medium" panose="020B0809050000020004" pitchFamily="49" charset="0"/>
                <a:cs typeface="Arial" panose="020B0604020202020204" pitchFamily="34" charset="0"/>
              </a:rPr>
              <a:t>food’:’ice</a:t>
            </a:r>
            <a:r>
              <a:rPr lang="en-US" dirty="0">
                <a:latin typeface="Fira Code Medium" panose="020B0809050000020004" pitchFamily="49" charset="0"/>
                <a:ea typeface="Fira Code Medium" panose="020B0809050000020004" pitchFamily="49" charset="0"/>
                <a:cs typeface="Arial" panose="020B0604020202020204" pitchFamily="34" charset="0"/>
              </a:rPr>
              <a:t> cream’, ‘</a:t>
            </a:r>
            <a:r>
              <a:rPr lang="en-US" dirty="0" err="1">
                <a:latin typeface="Fira Code Medium" panose="020B0809050000020004" pitchFamily="49" charset="0"/>
                <a:ea typeface="Fira Code Medium" panose="020B0809050000020004" pitchFamily="49" charset="0"/>
                <a:cs typeface="Arial" panose="020B0604020202020204" pitchFamily="34" charset="0"/>
              </a:rPr>
              <a:t>sport’:’football</a:t>
            </a:r>
            <a:r>
              <a:rPr lang="en-US" dirty="0">
                <a:latin typeface="Fira Code Medium" panose="020B0809050000020004" pitchFamily="49" charset="0"/>
                <a:ea typeface="Fira Code Medium" panose="020B0809050000020004" pitchFamily="49" charset="0"/>
                <a:cs typeface="Arial" panose="020B0604020202020204" pitchFamily="34" charset="0"/>
              </a:rPr>
              <a:t>’}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445102-B3AE-4901-B103-431118A77BD4}"/>
              </a:ext>
            </a:extLst>
          </p:cNvPr>
          <p:cNvSpPr txBox="1"/>
          <p:nvPr/>
        </p:nvSpPr>
        <p:spPr>
          <a:xfrm>
            <a:off x="4633646" y="3502053"/>
            <a:ext cx="7419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ira Code Medium" panose="020B0809050000020004" pitchFamily="49" charset="0"/>
                <a:ea typeface="Fira Code Medium" panose="020B0809050000020004" pitchFamily="49" charset="0"/>
                <a:cs typeface="Arial" panose="020B0604020202020204" pitchFamily="34" charset="0"/>
              </a:rPr>
              <a:t>B. [('name', 'Sam'), ('age', 12), ('food', 'ice cream'), ('sport', 'football'), ('place', '</a:t>
            </a:r>
            <a:r>
              <a:rPr lang="en-US" dirty="0" err="1">
                <a:latin typeface="Fira Code Medium" panose="020B0809050000020004" pitchFamily="49" charset="0"/>
                <a:ea typeface="Fira Code Medium" panose="020B0809050000020004" pitchFamily="49" charset="0"/>
                <a:cs typeface="Arial" panose="020B0604020202020204" pitchFamily="34" charset="0"/>
              </a:rPr>
              <a:t>legoland</a:t>
            </a:r>
            <a:r>
              <a:rPr lang="en-US" dirty="0">
                <a:latin typeface="Fira Code Medium" panose="020B0809050000020004" pitchFamily="49" charset="0"/>
                <a:ea typeface="Fira Code Medium" panose="020B0809050000020004" pitchFamily="49" charset="0"/>
                <a:cs typeface="Arial" panose="020B0604020202020204" pitchFamily="34" charset="0"/>
              </a:rPr>
              <a:t>')]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720C31-9417-4D3B-83D0-DF8192B610FF}"/>
              </a:ext>
            </a:extLst>
          </p:cNvPr>
          <p:cNvSpPr txBox="1"/>
          <p:nvPr/>
        </p:nvSpPr>
        <p:spPr>
          <a:xfrm>
            <a:off x="4633646" y="4734516"/>
            <a:ext cx="7087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ira Code Medium" panose="020B0809050000020004" pitchFamily="49" charset="0"/>
                <a:ea typeface="Fira Code Medium" panose="020B0809050000020004" pitchFamily="49" charset="0"/>
                <a:cs typeface="Arial" panose="020B0604020202020204" pitchFamily="34" charset="0"/>
              </a:rPr>
              <a:t>C. [('name', 'Sam'), ('age', 12), ('food', 'ice cream'), ('sport', 'football'), ('place', '</a:t>
            </a:r>
            <a:r>
              <a:rPr lang="en-US" dirty="0" err="1">
                <a:latin typeface="Fira Code Medium" panose="020B0809050000020004" pitchFamily="49" charset="0"/>
                <a:ea typeface="Fira Code Medium" panose="020B0809050000020004" pitchFamily="49" charset="0"/>
                <a:cs typeface="Arial" panose="020B0604020202020204" pitchFamily="34" charset="0"/>
              </a:rPr>
              <a:t>legoland</a:t>
            </a:r>
            <a:r>
              <a:rPr lang="en-US" dirty="0">
                <a:latin typeface="Fira Code Medium" panose="020B0809050000020004" pitchFamily="49" charset="0"/>
                <a:ea typeface="Fira Code Medium" panose="020B0809050000020004" pitchFamily="49" charset="0"/>
                <a:cs typeface="Arial" panose="020B0604020202020204" pitchFamily="34" charset="0"/>
              </a:rPr>
              <a:t>’), (‘place’, ‘Disneyland’)]</a:t>
            </a:r>
            <a:endParaRPr lang="en-MY" dirty="0">
              <a:latin typeface="Fira Code Medium" panose="020B0809050000020004" pitchFamily="49" charset="0"/>
              <a:ea typeface="Fira Code Medium" panose="020B0809050000020004" pitchFamily="49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D3E987-7B98-459B-BF60-AB34CFD3531F}"/>
              </a:ext>
            </a:extLst>
          </p:cNvPr>
          <p:cNvSpPr txBox="1"/>
          <p:nvPr/>
        </p:nvSpPr>
        <p:spPr>
          <a:xfrm>
            <a:off x="4696378" y="6018691"/>
            <a:ext cx="7227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ira Code Medium" panose="020B0809050000020004" pitchFamily="49" charset="0"/>
                <a:ea typeface="Fira Code Medium" panose="020B0809050000020004" pitchFamily="49" charset="0"/>
                <a:cs typeface="Arial" panose="020B0604020202020204" pitchFamily="34" charset="0"/>
              </a:rPr>
              <a:t>D. {‘</a:t>
            </a:r>
            <a:r>
              <a:rPr lang="en-US" dirty="0" err="1">
                <a:latin typeface="Fira Code Medium" panose="020B0809050000020004" pitchFamily="49" charset="0"/>
                <a:ea typeface="Fira Code Medium" panose="020B0809050000020004" pitchFamily="49" charset="0"/>
                <a:cs typeface="Arial" panose="020B0604020202020204" pitchFamily="34" charset="0"/>
              </a:rPr>
              <a:t>name’:’Sam</a:t>
            </a:r>
            <a:r>
              <a:rPr lang="en-US" dirty="0">
                <a:latin typeface="Fira Code Medium" panose="020B0809050000020004" pitchFamily="49" charset="0"/>
                <a:ea typeface="Fira Code Medium" panose="020B0809050000020004" pitchFamily="49" charset="0"/>
                <a:cs typeface="Arial" panose="020B0604020202020204" pitchFamily="34" charset="0"/>
              </a:rPr>
              <a:t>’, ‘age’:12, ‘</a:t>
            </a:r>
            <a:r>
              <a:rPr lang="en-US" dirty="0" err="1">
                <a:latin typeface="Fira Code Medium" panose="020B0809050000020004" pitchFamily="49" charset="0"/>
                <a:ea typeface="Fira Code Medium" panose="020B0809050000020004" pitchFamily="49" charset="0"/>
                <a:cs typeface="Arial" panose="020B0604020202020204" pitchFamily="34" charset="0"/>
              </a:rPr>
              <a:t>food’:’ice</a:t>
            </a:r>
            <a:r>
              <a:rPr lang="en-US" dirty="0">
                <a:latin typeface="Fira Code Medium" panose="020B0809050000020004" pitchFamily="49" charset="0"/>
                <a:ea typeface="Fira Code Medium" panose="020B0809050000020004" pitchFamily="49" charset="0"/>
                <a:cs typeface="Arial" panose="020B0604020202020204" pitchFamily="34" charset="0"/>
              </a:rPr>
              <a:t> cream’, ‘</a:t>
            </a:r>
            <a:r>
              <a:rPr lang="en-US" dirty="0" err="1">
                <a:latin typeface="Fira Code Medium" panose="020B0809050000020004" pitchFamily="49" charset="0"/>
                <a:ea typeface="Fira Code Medium" panose="020B0809050000020004" pitchFamily="49" charset="0"/>
                <a:cs typeface="Arial" panose="020B0604020202020204" pitchFamily="34" charset="0"/>
              </a:rPr>
              <a:t>sport’:’football</a:t>
            </a:r>
            <a:r>
              <a:rPr lang="en-US" dirty="0">
                <a:latin typeface="Fira Code Medium" panose="020B0809050000020004" pitchFamily="49" charset="0"/>
                <a:ea typeface="Fira Code Medium" panose="020B0809050000020004" pitchFamily="49" charset="0"/>
                <a:cs typeface="Arial" panose="020B0604020202020204" pitchFamily="34" charset="0"/>
              </a:rPr>
              <a:t>’, ‘place’:’</a:t>
            </a:r>
            <a:r>
              <a:rPr lang="en-US" dirty="0" err="1">
                <a:latin typeface="Fira Code Medium" panose="020B0809050000020004" pitchFamily="49" charset="0"/>
                <a:ea typeface="Fira Code Medium" panose="020B0809050000020004" pitchFamily="49" charset="0"/>
                <a:cs typeface="Arial" panose="020B0604020202020204" pitchFamily="34" charset="0"/>
              </a:rPr>
              <a:t>legoland</a:t>
            </a:r>
            <a:r>
              <a:rPr lang="en-US" dirty="0">
                <a:latin typeface="Fira Code Medium" panose="020B0809050000020004" pitchFamily="49" charset="0"/>
                <a:ea typeface="Fira Code Medium" panose="020B0809050000020004" pitchFamily="49" charset="0"/>
                <a:cs typeface="Arial" panose="020B0604020202020204" pitchFamily="34" charset="0"/>
              </a:rPr>
              <a:t>’}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9B30CF-D4D7-488D-89AA-3A0F2B3EE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17" y="2435286"/>
            <a:ext cx="3095458" cy="351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74848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D2D995-20F0-4C14-BF62-1248AB4B484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65255AC-12AC-4323-AA35-9BAC798B66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B3242A4-1E6A-4E02-809C-4A24066EC01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1162</TotalTime>
  <Words>551</Words>
  <Application>Microsoft Office PowerPoint</Application>
  <PresentationFormat>Widescreen</PresentationFormat>
  <Paragraphs>110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Fira Code Medium</vt:lpstr>
      <vt:lpstr>Vapor Trail</vt:lpstr>
      <vt:lpstr>Python exercise 3</vt:lpstr>
      <vt:lpstr>Question 1</vt:lpstr>
      <vt:lpstr>Question 2</vt:lpstr>
      <vt:lpstr>Question 3</vt:lpstr>
      <vt:lpstr>Question 4</vt:lpstr>
      <vt:lpstr>Question 5</vt:lpstr>
      <vt:lpstr>Question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exercise 3</dc:title>
  <dc:creator>Li Lixiang</dc:creator>
  <cp:lastModifiedBy>Li Lixiang</cp:lastModifiedBy>
  <cp:revision>2</cp:revision>
  <dcterms:created xsi:type="dcterms:W3CDTF">2021-02-18T14:25:26Z</dcterms:created>
  <dcterms:modified xsi:type="dcterms:W3CDTF">2021-04-06T07:40:14Z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