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84" r:id="rId2"/>
    <p:sldId id="267" r:id="rId3"/>
    <p:sldId id="285" r:id="rId4"/>
    <p:sldId id="259" r:id="rId5"/>
    <p:sldId id="257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8A0E6-13D3-41E2-893F-B643C00BD281}" v="2" dt="2021-07-05T08:47:31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8418A0E6-13D3-41E2-893F-B643C00BD281}"/>
    <pc:docChg chg="custSel addSld delSld modSld">
      <pc:chgData name="Li Lixiang" userId="6104bbfcb56aea79" providerId="LiveId" clId="{8418A0E6-13D3-41E2-893F-B643C00BD281}" dt="2021-07-05T08:47:31.792" v="534"/>
      <pc:docMkLst>
        <pc:docMk/>
      </pc:docMkLst>
      <pc:sldChg chg="del">
        <pc:chgData name="Li Lixiang" userId="6104bbfcb56aea79" providerId="LiveId" clId="{8418A0E6-13D3-41E2-893F-B643C00BD281}" dt="2021-05-31T09:02:16.658" v="0" actId="47"/>
        <pc:sldMkLst>
          <pc:docMk/>
          <pc:sldMk cId="3650079851" sldId="256"/>
        </pc:sldMkLst>
      </pc:sldChg>
      <pc:sldChg chg="add del setBg">
        <pc:chgData name="Li Lixiang" userId="6104bbfcb56aea79" providerId="LiveId" clId="{8418A0E6-13D3-41E2-893F-B643C00BD281}" dt="2021-07-05T08:47:31.792" v="534"/>
        <pc:sldMkLst>
          <pc:docMk/>
          <pc:sldMk cId="2854580649" sldId="257"/>
        </pc:sldMkLst>
      </pc:sldChg>
      <pc:sldChg chg="del">
        <pc:chgData name="Li Lixiang" userId="6104bbfcb56aea79" providerId="LiveId" clId="{8418A0E6-13D3-41E2-893F-B643C00BD281}" dt="2021-05-31T09:02:18.170" v="3" actId="47"/>
        <pc:sldMkLst>
          <pc:docMk/>
          <pc:sldMk cId="928992564" sldId="258"/>
        </pc:sldMkLst>
      </pc:sldChg>
      <pc:sldChg chg="del">
        <pc:chgData name="Li Lixiang" userId="6104bbfcb56aea79" providerId="LiveId" clId="{8418A0E6-13D3-41E2-893F-B643C00BD281}" dt="2021-05-31T09:02:17.692" v="2" actId="47"/>
        <pc:sldMkLst>
          <pc:docMk/>
          <pc:sldMk cId="390176306" sldId="259"/>
        </pc:sldMkLst>
      </pc:sldChg>
      <pc:sldChg chg="add setBg">
        <pc:chgData name="Li Lixiang" userId="6104bbfcb56aea79" providerId="LiveId" clId="{8418A0E6-13D3-41E2-893F-B643C00BD281}" dt="2021-07-05T08:47:31.792" v="534"/>
        <pc:sldMkLst>
          <pc:docMk/>
          <pc:sldMk cId="647322237" sldId="259"/>
        </pc:sldMkLst>
      </pc:sldChg>
      <pc:sldChg chg="del">
        <pc:chgData name="Li Lixiang" userId="6104bbfcb56aea79" providerId="LiveId" clId="{8418A0E6-13D3-41E2-893F-B643C00BD281}" dt="2021-05-31T09:02:18.589" v="4" actId="47"/>
        <pc:sldMkLst>
          <pc:docMk/>
          <pc:sldMk cId="3607091366" sldId="260"/>
        </pc:sldMkLst>
      </pc:sldChg>
      <pc:sldChg chg="del">
        <pc:chgData name="Li Lixiang" userId="6104bbfcb56aea79" providerId="LiveId" clId="{8418A0E6-13D3-41E2-893F-B643C00BD281}" dt="2021-05-31T09:02:19.036" v="5" actId="47"/>
        <pc:sldMkLst>
          <pc:docMk/>
          <pc:sldMk cId="184123586" sldId="261"/>
        </pc:sldMkLst>
      </pc:sldChg>
      <pc:sldChg chg="del">
        <pc:chgData name="Li Lixiang" userId="6104bbfcb56aea79" providerId="LiveId" clId="{8418A0E6-13D3-41E2-893F-B643C00BD281}" dt="2021-05-31T09:02:19.455" v="6" actId="47"/>
        <pc:sldMkLst>
          <pc:docMk/>
          <pc:sldMk cId="3009608438" sldId="262"/>
        </pc:sldMkLst>
      </pc:sldChg>
      <pc:sldChg chg="del">
        <pc:chgData name="Li Lixiang" userId="6104bbfcb56aea79" providerId="LiveId" clId="{8418A0E6-13D3-41E2-893F-B643C00BD281}" dt="2021-05-31T09:02:19.935" v="7" actId="47"/>
        <pc:sldMkLst>
          <pc:docMk/>
          <pc:sldMk cId="3406292314" sldId="263"/>
        </pc:sldMkLst>
      </pc:sldChg>
      <pc:sldChg chg="del">
        <pc:chgData name="Li Lixiang" userId="6104bbfcb56aea79" providerId="LiveId" clId="{8418A0E6-13D3-41E2-893F-B643C00BD281}" dt="2021-05-31T09:02:20.436" v="8" actId="47"/>
        <pc:sldMkLst>
          <pc:docMk/>
          <pc:sldMk cId="2803848671" sldId="264"/>
        </pc:sldMkLst>
      </pc:sldChg>
      <pc:sldChg chg="del">
        <pc:chgData name="Li Lixiang" userId="6104bbfcb56aea79" providerId="LiveId" clId="{8418A0E6-13D3-41E2-893F-B643C00BD281}" dt="2021-05-31T09:02:20.940" v="9" actId="47"/>
        <pc:sldMkLst>
          <pc:docMk/>
          <pc:sldMk cId="20270977" sldId="265"/>
        </pc:sldMkLst>
      </pc:sldChg>
      <pc:sldChg chg="add setBg">
        <pc:chgData name="Li Lixiang" userId="6104bbfcb56aea79" providerId="LiveId" clId="{8418A0E6-13D3-41E2-893F-B643C00BD281}" dt="2021-07-05T08:47:31.792" v="534"/>
        <pc:sldMkLst>
          <pc:docMk/>
          <pc:sldMk cId="851440862" sldId="265"/>
        </pc:sldMkLst>
      </pc:sldChg>
      <pc:sldChg chg="modSp mod">
        <pc:chgData name="Li Lixiang" userId="6104bbfcb56aea79" providerId="LiveId" clId="{8418A0E6-13D3-41E2-893F-B643C00BD281}" dt="2021-07-05T08:46:26.442" v="522" actId="20577"/>
        <pc:sldMkLst>
          <pc:docMk/>
          <pc:sldMk cId="521383145" sldId="267"/>
        </pc:sldMkLst>
        <pc:spChg chg="mod">
          <ac:chgData name="Li Lixiang" userId="6104bbfcb56aea79" providerId="LiveId" clId="{8418A0E6-13D3-41E2-893F-B643C00BD281}" dt="2021-07-05T08:46:26.442" v="522" actId="20577"/>
          <ac:spMkLst>
            <pc:docMk/>
            <pc:sldMk cId="521383145" sldId="267"/>
            <ac:spMk id="2" creationId="{5EC01E2D-9CFE-4D5D-8863-3BA90731F07B}"/>
          </ac:spMkLst>
        </pc:spChg>
      </pc:sldChg>
      <pc:sldChg chg="del">
        <pc:chgData name="Li Lixiang" userId="6104bbfcb56aea79" providerId="LiveId" clId="{8418A0E6-13D3-41E2-893F-B643C00BD281}" dt="2021-05-31T09:02:21.438" v="10" actId="47"/>
        <pc:sldMkLst>
          <pc:docMk/>
          <pc:sldMk cId="2217555743" sldId="269"/>
        </pc:sldMkLst>
      </pc:sldChg>
      <pc:sldChg chg="del">
        <pc:chgData name="Li Lixiang" userId="6104bbfcb56aea79" providerId="LiveId" clId="{8418A0E6-13D3-41E2-893F-B643C00BD281}" dt="2021-05-31T09:02:22.009" v="11" actId="47"/>
        <pc:sldMkLst>
          <pc:docMk/>
          <pc:sldMk cId="3585909810" sldId="283"/>
        </pc:sldMkLst>
      </pc:sldChg>
      <pc:sldChg chg="modSp mod">
        <pc:chgData name="Li Lixiang" userId="6104bbfcb56aea79" providerId="LiveId" clId="{8418A0E6-13D3-41E2-893F-B643C00BD281}" dt="2021-07-05T08:46:13.425" v="511" actId="20577"/>
        <pc:sldMkLst>
          <pc:docMk/>
          <pc:sldMk cId="3719593706" sldId="284"/>
        </pc:sldMkLst>
        <pc:spChg chg="mod">
          <ac:chgData name="Li Lixiang" userId="6104bbfcb56aea79" providerId="LiveId" clId="{8418A0E6-13D3-41E2-893F-B643C00BD281}" dt="2021-07-05T08:46:13.425" v="511" actId="20577"/>
          <ac:spMkLst>
            <pc:docMk/>
            <pc:sldMk cId="3719593706" sldId="284"/>
            <ac:spMk id="2" creationId="{5EC01E2D-9CFE-4D5D-8863-3BA90731F07B}"/>
          </ac:spMkLst>
        </pc:spChg>
      </pc:sldChg>
      <pc:sldChg chg="modSp add mod setBg">
        <pc:chgData name="Li Lixiang" userId="6104bbfcb56aea79" providerId="LiveId" clId="{8418A0E6-13D3-41E2-893F-B643C00BD281}" dt="2021-07-05T08:46:35.526" v="533" actId="20577"/>
        <pc:sldMkLst>
          <pc:docMk/>
          <pc:sldMk cId="1502459546" sldId="285"/>
        </pc:sldMkLst>
        <pc:spChg chg="mod">
          <ac:chgData name="Li Lixiang" userId="6104bbfcb56aea79" providerId="LiveId" clId="{8418A0E6-13D3-41E2-893F-B643C00BD281}" dt="2021-07-05T08:46:35.526" v="533" actId="20577"/>
          <ac:spMkLst>
            <pc:docMk/>
            <pc:sldMk cId="1502459546" sldId="285"/>
            <ac:spMk id="2" creationId="{5EC01E2D-9CFE-4D5D-8863-3BA90731F07B}"/>
          </ac:spMkLst>
        </pc:spChg>
        <pc:spChg chg="mod">
          <ac:chgData name="Li Lixiang" userId="6104bbfcb56aea79" providerId="LiveId" clId="{8418A0E6-13D3-41E2-893F-B643C00BD281}" dt="2021-06-14T01:27:17.194" v="494" actId="27636"/>
          <ac:spMkLst>
            <pc:docMk/>
            <pc:sldMk cId="1502459546" sldId="285"/>
            <ac:spMk id="3" creationId="{7060439F-2729-478E-B95F-230482B50AA1}"/>
          </ac:spMkLst>
        </pc:spChg>
      </pc:sldChg>
    </pc:docChg>
  </pc:docChgLst>
  <pc:docChgLst>
    <pc:chgData name="Li Lixiang" userId="6104bbfcb56aea79" providerId="LiveId" clId="{3CEBFCD4-4755-48CE-84C1-D9794E770E0E}"/>
    <pc:docChg chg="custSel addSld delSld modSld sldOrd">
      <pc:chgData name="Li Lixiang" userId="6104bbfcb56aea79" providerId="LiveId" clId="{3CEBFCD4-4755-48CE-84C1-D9794E770E0E}" dt="2021-05-31T09:01:13.930" v="730" actId="20577"/>
      <pc:docMkLst>
        <pc:docMk/>
      </pc:docMkLst>
      <pc:sldChg chg="modSp mod">
        <pc:chgData name="Li Lixiang" userId="6104bbfcb56aea79" providerId="LiveId" clId="{3CEBFCD4-4755-48CE-84C1-D9794E770E0E}" dt="2021-05-31T09:01:13.930" v="730" actId="20577"/>
        <pc:sldMkLst>
          <pc:docMk/>
          <pc:sldMk cId="3650079851" sldId="256"/>
        </pc:sldMkLst>
        <pc:spChg chg="mod">
          <ac:chgData name="Li Lixiang" userId="6104bbfcb56aea79" providerId="LiveId" clId="{3CEBFCD4-4755-48CE-84C1-D9794E770E0E}" dt="2021-05-31T09:01:13.930" v="73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705451296" sldId="276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36255252" sldId="277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382715189" sldId="278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644787234" sldId="279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458152062" sldId="280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85537872" sldId="281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1892396108" sldId="282"/>
        </pc:sldMkLst>
      </pc:sldChg>
      <pc:sldChg chg="modSp mod">
        <pc:chgData name="Li Lixiang" userId="6104bbfcb56aea79" providerId="LiveId" clId="{3CEBFCD4-4755-48CE-84C1-D9794E770E0E}" dt="2021-05-31T08:55:54.763" v="710" actId="20577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</pc:sldChg>
      <pc:sldChg chg="addSp modSp add mod ord setBg">
        <pc:chgData name="Li Lixiang" userId="6104bbfcb56aea79" providerId="LiveId" clId="{3CEBFCD4-4755-48CE-84C1-D9794E770E0E}" dt="2021-05-30T11:01:38.464" v="672" actId="1076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9406662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Programming Practice</a:t>
            </a:r>
            <a:endParaRPr lang="en-MY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8341822" cy="3637935"/>
          </a:xfrm>
        </p:spPr>
        <p:txBody>
          <a:bodyPr anchor="t">
            <a:normAutofit fontScale="70000" lnSpcReduction="20000"/>
          </a:bodyPr>
          <a:lstStyle/>
          <a:p>
            <a:r>
              <a:rPr lang="en-MY" sz="2400" dirty="0"/>
              <a:t>Shape making with console print:</a:t>
            </a:r>
          </a:p>
          <a:p>
            <a:pPr lvl="1"/>
            <a:endParaRPr lang="en-MY" sz="2000" dirty="0"/>
          </a:p>
          <a:p>
            <a:pPr lvl="1"/>
            <a:endParaRPr lang="en-MY" sz="2000" dirty="0"/>
          </a:p>
          <a:p>
            <a:r>
              <a:rPr lang="en-MY" sz="2400" dirty="0" err="1"/>
              <a:t>FizzBuzz</a:t>
            </a:r>
            <a:r>
              <a:rPr lang="en-MY" sz="2400" dirty="0"/>
              <a:t>:</a:t>
            </a:r>
          </a:p>
          <a:p>
            <a:pPr lvl="1"/>
            <a:r>
              <a:rPr lang="en-MY" sz="2000" dirty="0"/>
              <a:t>The program print all numbers from 1 to 100. </a:t>
            </a:r>
          </a:p>
          <a:p>
            <a:pPr lvl="1"/>
            <a:r>
              <a:rPr lang="en-MY" sz="2000" dirty="0"/>
              <a:t>For those numbers divisible by 3, print ‘Fizz’ instead. For those numbers divisible by 5, print ‘Buzz’ instead. For those numbers divisible by both 3 and 5, print ‘</a:t>
            </a:r>
            <a:r>
              <a:rPr lang="en-MY" sz="2000" dirty="0" err="1"/>
              <a:t>FizzBuzz</a:t>
            </a:r>
            <a:r>
              <a:rPr lang="en-MY" sz="2000" dirty="0"/>
              <a:t>’ instead.</a:t>
            </a:r>
          </a:p>
          <a:p>
            <a:pPr lvl="1"/>
            <a:endParaRPr lang="en-MY" sz="2000" dirty="0"/>
          </a:p>
          <a:p>
            <a:r>
              <a:rPr lang="en-MY" sz="2400" dirty="0"/>
              <a:t>Chess board:</a:t>
            </a:r>
          </a:p>
          <a:p>
            <a:pPr lvl="1"/>
            <a:r>
              <a:rPr lang="en-MY" sz="2000" dirty="0"/>
              <a:t>Normal chess board is 8x8 and each cell is black or white. We use empty space as white, use ‘#’ as black, to print the chess board.</a:t>
            </a:r>
          </a:p>
          <a:p>
            <a:pPr lvl="1"/>
            <a:r>
              <a:rPr lang="en-MY" sz="2000" dirty="0"/>
              <a:t>Change the program to allow for any size besides 8.</a:t>
            </a:r>
          </a:p>
          <a:p>
            <a:pPr lvl="1"/>
            <a:endParaRPr lang="en-MY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83FB9-ED60-418D-A672-204C04B87883}"/>
              </a:ext>
            </a:extLst>
          </p:cNvPr>
          <p:cNvSpPr txBox="1"/>
          <p:nvPr/>
        </p:nvSpPr>
        <p:spPr>
          <a:xfrm>
            <a:off x="5754459" y="1245755"/>
            <a:ext cx="26225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MY" sz="1800" dirty="0"/>
              <a:t>*</a:t>
            </a:r>
          </a:p>
          <a:p>
            <a:pPr lvl="1"/>
            <a:r>
              <a:rPr lang="en-MY" sz="1800" dirty="0"/>
              <a:t>**</a:t>
            </a:r>
          </a:p>
          <a:p>
            <a:pPr lvl="1"/>
            <a:r>
              <a:rPr lang="en-MY" sz="1800" dirty="0"/>
              <a:t>***</a:t>
            </a:r>
          </a:p>
          <a:p>
            <a:pPr lvl="1"/>
            <a:r>
              <a:rPr lang="en-MY" sz="1800" dirty="0"/>
              <a:t>****</a:t>
            </a:r>
          </a:p>
          <a:p>
            <a:pPr lvl="1"/>
            <a:r>
              <a:rPr lang="en-MY" sz="1800" dirty="0"/>
              <a:t>*****</a:t>
            </a:r>
          </a:p>
          <a:p>
            <a:pPr lvl="1"/>
            <a:r>
              <a:rPr lang="en-MY" sz="1800" dirty="0"/>
              <a:t>******</a:t>
            </a:r>
          </a:p>
          <a:p>
            <a:pPr lvl="1"/>
            <a:r>
              <a:rPr lang="en-MY" dirty="0"/>
              <a:t>*******</a:t>
            </a:r>
            <a:endParaRPr lang="en-MY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78296-E355-4E6E-B10F-8D2DFFA76166}"/>
              </a:ext>
            </a:extLst>
          </p:cNvPr>
          <p:cNvSpPr txBox="1"/>
          <p:nvPr/>
        </p:nvSpPr>
        <p:spPr>
          <a:xfrm>
            <a:off x="8921295" y="4342691"/>
            <a:ext cx="26225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MY" sz="1800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 # # # #</a:t>
            </a:r>
          </a:p>
          <a:p>
            <a:pPr lvl="1"/>
            <a:r>
              <a:rPr lang="en-MY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# # # # </a:t>
            </a:r>
            <a:endParaRPr lang="en-MY" sz="1800" dirty="0">
              <a:latin typeface="Monotype Corsiva" panose="03010101010201010101" pitchFamily="66" charset="0"/>
              <a:ea typeface="MingLiU_HKSCS" panose="020B0604030504040204" pitchFamily="18" charset="-120"/>
              <a:cs typeface="Mongolian Baiti" panose="03000500000000000000" pitchFamily="66" charset="0"/>
            </a:endParaRPr>
          </a:p>
          <a:p>
            <a:pPr lvl="1"/>
            <a:r>
              <a:rPr lang="en-MY" sz="1800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 # # # #</a:t>
            </a:r>
          </a:p>
          <a:p>
            <a:pPr lvl="1"/>
            <a:r>
              <a:rPr lang="en-MY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# # # # </a:t>
            </a:r>
            <a:endParaRPr lang="en-MY" sz="1800" dirty="0">
              <a:latin typeface="Monotype Corsiva" panose="03010101010201010101" pitchFamily="66" charset="0"/>
              <a:ea typeface="MingLiU_HKSCS" panose="020B0604030504040204" pitchFamily="18" charset="-120"/>
              <a:cs typeface="Mongolian Baiti" panose="03000500000000000000" pitchFamily="66" charset="0"/>
            </a:endParaRPr>
          </a:p>
          <a:p>
            <a:pPr lvl="1"/>
            <a:r>
              <a:rPr lang="en-MY" sz="1800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 # # # #</a:t>
            </a:r>
          </a:p>
          <a:p>
            <a:pPr lvl="1"/>
            <a:r>
              <a:rPr lang="en-MY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# # # # </a:t>
            </a:r>
            <a:endParaRPr lang="en-MY" sz="1800" dirty="0">
              <a:latin typeface="Monotype Corsiva" panose="03010101010201010101" pitchFamily="66" charset="0"/>
              <a:ea typeface="MingLiU_HKSCS" panose="020B0604030504040204" pitchFamily="18" charset="-120"/>
              <a:cs typeface="Mongolian Baiti" panose="03000500000000000000" pitchFamily="66" charset="0"/>
            </a:endParaRPr>
          </a:p>
          <a:p>
            <a:pPr lvl="1"/>
            <a:r>
              <a:rPr lang="en-MY" sz="1800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 # # # #</a:t>
            </a:r>
          </a:p>
          <a:p>
            <a:pPr lvl="1"/>
            <a:r>
              <a:rPr lang="en-MY" dirty="0">
                <a:latin typeface="Monotype Corsiva" panose="03010101010201010101" pitchFamily="66" charset="0"/>
                <a:ea typeface="MingLiU_HKSCS" panose="020B0604030504040204" pitchFamily="18" charset="-120"/>
                <a:cs typeface="Mongolian Baiti" panose="03000500000000000000" pitchFamily="66" charset="0"/>
              </a:rPr>
              <a:t># # # # </a:t>
            </a:r>
            <a:endParaRPr lang="en-MY" sz="1800" dirty="0">
              <a:latin typeface="Monotype Corsiva" panose="03010101010201010101" pitchFamily="66" charset="0"/>
              <a:ea typeface="MingLiU_HKSCS" panose="020B0604030504040204" pitchFamily="18" charset="-12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9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9406662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Programming practice</a:t>
            </a:r>
            <a:endParaRPr lang="en-MY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8341822" cy="3637935"/>
          </a:xfrm>
        </p:spPr>
        <p:txBody>
          <a:bodyPr anchor="t">
            <a:normAutofit fontScale="77500" lnSpcReduction="20000"/>
          </a:bodyPr>
          <a:lstStyle/>
          <a:p>
            <a:r>
              <a:rPr lang="en-MY" sz="2400" dirty="0"/>
              <a:t>Fibonacci series:</a:t>
            </a:r>
          </a:p>
          <a:p>
            <a:pPr lvl="1"/>
            <a:r>
              <a:rPr lang="en-MY" sz="2000" dirty="0"/>
              <a:t>make a program to generate Fibonacci series. (the next number is the sum of previous two numbers) </a:t>
            </a:r>
          </a:p>
          <a:p>
            <a:pPr lvl="1"/>
            <a:r>
              <a:rPr lang="en-MY" sz="2000" dirty="0"/>
              <a:t>Start from 0, 1, after output 20 </a:t>
            </a:r>
            <a:r>
              <a:rPr lang="en-MY" sz="2000"/>
              <a:t>numbers then end.</a:t>
            </a:r>
            <a:endParaRPr lang="en-MY" sz="2000" dirty="0"/>
          </a:p>
          <a:p>
            <a:pPr lvl="1"/>
            <a:endParaRPr lang="en-MY" sz="2000" dirty="0"/>
          </a:p>
          <a:p>
            <a:r>
              <a:rPr lang="en-MY" sz="2400" dirty="0"/>
              <a:t>3 digits Narcissistic number:</a:t>
            </a:r>
          </a:p>
          <a:p>
            <a:pPr lvl="1"/>
            <a:r>
              <a:rPr lang="en-MY" sz="2000" dirty="0"/>
              <a:t>3 digits integer, which equals the sum of each digit cubed</a:t>
            </a:r>
          </a:p>
          <a:p>
            <a:pPr lvl="1"/>
            <a:endParaRPr lang="en-MY" sz="2000" dirty="0"/>
          </a:p>
          <a:p>
            <a:r>
              <a:rPr lang="en-MY" sz="2400" dirty="0"/>
              <a:t>Find prime number:</a:t>
            </a:r>
          </a:p>
          <a:p>
            <a:pPr lvl="1"/>
            <a:r>
              <a:rPr lang="en-MY" sz="2000" dirty="0"/>
              <a:t>Find all prime numbers which &lt;100.</a:t>
            </a:r>
          </a:p>
          <a:p>
            <a:pPr lvl="1"/>
            <a:r>
              <a:rPr lang="en-MY" sz="2000" dirty="0"/>
              <a:t>Prime number: only 1 and itself as factor, no other factor.</a:t>
            </a:r>
          </a:p>
          <a:p>
            <a:pPr lvl="1"/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52138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9406662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Programming practice</a:t>
            </a:r>
            <a:endParaRPr lang="en-MY" sz="3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9" y="2261421"/>
            <a:ext cx="6596912" cy="3367592"/>
          </a:xfrm>
        </p:spPr>
        <p:txBody>
          <a:bodyPr anchor="t">
            <a:normAutofit fontScale="77500" lnSpcReduction="20000"/>
          </a:bodyPr>
          <a:lstStyle/>
          <a:p>
            <a:r>
              <a:rPr lang="en-MY" sz="2400" dirty="0"/>
              <a:t>3*n+1 sequence:</a:t>
            </a:r>
          </a:p>
          <a:p>
            <a:pPr lvl="1"/>
            <a:r>
              <a:rPr lang="en-MY" sz="2000" dirty="0"/>
              <a:t>Start with any number, call it n </a:t>
            </a:r>
          </a:p>
          <a:p>
            <a:pPr lvl="1"/>
            <a:r>
              <a:rPr lang="en-MY" sz="2000" dirty="0"/>
              <a:t>Rule for next item: </a:t>
            </a:r>
          </a:p>
          <a:p>
            <a:pPr lvl="2"/>
            <a:r>
              <a:rPr lang="en-MY" sz="1800" dirty="0"/>
              <a:t>if n is even, divide it by 2.</a:t>
            </a:r>
          </a:p>
          <a:p>
            <a:pPr lvl="2"/>
            <a:r>
              <a:rPr lang="en-MY" sz="1800" dirty="0"/>
              <a:t>If n not even, multiply it by 3 and then plus 1</a:t>
            </a:r>
          </a:p>
          <a:p>
            <a:pPr lvl="1"/>
            <a:r>
              <a:rPr lang="en-MY" sz="2000" dirty="0"/>
              <a:t>Continue until the item becomes 1</a:t>
            </a:r>
          </a:p>
          <a:p>
            <a:pPr lvl="1"/>
            <a:endParaRPr lang="en-MY" sz="2000" dirty="0"/>
          </a:p>
          <a:p>
            <a:r>
              <a:rPr lang="en-MY" sz="2200" dirty="0"/>
              <a:t>Counting digits:</a:t>
            </a:r>
          </a:p>
          <a:p>
            <a:pPr lvl="1"/>
            <a:r>
              <a:rPr lang="en-MY" sz="2000" dirty="0"/>
              <a:t>Given any number n (integer number)</a:t>
            </a:r>
          </a:p>
          <a:p>
            <a:pPr lvl="1"/>
            <a:r>
              <a:rPr lang="en-MY" sz="2000" dirty="0"/>
              <a:t>Count how many digits it have</a:t>
            </a:r>
          </a:p>
          <a:p>
            <a:pPr lvl="1"/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50245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Ghost game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081952" cy="3649133"/>
          </a:xfrm>
        </p:spPr>
        <p:txBody>
          <a:bodyPr>
            <a:normAutofit/>
          </a:bodyPr>
          <a:lstStyle/>
          <a:p>
            <a:r>
              <a:rPr lang="en-MY" dirty="0"/>
              <a:t>Randomly put a ghost behind one of 3 doors. Ask the user to choose one of the 3 doors to pass. If the ghost is behind the chosen door, game stops</a:t>
            </a:r>
          </a:p>
          <a:p>
            <a:r>
              <a:rPr lang="en-MY" dirty="0"/>
              <a:t>After game stop shows to user how many times has passed the door with no ghost.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652F22-5858-4798-80B6-C43247F2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57" y="2662536"/>
            <a:ext cx="4682993" cy="197980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Guess the number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 anchor="t">
            <a:normAutofit/>
          </a:bodyPr>
          <a:lstStyle/>
          <a:p>
            <a:r>
              <a:rPr lang="en-US" dirty="0"/>
              <a:t>the program will randomly generate a number between 1 to 20, and ask the user to guess it.</a:t>
            </a:r>
          </a:p>
          <a:p>
            <a:r>
              <a:rPr lang="en-US" dirty="0"/>
              <a:t>If the user get it, the program stops and congrats the user. If not, prompt if user guess is high, or low.</a:t>
            </a:r>
          </a:p>
          <a:p>
            <a:r>
              <a:rPr lang="en-US" dirty="0"/>
              <a:t>After repeat guess it for 5 times if still not get it, the program stops. It reminds the user have missed this time and show to the user the number it holds.</a:t>
            </a:r>
            <a:endParaRPr lang="en-MY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5F9059-DDAE-42D1-932C-F57A65C5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85" y="1090850"/>
            <a:ext cx="5018251" cy="236543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A9E4EA-73EF-4B65-AE92-325B1CE1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979" y="3564837"/>
            <a:ext cx="5016758" cy="198489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5CEAE8-4290-4651-B183-29E158BEEA75}"/>
              </a:ext>
            </a:extLst>
          </p:cNvPr>
          <p:cNvSpPr/>
          <p:nvPr/>
        </p:nvSpPr>
        <p:spPr>
          <a:xfrm>
            <a:off x="1327255" y="5779719"/>
            <a:ext cx="985758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</a:rPr>
              <a:t>Module </a:t>
            </a:r>
            <a:r>
              <a:rPr lang="en-MY" dirty="0"/>
              <a:t>in python is a collection of functions / </a:t>
            </a:r>
            <a:r>
              <a:rPr lang="en-MY" dirty="0" err="1"/>
              <a:t>programms</a:t>
            </a:r>
            <a:r>
              <a:rPr lang="en-MY" dirty="0"/>
              <a:t> for other person to use. You can create your own modules, one file is one module.</a:t>
            </a:r>
          </a:p>
          <a:p>
            <a:r>
              <a:rPr lang="en-MY" b="1" dirty="0">
                <a:solidFill>
                  <a:srgbClr val="FFFF00"/>
                </a:solidFill>
              </a:rPr>
              <a:t>Name space </a:t>
            </a:r>
            <a:r>
              <a:rPr lang="en-MY" dirty="0"/>
              <a:t>decide how the program looks for different names. Module name </a:t>
            </a:r>
            <a:r>
              <a:rPr lang="en-MY" dirty="0" err="1"/>
              <a:t>random.randint</a:t>
            </a:r>
            <a:r>
              <a:rPr lang="en-MY" dirty="0"/>
              <a:t>()</a:t>
            </a:r>
            <a:endParaRPr lang="en-MY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8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Dice game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Y" sz="1500"/>
              <a:t>The player throws a pair of dice. The sum of the two top faces is what matters so a 1 and a 3 is the same as 2 and 2. </a:t>
            </a:r>
          </a:p>
          <a:p>
            <a:pPr>
              <a:lnSpc>
                <a:spcPct val="90000"/>
              </a:lnSpc>
            </a:pPr>
            <a:r>
              <a:rPr lang="en-MY" sz="1500"/>
              <a:t>The sum of two 6-sided dice can be any number from 2 to 12. </a:t>
            </a:r>
          </a:p>
          <a:p>
            <a:pPr>
              <a:lnSpc>
                <a:spcPct val="90000"/>
              </a:lnSpc>
            </a:pPr>
            <a:r>
              <a:rPr lang="en-MY" sz="1500"/>
              <a:t>If the player throws a 7 or 11 on the first throw, the player wins. If the player throws a 2, 3, or 12, the player loses. </a:t>
            </a:r>
          </a:p>
          <a:p>
            <a:pPr>
              <a:lnSpc>
                <a:spcPct val="90000"/>
              </a:lnSpc>
            </a:pPr>
            <a:r>
              <a:rPr lang="en-MY" sz="1500"/>
              <a:t>For any other result (4, 5, 6, 8, 9, 10), this result is recorded as what is called the player’s point and a follow-up throw is required. </a:t>
            </a:r>
          </a:p>
          <a:p>
            <a:pPr>
              <a:lnSpc>
                <a:spcPct val="90000"/>
              </a:lnSpc>
            </a:pPr>
            <a:r>
              <a:rPr lang="en-MY" sz="1500"/>
              <a:t>On follow-up throws, a throw of 7 loses and a throw of the player’s point wins. For anything else, the game continues with the follow-up throw rules.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55ACD-B5C5-4EFC-A6B3-F807BAC65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2" r="-3" b="3099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440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852</TotalTime>
  <Words>631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Monotype Corsiva</vt:lpstr>
      <vt:lpstr>Celestial</vt:lpstr>
      <vt:lpstr>Programming Practice</vt:lpstr>
      <vt:lpstr>Programming practice</vt:lpstr>
      <vt:lpstr>Programming practice</vt:lpstr>
      <vt:lpstr>Ghost game</vt:lpstr>
      <vt:lpstr>Guess the number</vt:lpstr>
      <vt:lpstr>Dice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2021-07-05T08:47:37Z</dcterms:modified>
</cp:coreProperties>
</file>