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5" r:id="rId3"/>
    <p:sldId id="286" r:id="rId4"/>
    <p:sldId id="287" r:id="rId5"/>
    <p:sldId id="288" r:id="rId6"/>
    <p:sldId id="289" r:id="rId7"/>
    <p:sldId id="290" r:id="rId8"/>
    <p:sldId id="291" r:id="rId9"/>
    <p:sldId id="29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14" d="100"/>
          <a:sy n="114" d="100"/>
        </p:scale>
        <p:origin x="5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04C913BA-AFE4-4126-852F-044D0147B568}"/>
    <pc:docChg chg="delSld modSld">
      <pc:chgData name="Li Lixiang" userId="6104bbfcb56aea79" providerId="LiveId" clId="{04C913BA-AFE4-4126-852F-044D0147B568}" dt="2021-06-25T15:05:26.208" v="40" actId="20577"/>
      <pc:docMkLst>
        <pc:docMk/>
      </pc:docMkLst>
      <pc:sldChg chg="modSp mod">
        <pc:chgData name="Li Lixiang" userId="6104bbfcb56aea79" providerId="LiveId" clId="{04C913BA-AFE4-4126-852F-044D0147B568}" dt="2021-05-31T09:03:11.038" v="23" actId="20577"/>
        <pc:sldMkLst>
          <pc:docMk/>
          <pc:sldMk cId="3650079851" sldId="256"/>
        </pc:sldMkLst>
        <pc:spChg chg="mod">
          <ac:chgData name="Li Lixiang" userId="6104bbfcb56aea79" providerId="LiveId" clId="{04C913BA-AFE4-4126-852F-044D0147B568}" dt="2021-05-31T09:03:11.038" v="23" actId="20577"/>
          <ac:spMkLst>
            <pc:docMk/>
            <pc:sldMk cId="3650079851" sldId="256"/>
            <ac:spMk id="4" creationId="{8DE6899A-D842-4C9E-ADC1-B0C1377122EA}"/>
          </ac:spMkLst>
        </pc:spChg>
      </pc:sldChg>
      <pc:sldChg chg="del">
        <pc:chgData name="Li Lixiang" userId="6104bbfcb56aea79" providerId="LiveId" clId="{04C913BA-AFE4-4126-852F-044D0147B568}" dt="2021-05-31T09:02:57.230" v="0" actId="47"/>
        <pc:sldMkLst>
          <pc:docMk/>
          <pc:sldMk cId="2854580649" sldId="257"/>
        </pc:sldMkLst>
      </pc:sldChg>
      <pc:sldChg chg="del">
        <pc:chgData name="Li Lixiang" userId="6104bbfcb56aea79" providerId="LiveId" clId="{04C913BA-AFE4-4126-852F-044D0147B568}" dt="2021-05-31T09:02:59.670" v="4" actId="47"/>
        <pc:sldMkLst>
          <pc:docMk/>
          <pc:sldMk cId="3903523967" sldId="258"/>
        </pc:sldMkLst>
      </pc:sldChg>
      <pc:sldChg chg="del">
        <pc:chgData name="Li Lixiang" userId="6104bbfcb56aea79" providerId="LiveId" clId="{04C913BA-AFE4-4126-852F-044D0147B568}" dt="2021-05-31T09:02:58.566" v="2" actId="47"/>
        <pc:sldMkLst>
          <pc:docMk/>
          <pc:sldMk cId="647322237" sldId="259"/>
        </pc:sldMkLst>
      </pc:sldChg>
      <pc:sldChg chg="del">
        <pc:chgData name="Li Lixiang" userId="6104bbfcb56aea79" providerId="LiveId" clId="{04C913BA-AFE4-4126-852F-044D0147B568}" dt="2021-05-31T09:03:00.898" v="6" actId="47"/>
        <pc:sldMkLst>
          <pc:docMk/>
          <pc:sldMk cId="1167250398" sldId="260"/>
        </pc:sldMkLst>
      </pc:sldChg>
      <pc:sldChg chg="del">
        <pc:chgData name="Li Lixiang" userId="6104bbfcb56aea79" providerId="LiveId" clId="{04C913BA-AFE4-4126-852F-044D0147B568}" dt="2021-05-31T09:03:25.019" v="31" actId="47"/>
        <pc:sldMkLst>
          <pc:docMk/>
          <pc:sldMk cId="2998306887" sldId="266"/>
        </pc:sldMkLst>
      </pc:sldChg>
      <pc:sldChg chg="del">
        <pc:chgData name="Li Lixiang" userId="6104bbfcb56aea79" providerId="LiveId" clId="{04C913BA-AFE4-4126-852F-044D0147B568}" dt="2021-05-31T09:02:58.018" v="1" actId="47"/>
        <pc:sldMkLst>
          <pc:docMk/>
          <pc:sldMk cId="2133616112" sldId="267"/>
        </pc:sldMkLst>
      </pc:sldChg>
      <pc:sldChg chg="del">
        <pc:chgData name="Li Lixiang" userId="6104bbfcb56aea79" providerId="LiveId" clId="{04C913BA-AFE4-4126-852F-044D0147B568}" dt="2021-05-31T09:03:00.310" v="5" actId="47"/>
        <pc:sldMkLst>
          <pc:docMk/>
          <pc:sldMk cId="3450450490" sldId="268"/>
        </pc:sldMkLst>
      </pc:sldChg>
      <pc:sldChg chg="del">
        <pc:chgData name="Li Lixiang" userId="6104bbfcb56aea79" providerId="LiveId" clId="{04C913BA-AFE4-4126-852F-044D0147B568}" dt="2021-05-31T09:03:03.027" v="10" actId="47"/>
        <pc:sldMkLst>
          <pc:docMk/>
          <pc:sldMk cId="1777997471" sldId="269"/>
        </pc:sldMkLst>
      </pc:sldChg>
      <pc:sldChg chg="del">
        <pc:chgData name="Li Lixiang" userId="6104bbfcb56aea79" providerId="LiveId" clId="{04C913BA-AFE4-4126-852F-044D0147B568}" dt="2021-05-31T09:03:04.182" v="11" actId="47"/>
        <pc:sldMkLst>
          <pc:docMk/>
          <pc:sldMk cId="237728322" sldId="270"/>
        </pc:sldMkLst>
      </pc:sldChg>
      <pc:sldChg chg="del">
        <pc:chgData name="Li Lixiang" userId="6104bbfcb56aea79" providerId="LiveId" clId="{04C913BA-AFE4-4126-852F-044D0147B568}" dt="2021-05-31T09:02:59.115" v="3" actId="47"/>
        <pc:sldMkLst>
          <pc:docMk/>
          <pc:sldMk cId="584544023" sldId="271"/>
        </pc:sldMkLst>
      </pc:sldChg>
      <pc:sldChg chg="del">
        <pc:chgData name="Li Lixiang" userId="6104bbfcb56aea79" providerId="LiveId" clId="{04C913BA-AFE4-4126-852F-044D0147B568}" dt="2021-05-31T09:03:01.971" v="8" actId="47"/>
        <pc:sldMkLst>
          <pc:docMk/>
          <pc:sldMk cId="3132061225" sldId="272"/>
        </pc:sldMkLst>
      </pc:sldChg>
      <pc:sldChg chg="del">
        <pc:chgData name="Li Lixiang" userId="6104bbfcb56aea79" providerId="LiveId" clId="{04C913BA-AFE4-4126-852F-044D0147B568}" dt="2021-05-31T09:03:26.023" v="32" actId="47"/>
        <pc:sldMkLst>
          <pc:docMk/>
          <pc:sldMk cId="3363691834" sldId="273"/>
        </pc:sldMkLst>
      </pc:sldChg>
      <pc:sldChg chg="del">
        <pc:chgData name="Li Lixiang" userId="6104bbfcb56aea79" providerId="LiveId" clId="{04C913BA-AFE4-4126-852F-044D0147B568}" dt="2021-05-31T09:03:17.376" v="24" actId="47"/>
        <pc:sldMkLst>
          <pc:docMk/>
          <pc:sldMk cId="3705451296" sldId="276"/>
        </pc:sldMkLst>
      </pc:sldChg>
      <pc:sldChg chg="del">
        <pc:chgData name="Li Lixiang" userId="6104bbfcb56aea79" providerId="LiveId" clId="{04C913BA-AFE4-4126-852F-044D0147B568}" dt="2021-05-31T09:03:17.922" v="25" actId="47"/>
        <pc:sldMkLst>
          <pc:docMk/>
          <pc:sldMk cId="236255252" sldId="277"/>
        </pc:sldMkLst>
      </pc:sldChg>
      <pc:sldChg chg="del">
        <pc:chgData name="Li Lixiang" userId="6104bbfcb56aea79" providerId="LiveId" clId="{04C913BA-AFE4-4126-852F-044D0147B568}" dt="2021-05-31T09:03:18.507" v="26" actId="47"/>
        <pc:sldMkLst>
          <pc:docMk/>
          <pc:sldMk cId="3382715189" sldId="278"/>
        </pc:sldMkLst>
      </pc:sldChg>
      <pc:sldChg chg="del">
        <pc:chgData name="Li Lixiang" userId="6104bbfcb56aea79" providerId="LiveId" clId="{04C913BA-AFE4-4126-852F-044D0147B568}" dt="2021-05-31T09:03:19.965" v="27" actId="47"/>
        <pc:sldMkLst>
          <pc:docMk/>
          <pc:sldMk cId="3644787234" sldId="279"/>
        </pc:sldMkLst>
      </pc:sldChg>
      <pc:sldChg chg="del">
        <pc:chgData name="Li Lixiang" userId="6104bbfcb56aea79" providerId="LiveId" clId="{04C913BA-AFE4-4126-852F-044D0147B568}" dt="2021-05-31T09:03:21.307" v="28" actId="47"/>
        <pc:sldMkLst>
          <pc:docMk/>
          <pc:sldMk cId="2458152062" sldId="280"/>
        </pc:sldMkLst>
      </pc:sldChg>
      <pc:sldChg chg="del">
        <pc:chgData name="Li Lixiang" userId="6104bbfcb56aea79" providerId="LiveId" clId="{04C913BA-AFE4-4126-852F-044D0147B568}" dt="2021-05-31T09:03:22.162" v="29" actId="47"/>
        <pc:sldMkLst>
          <pc:docMk/>
          <pc:sldMk cId="285537872" sldId="281"/>
        </pc:sldMkLst>
      </pc:sldChg>
      <pc:sldChg chg="del">
        <pc:chgData name="Li Lixiang" userId="6104bbfcb56aea79" providerId="LiveId" clId="{04C913BA-AFE4-4126-852F-044D0147B568}" dt="2021-05-31T09:03:23.576" v="30" actId="47"/>
        <pc:sldMkLst>
          <pc:docMk/>
          <pc:sldMk cId="1892396108" sldId="282"/>
        </pc:sldMkLst>
      </pc:sldChg>
      <pc:sldChg chg="del">
        <pc:chgData name="Li Lixiang" userId="6104bbfcb56aea79" providerId="LiveId" clId="{04C913BA-AFE4-4126-852F-044D0147B568}" dt="2021-05-31T09:03:01.446" v="7" actId="47"/>
        <pc:sldMkLst>
          <pc:docMk/>
          <pc:sldMk cId="669132949" sldId="283"/>
        </pc:sldMkLst>
      </pc:sldChg>
      <pc:sldChg chg="del">
        <pc:chgData name="Li Lixiang" userId="6104bbfcb56aea79" providerId="LiveId" clId="{04C913BA-AFE4-4126-852F-044D0147B568}" dt="2021-05-31T09:03:02.402" v="9" actId="47"/>
        <pc:sldMkLst>
          <pc:docMk/>
          <pc:sldMk cId="2287529749" sldId="284"/>
        </pc:sldMkLst>
      </pc:sldChg>
      <pc:sldChg chg="modSp mod">
        <pc:chgData name="Li Lixiang" userId="6104bbfcb56aea79" providerId="LiveId" clId="{04C913BA-AFE4-4126-852F-044D0147B568}" dt="2021-06-25T15:05:26.208" v="40" actId="20577"/>
        <pc:sldMkLst>
          <pc:docMk/>
          <pc:sldMk cId="2762807510" sldId="292"/>
        </pc:sldMkLst>
        <pc:spChg chg="mod">
          <ac:chgData name="Li Lixiang" userId="6104bbfcb56aea79" providerId="LiveId" clId="{04C913BA-AFE4-4126-852F-044D0147B568}" dt="2021-06-25T15:05:26.208" v="40" actId="20577"/>
          <ac:spMkLst>
            <pc:docMk/>
            <pc:sldMk cId="2762807510" sldId="292"/>
            <ac:spMk id="2" creationId="{D947D2DF-FCBF-47C3-9EC9-872096C568C7}"/>
          </ac:spMkLst>
        </pc:spChg>
      </pc:sldChg>
    </pc:docChg>
  </pc:docChgLst>
  <pc:docChgLst>
    <pc:chgData name="Li Lixiang" userId="6104bbfcb56aea79" providerId="LiveId" clId="{1586F562-4063-4BC9-BBAB-BD8B389D253D}"/>
    <pc:docChg chg="addSld modSld">
      <pc:chgData name="Li Lixiang" userId="6104bbfcb56aea79" providerId="LiveId" clId="{1586F562-4063-4BC9-BBAB-BD8B389D253D}" dt="2021-05-31T08:59:38.537" v="0"/>
      <pc:docMkLst>
        <pc:docMk/>
      </pc:docMkLst>
      <pc:sldChg chg="add">
        <pc:chgData name="Li Lixiang" userId="6104bbfcb56aea79" providerId="LiveId" clId="{1586F562-4063-4BC9-BBAB-BD8B389D253D}" dt="2021-05-31T08:59:38.537" v="0"/>
        <pc:sldMkLst>
          <pc:docMk/>
          <pc:sldMk cId="3575300521" sldId="285"/>
        </pc:sldMkLst>
      </pc:sldChg>
      <pc:sldChg chg="add">
        <pc:chgData name="Li Lixiang" userId="6104bbfcb56aea79" providerId="LiveId" clId="{1586F562-4063-4BC9-BBAB-BD8B389D253D}" dt="2021-05-31T08:59:38.537" v="0"/>
        <pc:sldMkLst>
          <pc:docMk/>
          <pc:sldMk cId="1893043477" sldId="286"/>
        </pc:sldMkLst>
      </pc:sldChg>
      <pc:sldChg chg="add">
        <pc:chgData name="Li Lixiang" userId="6104bbfcb56aea79" providerId="LiveId" clId="{1586F562-4063-4BC9-BBAB-BD8B389D253D}" dt="2021-05-31T08:59:38.537" v="0"/>
        <pc:sldMkLst>
          <pc:docMk/>
          <pc:sldMk cId="1566997948" sldId="287"/>
        </pc:sldMkLst>
      </pc:sldChg>
      <pc:sldChg chg="add">
        <pc:chgData name="Li Lixiang" userId="6104bbfcb56aea79" providerId="LiveId" clId="{1586F562-4063-4BC9-BBAB-BD8B389D253D}" dt="2021-05-31T08:59:38.537" v="0"/>
        <pc:sldMkLst>
          <pc:docMk/>
          <pc:sldMk cId="1052484605" sldId="288"/>
        </pc:sldMkLst>
      </pc:sldChg>
      <pc:sldChg chg="add">
        <pc:chgData name="Li Lixiang" userId="6104bbfcb56aea79" providerId="LiveId" clId="{1586F562-4063-4BC9-BBAB-BD8B389D253D}" dt="2021-05-31T08:59:38.537" v="0"/>
        <pc:sldMkLst>
          <pc:docMk/>
          <pc:sldMk cId="2441130311" sldId="289"/>
        </pc:sldMkLst>
      </pc:sldChg>
      <pc:sldChg chg="add">
        <pc:chgData name="Li Lixiang" userId="6104bbfcb56aea79" providerId="LiveId" clId="{1586F562-4063-4BC9-BBAB-BD8B389D253D}" dt="2021-05-31T08:59:38.537" v="0"/>
        <pc:sldMkLst>
          <pc:docMk/>
          <pc:sldMk cId="1241975191" sldId="290"/>
        </pc:sldMkLst>
      </pc:sldChg>
      <pc:sldChg chg="add">
        <pc:chgData name="Li Lixiang" userId="6104bbfcb56aea79" providerId="LiveId" clId="{1586F562-4063-4BC9-BBAB-BD8B389D253D}" dt="2021-05-31T08:59:38.537" v="0"/>
        <pc:sldMkLst>
          <pc:docMk/>
          <pc:sldMk cId="926358613" sldId="291"/>
        </pc:sldMkLst>
      </pc:sldChg>
      <pc:sldChg chg="add">
        <pc:chgData name="Li Lixiang" userId="6104bbfcb56aea79" providerId="LiveId" clId="{1586F562-4063-4BC9-BBAB-BD8B389D253D}" dt="2021-05-31T08:59:38.537" v="0"/>
        <pc:sldMkLst>
          <pc:docMk/>
          <pc:sldMk cId="2762807510" sldId="292"/>
        </pc:sldMkLst>
      </pc:sldChg>
    </pc:docChg>
  </pc:docChgLst>
  <pc:docChgLst>
    <pc:chgData name="Li Lixiang" userId="6104bbfcb56aea79" providerId="LiveId" clId="{195C821F-1926-4771-8AF3-DE34471BCA3B}"/>
    <pc:docChg chg="custSel addSld modSld sldOrd">
      <pc:chgData name="Li Lixiang" userId="6104bbfcb56aea79" providerId="LiveId" clId="{195C821F-1926-4771-8AF3-DE34471BCA3B}" dt="2021-04-21T11:57:25.193" v="2223" actId="20577"/>
      <pc:docMkLst>
        <pc:docMk/>
      </pc:docMkLst>
      <pc:sldChg chg="modSp mod">
        <pc:chgData name="Li Lixiang" userId="6104bbfcb56aea79" providerId="LiveId" clId="{195C821F-1926-4771-8AF3-DE34471BCA3B}" dt="2021-02-09T07:46:33.305" v="1313" actId="1076"/>
        <pc:sldMkLst>
          <pc:docMk/>
          <pc:sldMk cId="2854580649" sldId="257"/>
        </pc:sldMkLst>
        <pc:spChg chg="mod ord">
          <ac:chgData name="Li Lixiang" userId="6104bbfcb56aea79" providerId="LiveId" clId="{195C821F-1926-4771-8AF3-DE34471BCA3B}" dt="2021-02-09T07:46:26.326" v="1311" actId="167"/>
          <ac:spMkLst>
            <pc:docMk/>
            <pc:sldMk cId="2854580649" sldId="257"/>
            <ac:spMk id="3" creationId="{7060439F-2729-478E-B95F-230482B50AA1}"/>
          </ac:spMkLst>
        </pc:spChg>
        <pc:spChg chg="mod">
          <ac:chgData name="Li Lixiang" userId="6104bbfcb56aea79" providerId="LiveId" clId="{195C821F-1926-4771-8AF3-DE34471BCA3B}" dt="2021-02-09T07:46:33.305" v="1313" actId="1076"/>
          <ac:spMkLst>
            <pc:docMk/>
            <pc:sldMk cId="2854580649" sldId="257"/>
            <ac:spMk id="5" creationId="{26928568-CB66-459F-99EA-7CB2555F4D7F}"/>
          </ac:spMkLst>
        </pc:spChg>
        <pc:picChg chg="mod">
          <ac:chgData name="Li Lixiang" userId="6104bbfcb56aea79" providerId="LiveId" clId="{195C821F-1926-4771-8AF3-DE34471BCA3B}" dt="2021-02-09T07:46:29.401" v="1312" actId="1076"/>
          <ac:picMkLst>
            <pc:docMk/>
            <pc:sldMk cId="2854580649" sldId="257"/>
            <ac:picMk id="6" creationId="{F83CCE3F-562B-45E2-AC5D-E13C127B03DA}"/>
          </ac:picMkLst>
        </pc:picChg>
      </pc:sldChg>
      <pc:sldChg chg="addSp delSp modSp mod">
        <pc:chgData name="Li Lixiang" userId="6104bbfcb56aea79" providerId="LiveId" clId="{195C821F-1926-4771-8AF3-DE34471BCA3B}" dt="2021-04-03T11:16:58.436" v="1534" actId="478"/>
        <pc:sldMkLst>
          <pc:docMk/>
          <pc:sldMk cId="3903523967" sldId="258"/>
        </pc:sldMkLst>
        <pc:spChg chg="mod">
          <ac:chgData name="Li Lixiang" userId="6104bbfcb56aea79" providerId="LiveId" clId="{195C821F-1926-4771-8AF3-DE34471BCA3B}" dt="2021-01-19T02:34:16.254" v="16" actId="20577"/>
          <ac:spMkLst>
            <pc:docMk/>
            <pc:sldMk cId="3903523967" sldId="258"/>
            <ac:spMk id="3" creationId="{7060439F-2729-478E-B95F-230482B50AA1}"/>
          </ac:spMkLst>
        </pc:spChg>
        <pc:spChg chg="del">
          <ac:chgData name="Li Lixiang" userId="6104bbfcb56aea79" providerId="LiveId" clId="{195C821F-1926-4771-8AF3-DE34471BCA3B}" dt="2021-01-19T02:34:21.762" v="18" actId="478"/>
          <ac:spMkLst>
            <pc:docMk/>
            <pc:sldMk cId="3903523967" sldId="258"/>
            <ac:spMk id="6" creationId="{E4DBFA76-697A-4623-9E8D-2FFA324C5F1E}"/>
          </ac:spMkLst>
        </pc:spChg>
        <pc:picChg chg="del">
          <ac:chgData name="Li Lixiang" userId="6104bbfcb56aea79" providerId="LiveId" clId="{195C821F-1926-4771-8AF3-DE34471BCA3B}" dt="2021-01-19T02:34:20.149" v="17" actId="478"/>
          <ac:picMkLst>
            <pc:docMk/>
            <pc:sldMk cId="3903523967" sldId="258"/>
            <ac:picMk id="7" creationId="{F528F419-646C-4121-9531-6A58ECF5D916}"/>
          </ac:picMkLst>
        </pc:picChg>
        <pc:picChg chg="add mod">
          <ac:chgData name="Li Lixiang" userId="6104bbfcb56aea79" providerId="LiveId" clId="{195C821F-1926-4771-8AF3-DE34471BCA3B}" dt="2021-01-19T02:34:25.884" v="19" actId="14100"/>
          <ac:picMkLst>
            <pc:docMk/>
            <pc:sldMk cId="3903523967" sldId="258"/>
            <ac:picMk id="1026" creationId="{52F45C9F-3865-41B0-ACE6-90BA792701EF}"/>
          </ac:picMkLst>
        </pc:picChg>
        <pc:inkChg chg="add del">
          <ac:chgData name="Li Lixiang" userId="6104bbfcb56aea79" providerId="LiveId" clId="{195C821F-1926-4771-8AF3-DE34471BCA3B}" dt="2021-02-13T09:48:02.624" v="1316" actId="478"/>
          <ac:inkMkLst>
            <pc:docMk/>
            <pc:sldMk cId="3903523967" sldId="258"/>
            <ac:inkMk id="4" creationId="{0DF619EA-1F5C-47D1-82C9-95A03EAD2679}"/>
          </ac:inkMkLst>
        </pc:inkChg>
        <pc:inkChg chg="add del">
          <ac:chgData name="Li Lixiang" userId="6104bbfcb56aea79" providerId="LiveId" clId="{195C821F-1926-4771-8AF3-DE34471BCA3B}" dt="2021-04-03T11:16:58.436" v="1534" actId="478"/>
          <ac:inkMkLst>
            <pc:docMk/>
            <pc:sldMk cId="3903523967" sldId="258"/>
            <ac:inkMk id="4" creationId="{6914EE9E-FEAC-45FF-8992-B82FF321FF50}"/>
          </ac:inkMkLst>
        </pc:inkChg>
      </pc:sldChg>
      <pc:sldChg chg="addSp delSp mod">
        <pc:chgData name="Li Lixiang" userId="6104bbfcb56aea79" providerId="LiveId" clId="{195C821F-1926-4771-8AF3-DE34471BCA3B}" dt="2021-04-03T11:10:15.431" v="1532" actId="478"/>
        <pc:sldMkLst>
          <pc:docMk/>
          <pc:sldMk cId="647322237" sldId="259"/>
        </pc:sldMkLst>
        <pc:inkChg chg="add del">
          <ac:chgData name="Li Lixiang" userId="6104bbfcb56aea79" providerId="LiveId" clId="{195C821F-1926-4771-8AF3-DE34471BCA3B}" dt="2021-04-03T11:10:15.431" v="1532" actId="478"/>
          <ac:inkMkLst>
            <pc:docMk/>
            <pc:sldMk cId="647322237" sldId="259"/>
            <ac:inkMk id="4" creationId="{CD82BB32-7956-44C1-96D4-04458022C85A}"/>
          </ac:inkMkLst>
        </pc:inkChg>
      </pc:sldChg>
      <pc:sldChg chg="addSp delSp mod">
        <pc:chgData name="Li Lixiang" userId="6104bbfcb56aea79" providerId="LiveId" clId="{195C821F-1926-4771-8AF3-DE34471BCA3B}" dt="2021-02-18T08:18:24.232" v="1318" actId="478"/>
        <pc:sldMkLst>
          <pc:docMk/>
          <pc:sldMk cId="1167250398" sldId="260"/>
        </pc:sldMkLst>
        <pc:inkChg chg="add del">
          <ac:chgData name="Li Lixiang" userId="6104bbfcb56aea79" providerId="LiveId" clId="{195C821F-1926-4771-8AF3-DE34471BCA3B}" dt="2021-02-18T08:18:24.232" v="1318" actId="478"/>
          <ac:inkMkLst>
            <pc:docMk/>
            <pc:sldMk cId="1167250398" sldId="260"/>
            <ac:inkMk id="4" creationId="{99AADF1E-63F7-4990-A08C-3DDE0074AE08}"/>
          </ac:inkMkLst>
        </pc:inkChg>
      </pc:sldChg>
      <pc:sldChg chg="modSp mod">
        <pc:chgData name="Li Lixiang" userId="6104bbfcb56aea79" providerId="LiveId" clId="{195C821F-1926-4771-8AF3-DE34471BCA3B}" dt="2021-01-05T04:01:19.613" v="1" actId="732"/>
        <pc:sldMkLst>
          <pc:docMk/>
          <pc:sldMk cId="2998306887" sldId="266"/>
        </pc:sldMkLst>
        <pc:picChg chg="mod modCrop">
          <ac:chgData name="Li Lixiang" userId="6104bbfcb56aea79" providerId="LiveId" clId="{195C821F-1926-4771-8AF3-DE34471BCA3B}" dt="2021-01-05T04:01:19.613" v="1" actId="732"/>
          <ac:picMkLst>
            <pc:docMk/>
            <pc:sldMk cId="2998306887" sldId="266"/>
            <ac:picMk id="5" creationId="{13607EAE-1653-4C12-B8D5-0FC08194D12C}"/>
          </ac:picMkLst>
        </pc:picChg>
      </pc:sldChg>
      <pc:sldChg chg="addSp mod">
        <pc:chgData name="Li Lixiang" userId="6104bbfcb56aea79" providerId="LiveId" clId="{195C821F-1926-4771-8AF3-DE34471BCA3B}" dt="2021-02-02T13:55:29.251" v="252" actId="9405"/>
        <pc:sldMkLst>
          <pc:docMk/>
          <pc:sldMk cId="2133616112" sldId="267"/>
        </pc:sldMkLst>
        <pc:inkChg chg="add">
          <ac:chgData name="Li Lixiang" userId="6104bbfcb56aea79" providerId="LiveId" clId="{195C821F-1926-4771-8AF3-DE34471BCA3B}" dt="2021-02-02T13:55:29.251" v="252" actId="9405"/>
          <ac:inkMkLst>
            <pc:docMk/>
            <pc:sldMk cId="2133616112" sldId="267"/>
            <ac:inkMk id="5" creationId="{725CE1A2-0EAB-4903-A990-E1B99EF21BB3}"/>
          </ac:inkMkLst>
        </pc:inkChg>
      </pc:sldChg>
      <pc:sldChg chg="addSp delSp modSp add mod">
        <pc:chgData name="Li Lixiang" userId="6104bbfcb56aea79" providerId="LiveId" clId="{195C821F-1926-4771-8AF3-DE34471BCA3B}" dt="2021-02-09T08:22:32.982" v="1315" actId="9405"/>
        <pc:sldMkLst>
          <pc:docMk/>
          <pc:sldMk cId="3450450490" sldId="268"/>
        </pc:sldMkLst>
        <pc:spChg chg="mod">
          <ac:chgData name="Li Lixiang" userId="6104bbfcb56aea79" providerId="LiveId" clId="{195C821F-1926-4771-8AF3-DE34471BCA3B}" dt="2021-02-06T12:31:50.308" v="264" actId="14100"/>
          <ac:spMkLst>
            <pc:docMk/>
            <pc:sldMk cId="3450450490" sldId="268"/>
            <ac:spMk id="6" creationId="{E4DBFA76-697A-4623-9E8D-2FFA324C5F1E}"/>
          </ac:spMkLst>
        </pc:spChg>
        <pc:picChg chg="add del ord">
          <ac:chgData name="Li Lixiang" userId="6104bbfcb56aea79" providerId="LiveId" clId="{195C821F-1926-4771-8AF3-DE34471BCA3B}" dt="2021-02-06T12:31:41.670" v="261" actId="478"/>
          <ac:picMkLst>
            <pc:docMk/>
            <pc:sldMk cId="3450450490" sldId="268"/>
            <ac:picMk id="5" creationId="{70291EF7-72DF-4DD3-B564-C8EA10E727D4}"/>
          </ac:picMkLst>
        </pc:picChg>
        <pc:picChg chg="del">
          <ac:chgData name="Li Lixiang" userId="6104bbfcb56aea79" providerId="LiveId" clId="{195C821F-1926-4771-8AF3-DE34471BCA3B}" dt="2021-02-06T12:29:10.636" v="253" actId="478"/>
          <ac:picMkLst>
            <pc:docMk/>
            <pc:sldMk cId="3450450490" sldId="268"/>
            <ac:picMk id="7" creationId="{F528F419-646C-4121-9531-6A58ECF5D916}"/>
          </ac:picMkLst>
        </pc:picChg>
        <pc:picChg chg="add mod ord">
          <ac:chgData name="Li Lixiang" userId="6104bbfcb56aea79" providerId="LiveId" clId="{195C821F-1926-4771-8AF3-DE34471BCA3B}" dt="2021-02-06T12:31:46.541" v="263" actId="1076"/>
          <ac:picMkLst>
            <pc:docMk/>
            <pc:sldMk cId="3450450490" sldId="268"/>
            <ac:picMk id="9" creationId="{9EA71C3C-F5F7-4DEC-A1C8-A141A1515314}"/>
          </ac:picMkLst>
        </pc:picChg>
        <pc:picChg chg="del">
          <ac:chgData name="Li Lixiang" userId="6104bbfcb56aea79" providerId="LiveId" clId="{195C821F-1926-4771-8AF3-DE34471BCA3B}" dt="2021-01-19T02:34:03.687" v="4" actId="478"/>
          <ac:picMkLst>
            <pc:docMk/>
            <pc:sldMk cId="3450450490" sldId="268"/>
            <ac:picMk id="1026" creationId="{52F45C9F-3865-41B0-ACE6-90BA792701EF}"/>
          </ac:picMkLst>
        </pc:picChg>
        <pc:inkChg chg="add">
          <ac:chgData name="Li Lixiang" userId="6104bbfcb56aea79" providerId="LiveId" clId="{195C821F-1926-4771-8AF3-DE34471BCA3B}" dt="2021-02-09T08:22:32.982" v="1315" actId="9405"/>
          <ac:inkMkLst>
            <pc:docMk/>
            <pc:sldMk cId="3450450490" sldId="268"/>
            <ac:inkMk id="4" creationId="{2CCD9326-0229-4263-8D81-3D8917EA5A88}"/>
          </ac:inkMkLst>
        </pc:inkChg>
      </pc:sldChg>
      <pc:sldChg chg="add">
        <pc:chgData name="Li Lixiang" userId="6104bbfcb56aea79" providerId="LiveId" clId="{195C821F-1926-4771-8AF3-DE34471BCA3B}" dt="2021-01-30T04:52:06.175" v="20"/>
        <pc:sldMkLst>
          <pc:docMk/>
          <pc:sldMk cId="1777997471" sldId="269"/>
        </pc:sldMkLst>
      </pc:sldChg>
      <pc:sldChg chg="addSp delSp add mod">
        <pc:chgData name="Li Lixiang" userId="6104bbfcb56aea79" providerId="LiveId" clId="{195C821F-1926-4771-8AF3-DE34471BCA3B}" dt="2021-02-18T08:23:01.821" v="1320" actId="478"/>
        <pc:sldMkLst>
          <pc:docMk/>
          <pc:sldMk cId="237728322" sldId="270"/>
        </pc:sldMkLst>
        <pc:inkChg chg="add del">
          <ac:chgData name="Li Lixiang" userId="6104bbfcb56aea79" providerId="LiveId" clId="{195C821F-1926-4771-8AF3-DE34471BCA3B}" dt="2021-02-18T08:23:01.821" v="1320" actId="478"/>
          <ac:inkMkLst>
            <pc:docMk/>
            <pc:sldMk cId="237728322" sldId="270"/>
            <ac:inkMk id="5" creationId="{272BF278-179C-4028-9276-326ABE6978AE}"/>
          </ac:inkMkLst>
        </pc:inkChg>
      </pc:sldChg>
      <pc:sldChg chg="addSp delSp modSp add mod">
        <pc:chgData name="Li Lixiang" userId="6104bbfcb56aea79" providerId="LiveId" clId="{195C821F-1926-4771-8AF3-DE34471BCA3B}" dt="2021-02-02T10:41:00.805" v="251" actId="20577"/>
        <pc:sldMkLst>
          <pc:docMk/>
          <pc:sldMk cId="584544023" sldId="271"/>
        </pc:sldMkLst>
        <pc:spChg chg="mod">
          <ac:chgData name="Li Lixiang" userId="6104bbfcb56aea79" providerId="LiveId" clId="{195C821F-1926-4771-8AF3-DE34471BCA3B}" dt="2021-02-02T10:41:00.805" v="251" actId="20577"/>
          <ac:spMkLst>
            <pc:docMk/>
            <pc:sldMk cId="584544023" sldId="271"/>
            <ac:spMk id="3" creationId="{7060439F-2729-478E-B95F-230482B50AA1}"/>
          </ac:spMkLst>
        </pc:spChg>
        <pc:picChg chg="del">
          <ac:chgData name="Li Lixiang" userId="6104bbfcb56aea79" providerId="LiveId" clId="{195C821F-1926-4771-8AF3-DE34471BCA3B}" dt="2021-02-02T10:29:56.870" v="35" actId="478"/>
          <ac:picMkLst>
            <pc:docMk/>
            <pc:sldMk cId="584544023" sldId="271"/>
            <ac:picMk id="5" creationId="{1D894D49-A68F-4EBD-9C2A-4095DC4B6C25}"/>
          </ac:picMkLst>
        </pc:picChg>
        <pc:picChg chg="add mod">
          <ac:chgData name="Li Lixiang" userId="6104bbfcb56aea79" providerId="LiveId" clId="{195C821F-1926-4771-8AF3-DE34471BCA3B}" dt="2021-02-02T10:39:37.096" v="190" actId="1076"/>
          <ac:picMkLst>
            <pc:docMk/>
            <pc:sldMk cId="584544023" sldId="271"/>
            <ac:picMk id="6" creationId="{1B87C686-F99F-4BE2-B83A-C389598920D6}"/>
          </ac:picMkLst>
        </pc:picChg>
      </pc:sldChg>
      <pc:sldChg chg="addSp delSp modSp add mod ord">
        <pc:chgData name="Li Lixiang" userId="6104bbfcb56aea79" providerId="LiveId" clId="{195C821F-1926-4771-8AF3-DE34471BCA3B}" dt="2021-04-21T11:51:01.379" v="1936" actId="20577"/>
        <pc:sldMkLst>
          <pc:docMk/>
          <pc:sldMk cId="3132061225" sldId="272"/>
        </pc:sldMkLst>
        <pc:spChg chg="mod">
          <ac:chgData name="Li Lixiang" userId="6104bbfcb56aea79" providerId="LiveId" clId="{195C821F-1926-4771-8AF3-DE34471BCA3B}" dt="2021-04-21T11:36:24.966" v="1587" actId="20577"/>
          <ac:spMkLst>
            <pc:docMk/>
            <pc:sldMk cId="3132061225" sldId="272"/>
            <ac:spMk id="2" creationId="{5EC01E2D-9CFE-4D5D-8863-3BA90731F07B}"/>
          </ac:spMkLst>
        </pc:spChg>
        <pc:spChg chg="mod">
          <ac:chgData name="Li Lixiang" userId="6104bbfcb56aea79" providerId="LiveId" clId="{195C821F-1926-4771-8AF3-DE34471BCA3B}" dt="2021-04-21T11:51:01.379" v="1936" actId="20577"/>
          <ac:spMkLst>
            <pc:docMk/>
            <pc:sldMk cId="3132061225" sldId="272"/>
            <ac:spMk id="3" creationId="{7060439F-2729-478E-B95F-230482B50AA1}"/>
          </ac:spMkLst>
        </pc:spChg>
        <pc:picChg chg="add mod">
          <ac:chgData name="Li Lixiang" userId="6104bbfcb56aea79" providerId="LiveId" clId="{195C821F-1926-4771-8AF3-DE34471BCA3B}" dt="2021-02-07T14:16:18.505" v="485" actId="1076"/>
          <ac:picMkLst>
            <pc:docMk/>
            <pc:sldMk cId="3132061225" sldId="272"/>
            <ac:picMk id="5" creationId="{908D5F42-F128-41C6-901B-32741920691C}"/>
          </ac:picMkLst>
        </pc:picChg>
        <pc:picChg chg="del">
          <ac:chgData name="Li Lixiang" userId="6104bbfcb56aea79" providerId="LiveId" clId="{195C821F-1926-4771-8AF3-DE34471BCA3B}" dt="2021-02-07T13:04:47.705" v="274" actId="478"/>
          <ac:picMkLst>
            <pc:docMk/>
            <pc:sldMk cId="3132061225" sldId="272"/>
            <ac:picMk id="7" creationId="{0E87A0D6-15A7-456C-81C7-000C78E2DA00}"/>
          </ac:picMkLst>
        </pc:picChg>
      </pc:sldChg>
      <pc:sldChg chg="addSp delSp modSp add mod">
        <pc:chgData name="Li Lixiang" userId="6104bbfcb56aea79" providerId="LiveId" clId="{195C821F-1926-4771-8AF3-DE34471BCA3B}" dt="2021-03-02T08:31:32.267" v="1339" actId="20577"/>
        <pc:sldMkLst>
          <pc:docMk/>
          <pc:sldMk cId="3363691834" sldId="273"/>
        </pc:sldMkLst>
        <pc:spChg chg="mod">
          <ac:chgData name="Li Lixiang" userId="6104bbfcb56aea79" providerId="LiveId" clId="{195C821F-1926-4771-8AF3-DE34471BCA3B}" dt="2021-02-07T23:04:34.949" v="760" actId="20577"/>
          <ac:spMkLst>
            <pc:docMk/>
            <pc:sldMk cId="3363691834" sldId="273"/>
            <ac:spMk id="2" creationId="{5EC01E2D-9CFE-4D5D-8863-3BA90731F07B}"/>
          </ac:spMkLst>
        </pc:spChg>
        <pc:spChg chg="mod">
          <ac:chgData name="Li Lixiang" userId="6104bbfcb56aea79" providerId="LiveId" clId="{195C821F-1926-4771-8AF3-DE34471BCA3B}" dt="2021-03-02T08:31:32.267" v="1339" actId="20577"/>
          <ac:spMkLst>
            <pc:docMk/>
            <pc:sldMk cId="3363691834" sldId="273"/>
            <ac:spMk id="3" creationId="{7060439F-2729-478E-B95F-230482B50AA1}"/>
          </ac:spMkLst>
        </pc:spChg>
        <pc:grpChg chg="del mod">
          <ac:chgData name="Li Lixiang" userId="6104bbfcb56aea79" providerId="LiveId" clId="{195C821F-1926-4771-8AF3-DE34471BCA3B}" dt="2021-02-18T08:36:18.254" v="1335" actId="478"/>
          <ac:grpSpMkLst>
            <pc:docMk/>
            <pc:sldMk cId="3363691834" sldId="273"/>
            <ac:grpSpMk id="18" creationId="{811237F5-10B5-4289-86E0-F499EE247AEB}"/>
          </ac:grpSpMkLst>
        </pc:grpChg>
        <pc:picChg chg="del">
          <ac:chgData name="Li Lixiang" userId="6104bbfcb56aea79" providerId="LiveId" clId="{195C821F-1926-4771-8AF3-DE34471BCA3B}" dt="2021-02-07T16:16:52.918" v="700" actId="478"/>
          <ac:picMkLst>
            <pc:docMk/>
            <pc:sldMk cId="3363691834" sldId="273"/>
            <ac:picMk id="4" creationId="{E6E0ADD3-234C-4276-A71D-680100949D67}"/>
          </ac:picMkLst>
        </pc:picChg>
        <pc:picChg chg="del">
          <ac:chgData name="Li Lixiang" userId="6104bbfcb56aea79" providerId="LiveId" clId="{195C821F-1926-4771-8AF3-DE34471BCA3B}" dt="2021-02-07T16:16:53.642" v="701" actId="478"/>
          <ac:picMkLst>
            <pc:docMk/>
            <pc:sldMk cId="3363691834" sldId="273"/>
            <ac:picMk id="5" creationId="{13607EAE-1653-4C12-B8D5-0FC08194D12C}"/>
          </ac:picMkLst>
        </pc:picChg>
        <pc:picChg chg="add mod">
          <ac:chgData name="Li Lixiang" userId="6104bbfcb56aea79" providerId="LiveId" clId="{195C821F-1926-4771-8AF3-DE34471BCA3B}" dt="2021-02-07T23:07:39.472" v="1182" actId="1076"/>
          <ac:picMkLst>
            <pc:docMk/>
            <pc:sldMk cId="3363691834" sldId="273"/>
            <ac:picMk id="7" creationId="{1B852F2C-B36A-4A6D-8B38-9B31899B8FA6}"/>
          </ac:picMkLst>
        </pc:picChg>
        <pc:inkChg chg="add del">
          <ac:chgData name="Li Lixiang" userId="6104bbfcb56aea79" providerId="LiveId" clId="{195C821F-1926-4771-8AF3-DE34471BCA3B}" dt="2021-03-02T08:24:47.382" v="1337" actId="478"/>
          <ac:inkMkLst>
            <pc:docMk/>
            <pc:sldMk cId="3363691834" sldId="273"/>
            <ac:inkMk id="4" creationId="{363C64BF-BA4F-4528-9699-A73B96B29E62}"/>
          </ac:inkMkLst>
        </pc:inkChg>
        <pc:inkChg chg="add mod">
          <ac:chgData name="Li Lixiang" userId="6104bbfcb56aea79" providerId="LiveId" clId="{195C821F-1926-4771-8AF3-DE34471BCA3B}" dt="2021-02-18T08:36:06.757" v="1334"/>
          <ac:inkMkLst>
            <pc:docMk/>
            <pc:sldMk cId="3363691834" sldId="273"/>
            <ac:inkMk id="4" creationId="{6A6E8F62-4724-45FC-B8E6-C7F3086A93BA}"/>
          </ac:inkMkLst>
        </pc:inkChg>
        <pc:inkChg chg="add mod">
          <ac:chgData name="Li Lixiang" userId="6104bbfcb56aea79" providerId="LiveId" clId="{195C821F-1926-4771-8AF3-DE34471BCA3B}" dt="2021-02-18T08:36:06.757" v="1334"/>
          <ac:inkMkLst>
            <pc:docMk/>
            <pc:sldMk cId="3363691834" sldId="273"/>
            <ac:inkMk id="5" creationId="{31AA2D2D-4BAB-496A-A34E-1D989B73F4E5}"/>
          </ac:inkMkLst>
        </pc:inkChg>
        <pc:inkChg chg="add mod">
          <ac:chgData name="Li Lixiang" userId="6104bbfcb56aea79" providerId="LiveId" clId="{195C821F-1926-4771-8AF3-DE34471BCA3B}" dt="2021-02-18T08:36:06.757" v="1334"/>
          <ac:inkMkLst>
            <pc:docMk/>
            <pc:sldMk cId="3363691834" sldId="273"/>
            <ac:inkMk id="6" creationId="{AE63B066-B6A8-498B-9797-1F523D0C942D}"/>
          </ac:inkMkLst>
        </pc:inkChg>
        <pc:inkChg chg="add mod">
          <ac:chgData name="Li Lixiang" userId="6104bbfcb56aea79" providerId="LiveId" clId="{195C821F-1926-4771-8AF3-DE34471BCA3B}" dt="2021-02-18T08:36:06.757" v="1334"/>
          <ac:inkMkLst>
            <pc:docMk/>
            <pc:sldMk cId="3363691834" sldId="273"/>
            <ac:inkMk id="8" creationId="{FEA15D0C-80C7-45B4-A8BE-8D57ABDDD256}"/>
          </ac:inkMkLst>
        </pc:inkChg>
        <pc:inkChg chg="add mod">
          <ac:chgData name="Li Lixiang" userId="6104bbfcb56aea79" providerId="LiveId" clId="{195C821F-1926-4771-8AF3-DE34471BCA3B}" dt="2021-02-18T08:36:06.757" v="1334"/>
          <ac:inkMkLst>
            <pc:docMk/>
            <pc:sldMk cId="3363691834" sldId="273"/>
            <ac:inkMk id="9" creationId="{BFD4C135-42A3-43A6-927D-D8DDE44D005A}"/>
          </ac:inkMkLst>
        </pc:inkChg>
        <pc:inkChg chg="add mod">
          <ac:chgData name="Li Lixiang" userId="6104bbfcb56aea79" providerId="LiveId" clId="{195C821F-1926-4771-8AF3-DE34471BCA3B}" dt="2021-02-18T08:36:06.757" v="1334"/>
          <ac:inkMkLst>
            <pc:docMk/>
            <pc:sldMk cId="3363691834" sldId="273"/>
            <ac:inkMk id="10" creationId="{8E8D9F76-864C-4AC2-B55A-0E67C6E8AFBD}"/>
          </ac:inkMkLst>
        </pc:inkChg>
        <pc:inkChg chg="add mod">
          <ac:chgData name="Li Lixiang" userId="6104bbfcb56aea79" providerId="LiveId" clId="{195C821F-1926-4771-8AF3-DE34471BCA3B}" dt="2021-02-18T08:36:06.757" v="1334"/>
          <ac:inkMkLst>
            <pc:docMk/>
            <pc:sldMk cId="3363691834" sldId="273"/>
            <ac:inkMk id="11" creationId="{B962EFA2-2C25-49B6-99EF-B1C2C62C031C}"/>
          </ac:inkMkLst>
        </pc:inkChg>
        <pc:inkChg chg="add mod">
          <ac:chgData name="Li Lixiang" userId="6104bbfcb56aea79" providerId="LiveId" clId="{195C821F-1926-4771-8AF3-DE34471BCA3B}" dt="2021-02-18T08:36:06.757" v="1334"/>
          <ac:inkMkLst>
            <pc:docMk/>
            <pc:sldMk cId="3363691834" sldId="273"/>
            <ac:inkMk id="12" creationId="{6A26A69D-507C-4F73-9B26-B41034D69808}"/>
          </ac:inkMkLst>
        </pc:inkChg>
        <pc:inkChg chg="add mod">
          <ac:chgData name="Li Lixiang" userId="6104bbfcb56aea79" providerId="LiveId" clId="{195C821F-1926-4771-8AF3-DE34471BCA3B}" dt="2021-02-18T08:36:06.757" v="1334"/>
          <ac:inkMkLst>
            <pc:docMk/>
            <pc:sldMk cId="3363691834" sldId="273"/>
            <ac:inkMk id="13" creationId="{19954703-C256-470B-B8BD-ABB9352F94FE}"/>
          </ac:inkMkLst>
        </pc:inkChg>
        <pc:inkChg chg="add mod">
          <ac:chgData name="Li Lixiang" userId="6104bbfcb56aea79" providerId="LiveId" clId="{195C821F-1926-4771-8AF3-DE34471BCA3B}" dt="2021-02-18T08:36:06.757" v="1334"/>
          <ac:inkMkLst>
            <pc:docMk/>
            <pc:sldMk cId="3363691834" sldId="273"/>
            <ac:inkMk id="14" creationId="{62961DA8-97BB-470F-BB0C-9C8770AF4956}"/>
          </ac:inkMkLst>
        </pc:inkChg>
        <pc:inkChg chg="add mod">
          <ac:chgData name="Li Lixiang" userId="6104bbfcb56aea79" providerId="LiveId" clId="{195C821F-1926-4771-8AF3-DE34471BCA3B}" dt="2021-02-18T08:36:06.757" v="1334"/>
          <ac:inkMkLst>
            <pc:docMk/>
            <pc:sldMk cId="3363691834" sldId="273"/>
            <ac:inkMk id="15" creationId="{D93E9F0E-7CA4-45F8-9E19-4B8A851D8D57}"/>
          </ac:inkMkLst>
        </pc:inkChg>
        <pc:inkChg chg="add mod">
          <ac:chgData name="Li Lixiang" userId="6104bbfcb56aea79" providerId="LiveId" clId="{195C821F-1926-4771-8AF3-DE34471BCA3B}" dt="2021-02-18T08:36:06.757" v="1334"/>
          <ac:inkMkLst>
            <pc:docMk/>
            <pc:sldMk cId="3363691834" sldId="273"/>
            <ac:inkMk id="16" creationId="{96281312-CD78-4FCC-A8BF-D42ED3239AAB}"/>
          </ac:inkMkLst>
        </pc:inkChg>
        <pc:inkChg chg="add mod">
          <ac:chgData name="Li Lixiang" userId="6104bbfcb56aea79" providerId="LiveId" clId="{195C821F-1926-4771-8AF3-DE34471BCA3B}" dt="2021-02-18T08:36:06.757" v="1334"/>
          <ac:inkMkLst>
            <pc:docMk/>
            <pc:sldMk cId="3363691834" sldId="273"/>
            <ac:inkMk id="17" creationId="{E2A77390-FE99-4A8E-AFD5-D84350FF2696}"/>
          </ac:inkMkLst>
        </pc:inkChg>
      </pc:sldChg>
      <pc:sldChg chg="add">
        <pc:chgData name="Li Lixiang" userId="6104bbfcb56aea79" providerId="LiveId" clId="{195C821F-1926-4771-8AF3-DE34471BCA3B}" dt="2021-03-04T06:21:58.700" v="1340"/>
        <pc:sldMkLst>
          <pc:docMk/>
          <pc:sldMk cId="3705451296" sldId="276"/>
        </pc:sldMkLst>
      </pc:sldChg>
      <pc:sldChg chg="add">
        <pc:chgData name="Li Lixiang" userId="6104bbfcb56aea79" providerId="LiveId" clId="{195C821F-1926-4771-8AF3-DE34471BCA3B}" dt="2021-03-04T06:21:58.700" v="1340"/>
        <pc:sldMkLst>
          <pc:docMk/>
          <pc:sldMk cId="236255252" sldId="277"/>
        </pc:sldMkLst>
      </pc:sldChg>
      <pc:sldChg chg="addSp modSp add mod">
        <pc:chgData name="Li Lixiang" userId="6104bbfcb56aea79" providerId="LiveId" clId="{195C821F-1926-4771-8AF3-DE34471BCA3B}" dt="2021-03-09T08:24:39.294" v="1481" actId="9405"/>
        <pc:sldMkLst>
          <pc:docMk/>
          <pc:sldMk cId="3382715189" sldId="278"/>
        </pc:sldMkLst>
        <pc:spChg chg="mod">
          <ac:chgData name="Li Lixiang" userId="6104bbfcb56aea79" providerId="LiveId" clId="{195C821F-1926-4771-8AF3-DE34471BCA3B}" dt="2021-03-09T08:23:34.131" v="1479" actId="20577"/>
          <ac:spMkLst>
            <pc:docMk/>
            <pc:sldMk cId="3382715189" sldId="278"/>
            <ac:spMk id="6" creationId="{EC7E49AC-AA90-4955-A874-01EA25A7FD1A}"/>
          </ac:spMkLst>
        </pc:spChg>
        <pc:spChg chg="mod">
          <ac:chgData name="Li Lixiang" userId="6104bbfcb56aea79" providerId="LiveId" clId="{195C821F-1926-4771-8AF3-DE34471BCA3B}" dt="2021-03-09T08:23:36.267" v="1480" actId="20577"/>
          <ac:spMkLst>
            <pc:docMk/>
            <pc:sldMk cId="3382715189" sldId="278"/>
            <ac:spMk id="20" creationId="{453F1D08-A157-46E4-848C-C4178F2EECC2}"/>
          </ac:spMkLst>
        </pc:spChg>
        <pc:spChg chg="mod">
          <ac:chgData name="Li Lixiang" userId="6104bbfcb56aea79" providerId="LiveId" clId="{195C821F-1926-4771-8AF3-DE34471BCA3B}" dt="2021-03-09T08:23:30.948" v="1478" actId="20577"/>
          <ac:spMkLst>
            <pc:docMk/>
            <pc:sldMk cId="3382715189" sldId="278"/>
            <ac:spMk id="26" creationId="{EEA3ADC2-BCDD-4416-9184-995966377ADD}"/>
          </ac:spMkLst>
        </pc:spChg>
        <pc:inkChg chg="add">
          <ac:chgData name="Li Lixiang" userId="6104bbfcb56aea79" providerId="LiveId" clId="{195C821F-1926-4771-8AF3-DE34471BCA3B}" dt="2021-03-09T08:24:39.294" v="1481" actId="9405"/>
          <ac:inkMkLst>
            <pc:docMk/>
            <pc:sldMk cId="3382715189" sldId="278"/>
            <ac:inkMk id="2" creationId="{2FBA5FE7-4846-4634-A0F9-60BA1D6CA186}"/>
          </ac:inkMkLst>
        </pc:inkChg>
      </pc:sldChg>
      <pc:sldChg chg="addSp modSp add mod">
        <pc:chgData name="Li Lixiang" userId="6104bbfcb56aea79" providerId="LiveId" clId="{195C821F-1926-4771-8AF3-DE34471BCA3B}" dt="2021-03-09T07:27:37.304" v="1374" actId="14100"/>
        <pc:sldMkLst>
          <pc:docMk/>
          <pc:sldMk cId="3644787234" sldId="279"/>
        </pc:sldMkLst>
        <pc:spChg chg="mod">
          <ac:chgData name="Li Lixiang" userId="6104bbfcb56aea79" providerId="LiveId" clId="{195C821F-1926-4771-8AF3-DE34471BCA3B}" dt="2021-03-09T07:27:14.098" v="1366" actId="20577"/>
          <ac:spMkLst>
            <pc:docMk/>
            <pc:sldMk cId="3644787234" sldId="279"/>
            <ac:spMk id="12" creationId="{359852D0-62F3-449C-9A3C-37EDC2BA791D}"/>
          </ac:spMkLst>
        </pc:spChg>
        <pc:cxnChg chg="add mod">
          <ac:chgData name="Li Lixiang" userId="6104bbfcb56aea79" providerId="LiveId" clId="{195C821F-1926-4771-8AF3-DE34471BCA3B}" dt="2021-03-09T07:26:40.071" v="1345" actId="14100"/>
          <ac:cxnSpMkLst>
            <pc:docMk/>
            <pc:sldMk cId="3644787234" sldId="279"/>
            <ac:cxnSpMk id="28" creationId="{2644271E-D836-4B39-8748-161641279B52}"/>
          </ac:cxnSpMkLst>
        </pc:cxnChg>
        <pc:cxnChg chg="mod">
          <ac:chgData name="Li Lixiang" userId="6104bbfcb56aea79" providerId="LiveId" clId="{195C821F-1926-4771-8AF3-DE34471BCA3B}" dt="2021-03-09T07:27:37.304" v="1374" actId="14100"/>
          <ac:cxnSpMkLst>
            <pc:docMk/>
            <pc:sldMk cId="3644787234" sldId="279"/>
            <ac:cxnSpMk id="31" creationId="{0B326028-8702-4326-A1A6-5FE462B6BCE1}"/>
          </ac:cxnSpMkLst>
        </pc:cxnChg>
        <pc:cxnChg chg="add mod">
          <ac:chgData name="Li Lixiang" userId="6104bbfcb56aea79" providerId="LiveId" clId="{195C821F-1926-4771-8AF3-DE34471BCA3B}" dt="2021-03-09T07:27:06.397" v="1353" actId="14100"/>
          <ac:cxnSpMkLst>
            <pc:docMk/>
            <pc:sldMk cId="3644787234" sldId="279"/>
            <ac:cxnSpMk id="32" creationId="{06AADE20-D76E-4253-9764-732C4E45C766}"/>
          </ac:cxnSpMkLst>
        </pc:cxnChg>
        <pc:cxnChg chg="add mod">
          <ac:chgData name="Li Lixiang" userId="6104bbfcb56aea79" providerId="LiveId" clId="{195C821F-1926-4771-8AF3-DE34471BCA3B}" dt="2021-03-09T07:27:03.450" v="1352" actId="14100"/>
          <ac:cxnSpMkLst>
            <pc:docMk/>
            <pc:sldMk cId="3644787234" sldId="279"/>
            <ac:cxnSpMk id="34" creationId="{0DBA160D-623D-4D3C-96F4-2892396462DB}"/>
          </ac:cxnSpMkLst>
        </pc:cxnChg>
        <pc:cxnChg chg="mod">
          <ac:chgData name="Li Lixiang" userId="6104bbfcb56aea79" providerId="LiveId" clId="{195C821F-1926-4771-8AF3-DE34471BCA3B}" dt="2021-03-09T07:26:32.613" v="1342" actId="14100"/>
          <ac:cxnSpMkLst>
            <pc:docMk/>
            <pc:sldMk cId="3644787234" sldId="279"/>
            <ac:cxnSpMk id="35" creationId="{FD171C20-EAB2-402A-8E4E-E449D2250A04}"/>
          </ac:cxnSpMkLst>
        </pc:cxnChg>
        <pc:cxnChg chg="add mod">
          <ac:chgData name="Li Lixiang" userId="6104bbfcb56aea79" providerId="LiveId" clId="{195C821F-1926-4771-8AF3-DE34471BCA3B}" dt="2021-03-09T07:27:35.318" v="1373" actId="1076"/>
          <ac:cxnSpMkLst>
            <pc:docMk/>
            <pc:sldMk cId="3644787234" sldId="279"/>
            <ac:cxnSpMk id="38" creationId="{6F0B6288-9D7C-465D-8C0A-AC99D68095EB}"/>
          </ac:cxnSpMkLst>
        </pc:cxnChg>
      </pc:sldChg>
      <pc:sldChg chg="addSp modSp add mod">
        <pc:chgData name="Li Lixiang" userId="6104bbfcb56aea79" providerId="LiveId" clId="{195C821F-1926-4771-8AF3-DE34471BCA3B}" dt="2021-03-09T07:28:35.151" v="1388" actId="1076"/>
        <pc:sldMkLst>
          <pc:docMk/>
          <pc:sldMk cId="2458152062" sldId="280"/>
        </pc:sldMkLst>
        <pc:spChg chg="mod">
          <ac:chgData name="Li Lixiang" userId="6104bbfcb56aea79" providerId="LiveId" clId="{195C821F-1926-4771-8AF3-DE34471BCA3B}" dt="2021-03-09T07:28:35.151" v="1388" actId="1076"/>
          <ac:spMkLst>
            <pc:docMk/>
            <pc:sldMk cId="2458152062" sldId="280"/>
            <ac:spMk id="13" creationId="{0EA72161-C1EA-40C0-8FAC-5C968E34C1C9}"/>
          </ac:spMkLst>
        </pc:spChg>
        <pc:cxnChg chg="mod">
          <ac:chgData name="Li Lixiang" userId="6104bbfcb56aea79" providerId="LiveId" clId="{195C821F-1926-4771-8AF3-DE34471BCA3B}" dt="2021-03-09T07:27:56.996" v="1375" actId="14100"/>
          <ac:cxnSpMkLst>
            <pc:docMk/>
            <pc:sldMk cId="2458152062" sldId="280"/>
            <ac:cxnSpMk id="26" creationId="{12617041-DC45-4440-BA90-FB7B34E7F8B0}"/>
          </ac:cxnSpMkLst>
        </pc:cxnChg>
        <pc:cxnChg chg="add mod">
          <ac:chgData name="Li Lixiang" userId="6104bbfcb56aea79" providerId="LiveId" clId="{195C821F-1926-4771-8AF3-DE34471BCA3B}" dt="2021-03-09T07:28:04.867" v="1378" actId="14100"/>
          <ac:cxnSpMkLst>
            <pc:docMk/>
            <pc:sldMk cId="2458152062" sldId="280"/>
            <ac:cxnSpMk id="28" creationId="{62707383-3601-4D0F-8D3A-295135011D27}"/>
          </ac:cxnSpMkLst>
        </pc:cxnChg>
        <pc:cxnChg chg="add mod">
          <ac:chgData name="Li Lixiang" userId="6104bbfcb56aea79" providerId="LiveId" clId="{195C821F-1926-4771-8AF3-DE34471BCA3B}" dt="2021-03-09T07:28:13.237" v="1381" actId="14100"/>
          <ac:cxnSpMkLst>
            <pc:docMk/>
            <pc:sldMk cId="2458152062" sldId="280"/>
            <ac:cxnSpMk id="29" creationId="{778E111C-279D-439B-8C20-F3FD6D8B6784}"/>
          </ac:cxnSpMkLst>
        </pc:cxnChg>
        <pc:cxnChg chg="add mod">
          <ac:chgData name="Li Lixiang" userId="6104bbfcb56aea79" providerId="LiveId" clId="{195C821F-1926-4771-8AF3-DE34471BCA3B}" dt="2021-03-09T07:28:21.235" v="1384" actId="14100"/>
          <ac:cxnSpMkLst>
            <pc:docMk/>
            <pc:sldMk cId="2458152062" sldId="280"/>
            <ac:cxnSpMk id="30" creationId="{A88D8729-0E30-4A32-9D34-CE8A509266F1}"/>
          </ac:cxnSpMkLst>
        </pc:cxnChg>
        <pc:cxnChg chg="add mod">
          <ac:chgData name="Li Lixiang" userId="6104bbfcb56aea79" providerId="LiveId" clId="{195C821F-1926-4771-8AF3-DE34471BCA3B}" dt="2021-03-09T07:28:28.361" v="1387" actId="14100"/>
          <ac:cxnSpMkLst>
            <pc:docMk/>
            <pc:sldMk cId="2458152062" sldId="280"/>
            <ac:cxnSpMk id="31" creationId="{10DDFD75-ABC1-44D7-9075-E2B336D7C793}"/>
          </ac:cxnSpMkLst>
        </pc:cxnChg>
      </pc:sldChg>
      <pc:sldChg chg="addSp delSp modSp add mod">
        <pc:chgData name="Li Lixiang" userId="6104bbfcb56aea79" providerId="LiveId" clId="{195C821F-1926-4771-8AF3-DE34471BCA3B}" dt="2021-03-09T08:57:17.039" v="1530" actId="1076"/>
        <pc:sldMkLst>
          <pc:docMk/>
          <pc:sldMk cId="285537872" sldId="281"/>
        </pc:sldMkLst>
        <pc:spChg chg="mod">
          <ac:chgData name="Li Lixiang" userId="6104bbfcb56aea79" providerId="LiveId" clId="{195C821F-1926-4771-8AF3-DE34471BCA3B}" dt="2021-03-09T07:29:25.066" v="1393" actId="1076"/>
          <ac:spMkLst>
            <pc:docMk/>
            <pc:sldMk cId="285537872" sldId="281"/>
            <ac:spMk id="6" creationId="{FC0D0CCC-2669-4BEA-A601-191B398B36E1}"/>
          </ac:spMkLst>
        </pc:spChg>
        <pc:spChg chg="mod">
          <ac:chgData name="Li Lixiang" userId="6104bbfcb56aea79" providerId="LiveId" clId="{195C821F-1926-4771-8AF3-DE34471BCA3B}" dt="2021-03-09T07:29:25.066" v="1393" actId="1076"/>
          <ac:spMkLst>
            <pc:docMk/>
            <pc:sldMk cId="285537872" sldId="281"/>
            <ac:spMk id="7" creationId="{A746A457-C064-4608-A75D-14BEAD167399}"/>
          </ac:spMkLst>
        </pc:spChg>
        <pc:spChg chg="mod">
          <ac:chgData name="Li Lixiang" userId="6104bbfcb56aea79" providerId="LiveId" clId="{195C821F-1926-4771-8AF3-DE34471BCA3B}" dt="2021-03-09T07:29:25.066" v="1393" actId="1076"/>
          <ac:spMkLst>
            <pc:docMk/>
            <pc:sldMk cId="285537872" sldId="281"/>
            <ac:spMk id="8" creationId="{9212197E-F0EC-40DC-B152-B3FF50CD06A2}"/>
          </ac:spMkLst>
        </pc:spChg>
        <pc:spChg chg="mod">
          <ac:chgData name="Li Lixiang" userId="6104bbfcb56aea79" providerId="LiveId" clId="{195C821F-1926-4771-8AF3-DE34471BCA3B}" dt="2021-03-09T07:30:27.952" v="1428" actId="20577"/>
          <ac:spMkLst>
            <pc:docMk/>
            <pc:sldMk cId="285537872" sldId="281"/>
            <ac:spMk id="9" creationId="{30257987-5DAD-4BA9-A19E-34AE3588C3FA}"/>
          </ac:spMkLst>
        </pc:spChg>
        <pc:spChg chg="mod">
          <ac:chgData name="Li Lixiang" userId="6104bbfcb56aea79" providerId="LiveId" clId="{195C821F-1926-4771-8AF3-DE34471BCA3B}" dt="2021-03-09T07:29:25.066" v="1393" actId="1076"/>
          <ac:spMkLst>
            <pc:docMk/>
            <pc:sldMk cId="285537872" sldId="281"/>
            <ac:spMk id="12" creationId="{F3D6C0E8-2A0F-474F-AB5C-1591CE9F7BA4}"/>
          </ac:spMkLst>
        </pc:spChg>
        <pc:spChg chg="mod">
          <ac:chgData name="Li Lixiang" userId="6104bbfcb56aea79" providerId="LiveId" clId="{195C821F-1926-4771-8AF3-DE34471BCA3B}" dt="2021-03-09T07:29:25.066" v="1393" actId="1076"/>
          <ac:spMkLst>
            <pc:docMk/>
            <pc:sldMk cId="285537872" sldId="281"/>
            <ac:spMk id="13" creationId="{BD5B4E6B-DF6F-4677-8F67-77480FEF4F81}"/>
          </ac:spMkLst>
        </pc:spChg>
        <pc:spChg chg="mod">
          <ac:chgData name="Li Lixiang" userId="6104bbfcb56aea79" providerId="LiveId" clId="{195C821F-1926-4771-8AF3-DE34471BCA3B}" dt="2021-03-09T08:56:23.325" v="1515" actId="1035"/>
          <ac:spMkLst>
            <pc:docMk/>
            <pc:sldMk cId="285537872" sldId="281"/>
            <ac:spMk id="15" creationId="{5958AB10-02A6-4C5A-8A2B-B02B08F72D77}"/>
          </ac:spMkLst>
        </pc:spChg>
        <pc:spChg chg="mod">
          <ac:chgData name="Li Lixiang" userId="6104bbfcb56aea79" providerId="LiveId" clId="{195C821F-1926-4771-8AF3-DE34471BCA3B}" dt="2021-03-09T08:56:23.325" v="1515" actId="1035"/>
          <ac:spMkLst>
            <pc:docMk/>
            <pc:sldMk cId="285537872" sldId="281"/>
            <ac:spMk id="16" creationId="{FAC802A5-0CD8-4EF7-AE34-50E9AB57E124}"/>
          </ac:spMkLst>
        </pc:spChg>
        <pc:spChg chg="mod">
          <ac:chgData name="Li Lixiang" userId="6104bbfcb56aea79" providerId="LiveId" clId="{195C821F-1926-4771-8AF3-DE34471BCA3B}" dt="2021-03-09T08:56:16.164" v="1487" actId="1076"/>
          <ac:spMkLst>
            <pc:docMk/>
            <pc:sldMk cId="285537872" sldId="281"/>
            <ac:spMk id="22" creationId="{EAA6405C-ED05-4EDD-B178-DC8CC115F19E}"/>
          </ac:spMkLst>
        </pc:spChg>
        <pc:spChg chg="mod">
          <ac:chgData name="Li Lixiang" userId="6104bbfcb56aea79" providerId="LiveId" clId="{195C821F-1926-4771-8AF3-DE34471BCA3B}" dt="2021-03-09T08:56:16.164" v="1487" actId="1076"/>
          <ac:spMkLst>
            <pc:docMk/>
            <pc:sldMk cId="285537872" sldId="281"/>
            <ac:spMk id="23" creationId="{5B6C7A4B-5BA3-443E-9E9E-C0611BF48403}"/>
          </ac:spMkLst>
        </pc:spChg>
        <pc:spChg chg="mod">
          <ac:chgData name="Li Lixiang" userId="6104bbfcb56aea79" providerId="LiveId" clId="{195C821F-1926-4771-8AF3-DE34471BCA3B}" dt="2021-03-09T07:29:25.066" v="1393" actId="1076"/>
          <ac:spMkLst>
            <pc:docMk/>
            <pc:sldMk cId="285537872" sldId="281"/>
            <ac:spMk id="25" creationId="{09B7A4DE-2355-4DD5-BCF8-A15F6CFBF7C2}"/>
          </ac:spMkLst>
        </pc:spChg>
        <pc:spChg chg="mod">
          <ac:chgData name="Li Lixiang" userId="6104bbfcb56aea79" providerId="LiveId" clId="{195C821F-1926-4771-8AF3-DE34471BCA3B}" dt="2021-03-09T08:55:52.317" v="1482" actId="1076"/>
          <ac:spMkLst>
            <pc:docMk/>
            <pc:sldMk cId="285537872" sldId="281"/>
            <ac:spMk id="26" creationId="{6AAF631B-B978-44F0-B1E3-3DBFEF31F077}"/>
          </ac:spMkLst>
        </pc:spChg>
        <pc:spChg chg="mod">
          <ac:chgData name="Li Lixiang" userId="6104bbfcb56aea79" providerId="LiveId" clId="{195C821F-1926-4771-8AF3-DE34471BCA3B}" dt="2021-03-09T08:56:08.008" v="1485" actId="1076"/>
          <ac:spMkLst>
            <pc:docMk/>
            <pc:sldMk cId="285537872" sldId="281"/>
            <ac:spMk id="34" creationId="{F6621DD6-D25D-44E1-A83A-F2563D1E2B38}"/>
          </ac:spMkLst>
        </pc:spChg>
        <pc:cxnChg chg="mod">
          <ac:chgData name="Li Lixiang" userId="6104bbfcb56aea79" providerId="LiveId" clId="{195C821F-1926-4771-8AF3-DE34471BCA3B}" dt="2021-03-09T07:29:25.066" v="1393" actId="1076"/>
          <ac:cxnSpMkLst>
            <pc:docMk/>
            <pc:sldMk cId="285537872" sldId="281"/>
            <ac:cxnSpMk id="5" creationId="{8325B56B-D1AC-4695-8640-7C03829625A6}"/>
          </ac:cxnSpMkLst>
        </pc:cxnChg>
        <pc:cxnChg chg="mod">
          <ac:chgData name="Li Lixiang" userId="6104bbfcb56aea79" providerId="LiveId" clId="{195C821F-1926-4771-8AF3-DE34471BCA3B}" dt="2021-03-09T07:29:25.066" v="1393" actId="1076"/>
          <ac:cxnSpMkLst>
            <pc:docMk/>
            <pc:sldMk cId="285537872" sldId="281"/>
            <ac:cxnSpMk id="10" creationId="{9ED289DF-696E-4540-A9FF-9E633C550570}"/>
          </ac:cxnSpMkLst>
        </pc:cxnChg>
        <pc:cxnChg chg="mod">
          <ac:chgData name="Li Lixiang" userId="6104bbfcb56aea79" providerId="LiveId" clId="{195C821F-1926-4771-8AF3-DE34471BCA3B}" dt="2021-03-09T07:29:25.066" v="1393" actId="1076"/>
          <ac:cxnSpMkLst>
            <pc:docMk/>
            <pc:sldMk cId="285537872" sldId="281"/>
            <ac:cxnSpMk id="11" creationId="{98082AB3-1EB6-4C6B-A40F-107875C4A3D6}"/>
          </ac:cxnSpMkLst>
        </pc:cxnChg>
        <pc:cxnChg chg="mod">
          <ac:chgData name="Li Lixiang" userId="6104bbfcb56aea79" providerId="LiveId" clId="{195C821F-1926-4771-8AF3-DE34471BCA3B}" dt="2021-03-09T08:56:40.624" v="1519" actId="14100"/>
          <ac:cxnSpMkLst>
            <pc:docMk/>
            <pc:sldMk cId="285537872" sldId="281"/>
            <ac:cxnSpMk id="14" creationId="{11A77050-2D33-45BB-B660-851CB91A6836}"/>
          </ac:cxnSpMkLst>
        </pc:cxnChg>
        <pc:cxnChg chg="mod">
          <ac:chgData name="Li Lixiang" userId="6104bbfcb56aea79" providerId="LiveId" clId="{195C821F-1926-4771-8AF3-DE34471BCA3B}" dt="2021-03-09T08:57:06.972" v="1527" actId="14100"/>
          <ac:cxnSpMkLst>
            <pc:docMk/>
            <pc:sldMk cId="285537872" sldId="281"/>
            <ac:cxnSpMk id="17" creationId="{04E85CB1-8137-4003-A3F8-FCF9B3009718}"/>
          </ac:cxnSpMkLst>
        </pc:cxnChg>
        <pc:cxnChg chg="mod">
          <ac:chgData name="Li Lixiang" userId="6104bbfcb56aea79" providerId="LiveId" clId="{195C821F-1926-4771-8AF3-DE34471BCA3B}" dt="2021-03-09T08:57:09.137" v="1528" actId="1076"/>
          <ac:cxnSpMkLst>
            <pc:docMk/>
            <pc:sldMk cId="285537872" sldId="281"/>
            <ac:cxnSpMk id="18" creationId="{314FB4ED-227F-4BBB-A0D5-56128173FE68}"/>
          </ac:cxnSpMkLst>
        </pc:cxnChg>
        <pc:cxnChg chg="mod">
          <ac:chgData name="Li Lixiang" userId="6104bbfcb56aea79" providerId="LiveId" clId="{195C821F-1926-4771-8AF3-DE34471BCA3B}" dt="2021-03-09T08:56:59.148" v="1525" actId="14100"/>
          <ac:cxnSpMkLst>
            <pc:docMk/>
            <pc:sldMk cId="285537872" sldId="281"/>
            <ac:cxnSpMk id="27" creationId="{D06EBD9A-3D81-41A2-BB4F-1A70BCF60EB0}"/>
          </ac:cxnSpMkLst>
        </pc:cxnChg>
        <pc:cxnChg chg="add mod">
          <ac:chgData name="Li Lixiang" userId="6104bbfcb56aea79" providerId="LiveId" clId="{195C821F-1926-4771-8AF3-DE34471BCA3B}" dt="2021-03-09T08:57:03.211" v="1526" actId="14100"/>
          <ac:cxnSpMkLst>
            <pc:docMk/>
            <pc:sldMk cId="285537872" sldId="281"/>
            <ac:cxnSpMk id="28" creationId="{B772D5BB-1828-4E84-96C2-22401232B89E}"/>
          </ac:cxnSpMkLst>
        </pc:cxnChg>
        <pc:cxnChg chg="mod">
          <ac:chgData name="Li Lixiang" userId="6104bbfcb56aea79" providerId="LiveId" clId="{195C821F-1926-4771-8AF3-DE34471BCA3B}" dt="2021-03-09T08:56:52.790" v="1523" actId="1076"/>
          <ac:cxnSpMkLst>
            <pc:docMk/>
            <pc:sldMk cId="285537872" sldId="281"/>
            <ac:cxnSpMk id="30" creationId="{12048B38-71EC-4D93-BF08-D0AFA8091354}"/>
          </ac:cxnSpMkLst>
        </pc:cxnChg>
        <pc:cxnChg chg="add mod">
          <ac:chgData name="Li Lixiang" userId="6104bbfcb56aea79" providerId="LiveId" clId="{195C821F-1926-4771-8AF3-DE34471BCA3B}" dt="2021-03-09T07:29:46.878" v="1401" actId="14100"/>
          <ac:cxnSpMkLst>
            <pc:docMk/>
            <pc:sldMk cId="285537872" sldId="281"/>
            <ac:cxnSpMk id="31" creationId="{53E443F1-F449-411D-BCD0-DD7FEDA204AD}"/>
          </ac:cxnSpMkLst>
        </pc:cxnChg>
        <pc:cxnChg chg="mod">
          <ac:chgData name="Li Lixiang" userId="6104bbfcb56aea79" providerId="LiveId" clId="{195C821F-1926-4771-8AF3-DE34471BCA3B}" dt="2021-03-09T07:29:25.066" v="1393" actId="1076"/>
          <ac:cxnSpMkLst>
            <pc:docMk/>
            <pc:sldMk cId="285537872" sldId="281"/>
            <ac:cxnSpMk id="35" creationId="{D43F7C11-7FB4-44A3-9FEF-D23988968543}"/>
          </ac:cxnSpMkLst>
        </pc:cxnChg>
        <pc:cxnChg chg="mod">
          <ac:chgData name="Li Lixiang" userId="6104bbfcb56aea79" providerId="LiveId" clId="{195C821F-1926-4771-8AF3-DE34471BCA3B}" dt="2021-03-09T08:56:36.396" v="1518" actId="14100"/>
          <ac:cxnSpMkLst>
            <pc:docMk/>
            <pc:sldMk cId="285537872" sldId="281"/>
            <ac:cxnSpMk id="37" creationId="{C57E4C2F-39B9-4760-BBF8-151F3595360B}"/>
          </ac:cxnSpMkLst>
        </pc:cxnChg>
        <pc:cxnChg chg="add mod">
          <ac:chgData name="Li Lixiang" userId="6104bbfcb56aea79" providerId="LiveId" clId="{195C821F-1926-4771-8AF3-DE34471BCA3B}" dt="2021-03-09T08:57:17.039" v="1530" actId="1076"/>
          <ac:cxnSpMkLst>
            <pc:docMk/>
            <pc:sldMk cId="285537872" sldId="281"/>
            <ac:cxnSpMk id="38" creationId="{C415907B-D1F5-4495-921A-9F0CBAC202B7}"/>
          </ac:cxnSpMkLst>
        </pc:cxnChg>
        <pc:cxnChg chg="del mod">
          <ac:chgData name="Li Lixiang" userId="6104bbfcb56aea79" providerId="LiveId" clId="{195C821F-1926-4771-8AF3-DE34471BCA3B}" dt="2021-03-09T07:29:59.876" v="1404" actId="478"/>
          <ac:cxnSpMkLst>
            <pc:docMk/>
            <pc:sldMk cId="285537872" sldId="281"/>
            <ac:cxnSpMk id="39" creationId="{90CD62E6-DAB2-4904-BC5C-AE6EF319F7FD}"/>
          </ac:cxnSpMkLst>
        </pc:cxnChg>
      </pc:sldChg>
      <pc:sldChg chg="addSp modSp add mod">
        <pc:chgData name="Li Lixiang" userId="6104bbfcb56aea79" providerId="LiveId" clId="{195C821F-1926-4771-8AF3-DE34471BCA3B}" dt="2021-03-09T07:32:05.458" v="1476" actId="14100"/>
        <pc:sldMkLst>
          <pc:docMk/>
          <pc:sldMk cId="1892396108" sldId="282"/>
        </pc:sldMkLst>
        <pc:spChg chg="mod">
          <ac:chgData name="Li Lixiang" userId="6104bbfcb56aea79" providerId="LiveId" clId="{195C821F-1926-4771-8AF3-DE34471BCA3B}" dt="2021-03-09T07:30:38.353" v="1448" actId="20577"/>
          <ac:spMkLst>
            <pc:docMk/>
            <pc:sldMk cId="1892396108" sldId="282"/>
            <ac:spMk id="5" creationId="{D94FFDDE-535E-4D07-B182-BD631BF44496}"/>
          </ac:spMkLst>
        </pc:spChg>
        <pc:spChg chg="mod">
          <ac:chgData name="Li Lixiang" userId="6104bbfcb56aea79" providerId="LiveId" clId="{195C821F-1926-4771-8AF3-DE34471BCA3B}" dt="2021-03-09T07:31:54.206" v="1471" actId="1036"/>
          <ac:spMkLst>
            <pc:docMk/>
            <pc:sldMk cId="1892396108" sldId="282"/>
            <ac:spMk id="15" creationId="{AC59B6B3-C02F-4BD0-9A4C-15B6C4436BE5}"/>
          </ac:spMkLst>
        </pc:spChg>
        <pc:spChg chg="mod">
          <ac:chgData name="Li Lixiang" userId="6104bbfcb56aea79" providerId="LiveId" clId="{195C821F-1926-4771-8AF3-DE34471BCA3B}" dt="2021-03-09T07:31:54.206" v="1471" actId="1036"/>
          <ac:spMkLst>
            <pc:docMk/>
            <pc:sldMk cId="1892396108" sldId="282"/>
            <ac:spMk id="16" creationId="{F64131FC-0923-4D66-9833-72B2FCF513AB}"/>
          </ac:spMkLst>
        </pc:spChg>
        <pc:cxnChg chg="mod">
          <ac:chgData name="Li Lixiang" userId="6104bbfcb56aea79" providerId="LiveId" clId="{195C821F-1926-4771-8AF3-DE34471BCA3B}" dt="2021-03-09T07:31:56.684" v="1472" actId="14100"/>
          <ac:cxnSpMkLst>
            <pc:docMk/>
            <pc:sldMk cId="1892396108" sldId="282"/>
            <ac:cxnSpMk id="14" creationId="{9441F248-E968-4E40-9E77-CF1CB29F3067}"/>
          </ac:cxnSpMkLst>
        </pc:cxnChg>
        <pc:cxnChg chg="mod">
          <ac:chgData name="Li Lixiang" userId="6104bbfcb56aea79" providerId="LiveId" clId="{195C821F-1926-4771-8AF3-DE34471BCA3B}" dt="2021-03-09T07:31:59.185" v="1473" actId="1076"/>
          <ac:cxnSpMkLst>
            <pc:docMk/>
            <pc:sldMk cId="1892396108" sldId="282"/>
            <ac:cxnSpMk id="17" creationId="{AFB67960-98DE-4EA6-8FF5-1D3649D95746}"/>
          </ac:cxnSpMkLst>
        </pc:cxnChg>
        <pc:cxnChg chg="mod">
          <ac:chgData name="Li Lixiang" userId="6104bbfcb56aea79" providerId="LiveId" clId="{195C821F-1926-4771-8AF3-DE34471BCA3B}" dt="2021-03-09T07:31:33.020" v="1451" actId="14100"/>
          <ac:cxnSpMkLst>
            <pc:docMk/>
            <pc:sldMk cId="1892396108" sldId="282"/>
            <ac:cxnSpMk id="18" creationId="{CA38E5EA-9BA7-4219-90E4-9BCB71450CEB}"/>
          </ac:cxnSpMkLst>
        </pc:cxnChg>
        <pc:cxnChg chg="add mod">
          <ac:chgData name="Li Lixiang" userId="6104bbfcb56aea79" providerId="LiveId" clId="{195C821F-1926-4771-8AF3-DE34471BCA3B}" dt="2021-03-09T07:31:48.086" v="1456" actId="14100"/>
          <ac:cxnSpMkLst>
            <pc:docMk/>
            <pc:sldMk cId="1892396108" sldId="282"/>
            <ac:cxnSpMk id="29" creationId="{BF356109-5CBD-45B5-B8BC-CCFBEE083AF4}"/>
          </ac:cxnSpMkLst>
        </pc:cxnChg>
        <pc:cxnChg chg="add mod">
          <ac:chgData name="Li Lixiang" userId="6104bbfcb56aea79" providerId="LiveId" clId="{195C821F-1926-4771-8AF3-DE34471BCA3B}" dt="2021-03-09T07:32:05.458" v="1476" actId="14100"/>
          <ac:cxnSpMkLst>
            <pc:docMk/>
            <pc:sldMk cId="1892396108" sldId="282"/>
            <ac:cxnSpMk id="34" creationId="{BC1BEA40-776B-4C96-A76E-DC0F971EF9E9}"/>
          </ac:cxnSpMkLst>
        </pc:cxnChg>
      </pc:sldChg>
      <pc:sldChg chg="addSp modSp new mod">
        <pc:chgData name="Li Lixiang" userId="6104bbfcb56aea79" providerId="LiveId" clId="{195C821F-1926-4771-8AF3-DE34471BCA3B}" dt="2021-04-21T11:48:17.938" v="1798" actId="20577"/>
        <pc:sldMkLst>
          <pc:docMk/>
          <pc:sldMk cId="669132949" sldId="283"/>
        </pc:sldMkLst>
        <pc:spChg chg="mod">
          <ac:chgData name="Li Lixiang" userId="6104bbfcb56aea79" providerId="LiveId" clId="{195C821F-1926-4771-8AF3-DE34471BCA3B}" dt="2021-04-21T11:36:36.373" v="1597" actId="20577"/>
          <ac:spMkLst>
            <pc:docMk/>
            <pc:sldMk cId="669132949" sldId="283"/>
            <ac:spMk id="2" creationId="{14EFA843-92B7-4487-8339-8E373E6C34B3}"/>
          </ac:spMkLst>
        </pc:spChg>
        <pc:spChg chg="mod">
          <ac:chgData name="Li Lixiang" userId="6104bbfcb56aea79" providerId="LiveId" clId="{195C821F-1926-4771-8AF3-DE34471BCA3B}" dt="2021-04-21T11:48:17.938" v="1798" actId="20577"/>
          <ac:spMkLst>
            <pc:docMk/>
            <pc:sldMk cId="669132949" sldId="283"/>
            <ac:spMk id="3" creationId="{A2885D93-780F-42B8-9741-8CE90F391413}"/>
          </ac:spMkLst>
        </pc:spChg>
        <pc:picChg chg="add mod">
          <ac:chgData name="Li Lixiang" userId="6104bbfcb56aea79" providerId="LiveId" clId="{195C821F-1926-4771-8AF3-DE34471BCA3B}" dt="2021-04-21T11:47:59.782" v="1790" actId="1076"/>
          <ac:picMkLst>
            <pc:docMk/>
            <pc:sldMk cId="669132949" sldId="283"/>
            <ac:picMk id="5" creationId="{2914B5C8-9E72-45D8-95C5-FD2BA37DF8C0}"/>
          </ac:picMkLst>
        </pc:picChg>
      </pc:sldChg>
      <pc:sldChg chg="addSp delSp modSp add mod">
        <pc:chgData name="Li Lixiang" userId="6104bbfcb56aea79" providerId="LiveId" clId="{195C821F-1926-4771-8AF3-DE34471BCA3B}" dt="2021-04-21T11:57:25.193" v="2223" actId="20577"/>
        <pc:sldMkLst>
          <pc:docMk/>
          <pc:sldMk cId="2287529749" sldId="284"/>
        </pc:sldMkLst>
        <pc:spChg chg="mod">
          <ac:chgData name="Li Lixiang" userId="6104bbfcb56aea79" providerId="LiveId" clId="{195C821F-1926-4771-8AF3-DE34471BCA3B}" dt="2021-04-21T11:49:41.970" v="1818" actId="20577"/>
          <ac:spMkLst>
            <pc:docMk/>
            <pc:sldMk cId="2287529749" sldId="284"/>
            <ac:spMk id="2" creationId="{5EC01E2D-9CFE-4D5D-8863-3BA90731F07B}"/>
          </ac:spMkLst>
        </pc:spChg>
        <pc:spChg chg="mod">
          <ac:chgData name="Li Lixiang" userId="6104bbfcb56aea79" providerId="LiveId" clId="{195C821F-1926-4771-8AF3-DE34471BCA3B}" dt="2021-04-21T11:57:25.193" v="2223" actId="20577"/>
          <ac:spMkLst>
            <pc:docMk/>
            <pc:sldMk cId="2287529749" sldId="284"/>
            <ac:spMk id="3" creationId="{7060439F-2729-478E-B95F-230482B50AA1}"/>
          </ac:spMkLst>
        </pc:spChg>
        <pc:picChg chg="del">
          <ac:chgData name="Li Lixiang" userId="6104bbfcb56aea79" providerId="LiveId" clId="{195C821F-1926-4771-8AF3-DE34471BCA3B}" dt="2021-04-21T11:49:46.138" v="1819" actId="478"/>
          <ac:picMkLst>
            <pc:docMk/>
            <pc:sldMk cId="2287529749" sldId="284"/>
            <ac:picMk id="5" creationId="{908D5F42-F128-41C6-901B-32741920691C}"/>
          </ac:picMkLst>
        </pc:picChg>
        <pc:picChg chg="add mod">
          <ac:chgData name="Li Lixiang" userId="6104bbfcb56aea79" providerId="LiveId" clId="{195C821F-1926-4771-8AF3-DE34471BCA3B}" dt="2021-04-21T11:55:40.654" v="1939" actId="1076"/>
          <ac:picMkLst>
            <pc:docMk/>
            <pc:sldMk cId="2287529749" sldId="284"/>
            <ac:picMk id="6" creationId="{CBC54361-79AA-4580-8754-25F061500C04}"/>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7T09:21:22.949"/>
    </inkml:context>
    <inkml:brush xml:id="br0">
      <inkml:brushProperty name="width" value="0.05" units="cm"/>
      <inkml:brushProperty name="height" value="0.05" units="cm"/>
    </inkml:brush>
  </inkml:definitions>
  <inkml:trace contextRef="#ctx0" brushRef="#br0">65 0 4 0 0,'-9'2'12'0'0,"-2"2"-8"0"0,-5 0 4 0 0,3 2-8 0 0,-2 0-16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7T09:21:22.949"/>
    </inkml:context>
    <inkml:brush xml:id="br0">
      <inkml:brushProperty name="width" value="0.05" units="cm"/>
      <inkml:brushProperty name="height" value="0.05" units="cm"/>
    </inkml:brush>
  </inkml:definitions>
  <inkml:trace contextRef="#ctx0" brushRef="#br0">65 0 4 0 0,'-9'2'12'0'0,"-2"2"-8"0"0,-5 0 4 0 0,3 2-8 0 0,-2 0-16 0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2a - function</a:t>
            </a:r>
          </a:p>
        </p:txBody>
      </p:sp>
    </p:spTree>
    <p:extLst>
      <p:ext uri="{BB962C8B-B14F-4D97-AF65-F5344CB8AC3E}">
        <p14:creationId xmlns:p14="http://schemas.microsoft.com/office/powerpoint/2010/main" val="3650079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p:txBody>
          <a:bodyPr/>
          <a:lstStyle/>
          <a:p>
            <a:r>
              <a:rPr lang="en-US" dirty="0"/>
              <a:t>Create your own functions</a:t>
            </a:r>
            <a:endParaRPr lang="en-MY" dirty="0"/>
          </a:p>
        </p:txBody>
      </p:sp>
      <p:sp>
        <p:nvSpPr>
          <p:cNvPr id="28" name="内容占位符 2">
            <a:extLst>
              <a:ext uri="{FF2B5EF4-FFF2-40B4-BE49-F238E27FC236}">
                <a16:creationId xmlns:a16="http://schemas.microsoft.com/office/drawing/2014/main" id="{39D71EE6-7BB9-465D-AA60-A5E6C460D83A}"/>
              </a:ext>
            </a:extLst>
          </p:cNvPr>
          <p:cNvSpPr>
            <a:spLocks noGrp="1"/>
          </p:cNvSpPr>
          <p:nvPr>
            <p:ph idx="1"/>
          </p:nvPr>
        </p:nvSpPr>
        <p:spPr>
          <a:xfrm>
            <a:off x="685802" y="2142067"/>
            <a:ext cx="6142838" cy="3067496"/>
          </a:xfrm>
        </p:spPr>
        <p:txBody>
          <a:bodyPr anchor="t">
            <a:normAutofit/>
          </a:bodyPr>
          <a:lstStyle/>
          <a:p>
            <a:r>
              <a:rPr lang="en-US" dirty="0"/>
              <a:t>Functions are a block of code to perform some specific tasks or finish some specific jobs.</a:t>
            </a:r>
          </a:p>
          <a:p>
            <a:r>
              <a:rPr lang="en-US" dirty="0"/>
              <a:t>When you want perform that job just call / invoke the function.</a:t>
            </a:r>
          </a:p>
          <a:p>
            <a:r>
              <a:rPr lang="en-US" dirty="0"/>
              <a:t>Create functions can allow to use this them in different places when you need them. This way can reduce the total code quantity, also make it easy to maintain if you want change it later. (only one place to make the modification and the place where you want use it keeps same.)</a:t>
            </a:r>
            <a:endParaRPr lang="en-MY" dirty="0"/>
          </a:p>
        </p:txBody>
      </p:sp>
    </p:spTree>
    <p:extLst>
      <p:ext uri="{BB962C8B-B14F-4D97-AF65-F5344CB8AC3E}">
        <p14:creationId xmlns:p14="http://schemas.microsoft.com/office/powerpoint/2010/main" val="357530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Create your own functions</a:t>
            </a:r>
            <a:endParaRPr lang="en-MY" dirty="0"/>
          </a:p>
        </p:txBody>
      </p:sp>
      <p:pic>
        <p:nvPicPr>
          <p:cNvPr id="17" name="Picture 16">
            <a:extLst>
              <a:ext uri="{FF2B5EF4-FFF2-40B4-BE49-F238E27FC236}">
                <a16:creationId xmlns:a16="http://schemas.microsoft.com/office/drawing/2014/main" id="{4BEC49B1-9346-4DC2-8BC6-B690C863EDE7}"/>
              </a:ext>
            </a:extLst>
          </p:cNvPr>
          <p:cNvPicPr>
            <a:picLocks noChangeAspect="1"/>
          </p:cNvPicPr>
          <p:nvPr/>
        </p:nvPicPr>
        <p:blipFill>
          <a:blip r:embed="rId2"/>
          <a:stretch>
            <a:fillRect/>
          </a:stretch>
        </p:blipFill>
        <p:spPr>
          <a:xfrm>
            <a:off x="4266585" y="3039994"/>
            <a:ext cx="3172268" cy="2019582"/>
          </a:xfrm>
          <a:prstGeom prst="rect">
            <a:avLst/>
          </a:prstGeom>
        </p:spPr>
      </p:pic>
      <p:sp>
        <p:nvSpPr>
          <p:cNvPr id="33" name="标注: 弯曲线形 5">
            <a:extLst>
              <a:ext uri="{FF2B5EF4-FFF2-40B4-BE49-F238E27FC236}">
                <a16:creationId xmlns:a16="http://schemas.microsoft.com/office/drawing/2014/main" id="{D7987D92-6521-47C1-85D0-366B7053B58C}"/>
              </a:ext>
            </a:extLst>
          </p:cNvPr>
          <p:cNvSpPr/>
          <p:nvPr/>
        </p:nvSpPr>
        <p:spPr>
          <a:xfrm flipH="1">
            <a:off x="182880" y="2550183"/>
            <a:ext cx="2706624" cy="723589"/>
          </a:xfrm>
          <a:prstGeom prst="borderCallout2">
            <a:avLst>
              <a:gd name="adj1" fmla="val 18750"/>
              <a:gd name="adj2" fmla="val -8333"/>
              <a:gd name="adj3" fmla="val 18750"/>
              <a:gd name="adj4" fmla="val -16667"/>
              <a:gd name="adj5" fmla="val 76903"/>
              <a:gd name="adj6" fmla="val -5642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 is the keyword to start create a function</a:t>
            </a:r>
            <a:endParaRPr lang="en-MY" dirty="0">
              <a:solidFill>
                <a:schemeClr val="tx1"/>
              </a:solidFill>
            </a:endParaRPr>
          </a:p>
        </p:txBody>
      </p:sp>
      <p:sp>
        <p:nvSpPr>
          <p:cNvPr id="34" name="标注: 弯曲线形 5">
            <a:extLst>
              <a:ext uri="{FF2B5EF4-FFF2-40B4-BE49-F238E27FC236}">
                <a16:creationId xmlns:a16="http://schemas.microsoft.com/office/drawing/2014/main" id="{6C2B4F57-7173-4203-8B99-E179A8156EB5}"/>
              </a:ext>
            </a:extLst>
          </p:cNvPr>
          <p:cNvSpPr/>
          <p:nvPr/>
        </p:nvSpPr>
        <p:spPr>
          <a:xfrm flipH="1">
            <a:off x="2889504" y="1664969"/>
            <a:ext cx="2706624" cy="723589"/>
          </a:xfrm>
          <a:prstGeom prst="borderCallout2">
            <a:avLst>
              <a:gd name="adj1" fmla="val 18750"/>
              <a:gd name="adj2" fmla="val -8333"/>
              <a:gd name="adj3" fmla="val 18750"/>
              <a:gd name="adj4" fmla="val -16667"/>
              <a:gd name="adj5" fmla="val 204537"/>
              <a:gd name="adj6" fmla="val -8794"/>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Followed by function name (an identifier)</a:t>
            </a:r>
            <a:endParaRPr lang="en-MY" dirty="0">
              <a:solidFill>
                <a:schemeClr val="tx1"/>
              </a:solidFill>
            </a:endParaRPr>
          </a:p>
        </p:txBody>
      </p:sp>
      <p:sp>
        <p:nvSpPr>
          <p:cNvPr id="35" name="标注: 弯曲线形 5">
            <a:extLst>
              <a:ext uri="{FF2B5EF4-FFF2-40B4-BE49-F238E27FC236}">
                <a16:creationId xmlns:a16="http://schemas.microsoft.com/office/drawing/2014/main" id="{C8E8B3D0-991F-44D0-A7C8-D4266F084A1B}"/>
              </a:ext>
            </a:extLst>
          </p:cNvPr>
          <p:cNvSpPr/>
          <p:nvPr/>
        </p:nvSpPr>
        <p:spPr>
          <a:xfrm>
            <a:off x="8235696" y="1829341"/>
            <a:ext cx="2965704" cy="723589"/>
          </a:xfrm>
          <a:prstGeom prst="borderCallout2">
            <a:avLst>
              <a:gd name="adj1" fmla="val 18750"/>
              <a:gd name="adj2" fmla="val -8333"/>
              <a:gd name="adj3" fmla="val 18750"/>
              <a:gd name="adj4" fmla="val -16667"/>
              <a:gd name="adj5" fmla="val 178000"/>
              <a:gd name="adj6" fmla="val -5925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Argument list inside round bracket</a:t>
            </a:r>
            <a:endParaRPr lang="en-MY" dirty="0">
              <a:solidFill>
                <a:schemeClr val="tx1"/>
              </a:solidFill>
            </a:endParaRPr>
          </a:p>
        </p:txBody>
      </p:sp>
      <p:sp>
        <p:nvSpPr>
          <p:cNvPr id="18" name="Rectangle 17">
            <a:extLst>
              <a:ext uri="{FF2B5EF4-FFF2-40B4-BE49-F238E27FC236}">
                <a16:creationId xmlns:a16="http://schemas.microsoft.com/office/drawing/2014/main" id="{A318515E-D2DC-4752-BF96-90061EAECE8B}"/>
              </a:ext>
            </a:extLst>
          </p:cNvPr>
          <p:cNvSpPr/>
          <p:nvPr/>
        </p:nvSpPr>
        <p:spPr>
          <a:xfrm>
            <a:off x="4648200" y="3336132"/>
            <a:ext cx="2420112" cy="8335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标注: 弯曲线形 5">
            <a:extLst>
              <a:ext uri="{FF2B5EF4-FFF2-40B4-BE49-F238E27FC236}">
                <a16:creationId xmlns:a16="http://schemas.microsoft.com/office/drawing/2014/main" id="{404E617B-5D08-44C2-9025-B6742A4E3209}"/>
              </a:ext>
            </a:extLst>
          </p:cNvPr>
          <p:cNvSpPr/>
          <p:nvPr/>
        </p:nvSpPr>
        <p:spPr>
          <a:xfrm>
            <a:off x="8487156" y="2904587"/>
            <a:ext cx="2965704" cy="723589"/>
          </a:xfrm>
          <a:prstGeom prst="borderCallout2">
            <a:avLst>
              <a:gd name="adj1" fmla="val 18750"/>
              <a:gd name="adj2" fmla="val -8333"/>
              <a:gd name="adj3" fmla="val 18750"/>
              <a:gd name="adj4" fmla="val -16667"/>
              <a:gd name="adj5" fmla="val 101125"/>
              <a:gd name="adj6" fmla="val -47183"/>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Code block to do the function specific job</a:t>
            </a:r>
            <a:endParaRPr lang="en-MY" dirty="0">
              <a:solidFill>
                <a:schemeClr val="tx1"/>
              </a:solidFill>
            </a:endParaRPr>
          </a:p>
        </p:txBody>
      </p:sp>
      <p:sp>
        <p:nvSpPr>
          <p:cNvPr id="37" name="标注: 弯曲线形 5">
            <a:extLst>
              <a:ext uri="{FF2B5EF4-FFF2-40B4-BE49-F238E27FC236}">
                <a16:creationId xmlns:a16="http://schemas.microsoft.com/office/drawing/2014/main" id="{4B470DAF-5546-42CA-900E-8EC504250603}"/>
              </a:ext>
            </a:extLst>
          </p:cNvPr>
          <p:cNvSpPr/>
          <p:nvPr/>
        </p:nvSpPr>
        <p:spPr>
          <a:xfrm>
            <a:off x="7956804" y="4015250"/>
            <a:ext cx="3938016" cy="1661650"/>
          </a:xfrm>
          <a:prstGeom prst="borderCallout2">
            <a:avLst>
              <a:gd name="adj1" fmla="val 18750"/>
              <a:gd name="adj2" fmla="val -8333"/>
              <a:gd name="adj3" fmla="val 18750"/>
              <a:gd name="adj4" fmla="val -16667"/>
              <a:gd name="adj5" fmla="val 4292"/>
              <a:gd name="adj6" fmla="val -6017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Return goes back to where the function was called.</a:t>
            </a:r>
          </a:p>
          <a:p>
            <a:r>
              <a:rPr lang="en-US" dirty="0">
                <a:solidFill>
                  <a:schemeClr val="tx1"/>
                </a:solidFill>
              </a:rPr>
              <a:t>If return has a variable follows, then the value of that variable will send back to the function caller</a:t>
            </a:r>
            <a:endParaRPr lang="en-MY" dirty="0">
              <a:solidFill>
                <a:schemeClr val="tx1"/>
              </a:solidFill>
            </a:endParaRPr>
          </a:p>
        </p:txBody>
      </p:sp>
      <p:sp>
        <p:nvSpPr>
          <p:cNvPr id="38" name="标注: 弯曲线形 5">
            <a:extLst>
              <a:ext uri="{FF2B5EF4-FFF2-40B4-BE49-F238E27FC236}">
                <a16:creationId xmlns:a16="http://schemas.microsoft.com/office/drawing/2014/main" id="{1AA4BE9D-3076-4135-B063-42711D752DFB}"/>
              </a:ext>
            </a:extLst>
          </p:cNvPr>
          <p:cNvSpPr/>
          <p:nvPr/>
        </p:nvSpPr>
        <p:spPr>
          <a:xfrm>
            <a:off x="3706114" y="5711012"/>
            <a:ext cx="2342261" cy="677989"/>
          </a:xfrm>
          <a:prstGeom prst="borderCallout2">
            <a:avLst>
              <a:gd name="adj1" fmla="val -2803"/>
              <a:gd name="adj2" fmla="val 52232"/>
              <a:gd name="adj3" fmla="val -24791"/>
              <a:gd name="adj4" fmla="val 52386"/>
              <a:gd name="adj5" fmla="val -117966"/>
              <a:gd name="adj6" fmla="val 80280"/>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Calls to a function using the name</a:t>
            </a:r>
            <a:endParaRPr lang="en-MY" dirty="0">
              <a:solidFill>
                <a:schemeClr val="tx1"/>
              </a:solidFill>
            </a:endParaRPr>
          </a:p>
        </p:txBody>
      </p:sp>
      <p:sp>
        <p:nvSpPr>
          <p:cNvPr id="39" name="标注: 弯曲线形 5">
            <a:extLst>
              <a:ext uri="{FF2B5EF4-FFF2-40B4-BE49-F238E27FC236}">
                <a16:creationId xmlns:a16="http://schemas.microsoft.com/office/drawing/2014/main" id="{40ADB6FC-AD4C-4CBF-8A4C-71525B73C05D}"/>
              </a:ext>
            </a:extLst>
          </p:cNvPr>
          <p:cNvSpPr/>
          <p:nvPr/>
        </p:nvSpPr>
        <p:spPr>
          <a:xfrm>
            <a:off x="6164135" y="5972949"/>
            <a:ext cx="3172268" cy="885051"/>
          </a:xfrm>
          <a:prstGeom prst="borderCallout2">
            <a:avLst>
              <a:gd name="adj1" fmla="val -2803"/>
              <a:gd name="adj2" fmla="val 52232"/>
              <a:gd name="adj3" fmla="val -24791"/>
              <a:gd name="adj4" fmla="val 52386"/>
              <a:gd name="adj5" fmla="val -126972"/>
              <a:gd name="adj6" fmla="val 13384"/>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value is passed to the arguments and inside the function can use it</a:t>
            </a:r>
            <a:endParaRPr lang="en-MY" dirty="0">
              <a:solidFill>
                <a:schemeClr val="tx1"/>
              </a:solidFill>
            </a:endParaRPr>
          </a:p>
        </p:txBody>
      </p:sp>
      <p:sp>
        <p:nvSpPr>
          <p:cNvPr id="41" name="标注: 弯曲线形 5">
            <a:extLst>
              <a:ext uri="{FF2B5EF4-FFF2-40B4-BE49-F238E27FC236}">
                <a16:creationId xmlns:a16="http://schemas.microsoft.com/office/drawing/2014/main" id="{18C7FB35-E459-461B-9643-E397DFC329EE}"/>
              </a:ext>
            </a:extLst>
          </p:cNvPr>
          <p:cNvSpPr/>
          <p:nvPr/>
        </p:nvSpPr>
        <p:spPr>
          <a:xfrm flipH="1">
            <a:off x="53831" y="4169664"/>
            <a:ext cx="2706624" cy="723589"/>
          </a:xfrm>
          <a:prstGeom prst="borderCallout2">
            <a:avLst>
              <a:gd name="adj1" fmla="val 18750"/>
              <a:gd name="adj2" fmla="val -8333"/>
              <a:gd name="adj3" fmla="val 18750"/>
              <a:gd name="adj4" fmla="val -16667"/>
              <a:gd name="adj5" fmla="val 76903"/>
              <a:gd name="adj6" fmla="val -56429"/>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value returned will be kept using a variable</a:t>
            </a:r>
            <a:endParaRPr lang="en-MY" dirty="0">
              <a:solidFill>
                <a:schemeClr val="tx1"/>
              </a:solidFill>
            </a:endParaRPr>
          </a:p>
        </p:txBody>
      </p:sp>
    </p:spTree>
    <p:extLst>
      <p:ext uri="{BB962C8B-B14F-4D97-AF65-F5344CB8AC3E}">
        <p14:creationId xmlns:p14="http://schemas.microsoft.com/office/powerpoint/2010/main" val="189304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One more example</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2944368"/>
            <a:ext cx="8575479" cy="3611880"/>
          </a:xfrm>
        </p:spPr>
        <p:txBody>
          <a:bodyPr anchor="t">
            <a:normAutofit/>
          </a:bodyPr>
          <a:lstStyle/>
          <a:p>
            <a:r>
              <a:rPr lang="en-US" dirty="0"/>
              <a:t>This example defines a function named </a:t>
            </a:r>
            <a:r>
              <a:rPr lang="en-US" dirty="0" err="1">
                <a:solidFill>
                  <a:srgbClr val="FFFF00"/>
                </a:solidFill>
              </a:rPr>
              <a:t>calc_total</a:t>
            </a:r>
            <a:r>
              <a:rPr lang="en-US" dirty="0"/>
              <a:t>.</a:t>
            </a:r>
          </a:p>
          <a:p>
            <a:r>
              <a:rPr lang="en-US" dirty="0"/>
              <a:t>It takes </a:t>
            </a:r>
            <a:r>
              <a:rPr lang="en-US" dirty="0">
                <a:solidFill>
                  <a:srgbClr val="FFFF00"/>
                </a:solidFill>
              </a:rPr>
              <a:t>two arguments</a:t>
            </a:r>
            <a:r>
              <a:rPr lang="en-US" dirty="0"/>
              <a:t>, a and b.</a:t>
            </a:r>
          </a:p>
          <a:p>
            <a:r>
              <a:rPr lang="en-MY" dirty="0"/>
              <a:t>It returns one value, which is the sum of the two arguments’ value.</a:t>
            </a:r>
          </a:p>
          <a:p>
            <a:r>
              <a:rPr lang="en-MY" dirty="0"/>
              <a:t>The function </a:t>
            </a:r>
            <a:r>
              <a:rPr lang="en-MY" dirty="0">
                <a:solidFill>
                  <a:srgbClr val="FFFF00"/>
                </a:solidFill>
              </a:rPr>
              <a:t>was called </a:t>
            </a:r>
            <a:r>
              <a:rPr lang="en-MY" dirty="0"/>
              <a:t>and the return value was given to build-in function print.</a:t>
            </a:r>
          </a:p>
          <a:p>
            <a:endParaRPr lang="en-MY" dirty="0"/>
          </a:p>
          <a:p>
            <a:endParaRPr lang="en-MY" dirty="0"/>
          </a:p>
          <a:p>
            <a:endParaRPr lang="en-MY" dirty="0"/>
          </a:p>
          <a:p>
            <a:r>
              <a:rPr lang="en-MY" dirty="0"/>
              <a:t>You can use it whenever you want do similar job at other place of your code.</a:t>
            </a:r>
          </a:p>
        </p:txBody>
      </p:sp>
      <p:pic>
        <p:nvPicPr>
          <p:cNvPr id="6" name="Picture 5">
            <a:extLst>
              <a:ext uri="{FF2B5EF4-FFF2-40B4-BE49-F238E27FC236}">
                <a16:creationId xmlns:a16="http://schemas.microsoft.com/office/drawing/2014/main" id="{FD1B2BCE-B51A-4F9F-937D-90453B537392}"/>
              </a:ext>
            </a:extLst>
          </p:cNvPr>
          <p:cNvPicPr>
            <a:picLocks noChangeAspect="1"/>
          </p:cNvPicPr>
          <p:nvPr/>
        </p:nvPicPr>
        <p:blipFill>
          <a:blip r:embed="rId2"/>
          <a:stretch>
            <a:fillRect/>
          </a:stretch>
        </p:blipFill>
        <p:spPr>
          <a:xfrm>
            <a:off x="1771335" y="1466339"/>
            <a:ext cx="2210108" cy="1114581"/>
          </a:xfrm>
          <a:prstGeom prst="rect">
            <a:avLst/>
          </a:prstGeom>
        </p:spPr>
      </p:pic>
      <p:pic>
        <p:nvPicPr>
          <p:cNvPr id="8" name="Picture 7">
            <a:extLst>
              <a:ext uri="{FF2B5EF4-FFF2-40B4-BE49-F238E27FC236}">
                <a16:creationId xmlns:a16="http://schemas.microsoft.com/office/drawing/2014/main" id="{08F4D112-2051-4E28-8AE0-546278400458}"/>
              </a:ext>
            </a:extLst>
          </p:cNvPr>
          <p:cNvPicPr>
            <a:picLocks noChangeAspect="1"/>
          </p:cNvPicPr>
          <p:nvPr/>
        </p:nvPicPr>
        <p:blipFill>
          <a:blip r:embed="rId3"/>
          <a:stretch>
            <a:fillRect/>
          </a:stretch>
        </p:blipFill>
        <p:spPr>
          <a:xfrm>
            <a:off x="1771335" y="5167792"/>
            <a:ext cx="2238687" cy="447737"/>
          </a:xfrm>
          <a:prstGeom prst="rect">
            <a:avLst/>
          </a:prstGeom>
        </p:spPr>
      </p:pic>
    </p:spTree>
    <p:extLst>
      <p:ext uri="{BB962C8B-B14F-4D97-AF65-F5344CB8AC3E}">
        <p14:creationId xmlns:p14="http://schemas.microsoft.com/office/powerpoint/2010/main" val="156699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Default value for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2944368"/>
            <a:ext cx="8575479" cy="2651089"/>
          </a:xfrm>
        </p:spPr>
        <p:txBody>
          <a:bodyPr anchor="t">
            <a:normAutofit/>
          </a:bodyPr>
          <a:lstStyle/>
          <a:p>
            <a:r>
              <a:rPr lang="en-US" dirty="0"/>
              <a:t>Arguments can have </a:t>
            </a:r>
            <a:r>
              <a:rPr lang="en-US" dirty="0">
                <a:solidFill>
                  <a:srgbClr val="FFFF00"/>
                </a:solidFill>
              </a:rPr>
              <a:t>default value</a:t>
            </a:r>
            <a:r>
              <a:rPr lang="en-MY" dirty="0"/>
              <a:t>. If did not specify the value when call the function, it will take the default value. If specified, then it will take the value that is specified.</a:t>
            </a:r>
          </a:p>
          <a:p>
            <a:r>
              <a:rPr lang="en-MY" dirty="0"/>
              <a:t>Arguments which have default value must </a:t>
            </a:r>
            <a:r>
              <a:rPr lang="en-MY" dirty="0">
                <a:solidFill>
                  <a:srgbClr val="FFFF00"/>
                </a:solidFill>
              </a:rPr>
              <a:t>be positioned after </a:t>
            </a:r>
            <a:r>
              <a:rPr lang="en-MY" dirty="0"/>
              <a:t>those do not have default value.</a:t>
            </a:r>
          </a:p>
          <a:p>
            <a:r>
              <a:rPr lang="en-MY" dirty="0"/>
              <a:t>When calling a function, should at least give value for those arguments who do not have default value.</a:t>
            </a:r>
          </a:p>
        </p:txBody>
      </p:sp>
      <p:pic>
        <p:nvPicPr>
          <p:cNvPr id="4" name="Picture 3">
            <a:extLst>
              <a:ext uri="{FF2B5EF4-FFF2-40B4-BE49-F238E27FC236}">
                <a16:creationId xmlns:a16="http://schemas.microsoft.com/office/drawing/2014/main" id="{46D96F3C-0577-425E-8F5F-8400B290635C}"/>
              </a:ext>
            </a:extLst>
          </p:cNvPr>
          <p:cNvPicPr>
            <a:picLocks noChangeAspect="1"/>
          </p:cNvPicPr>
          <p:nvPr/>
        </p:nvPicPr>
        <p:blipFill>
          <a:blip r:embed="rId2"/>
          <a:stretch>
            <a:fillRect/>
          </a:stretch>
        </p:blipFill>
        <p:spPr>
          <a:xfrm>
            <a:off x="1919232" y="1422193"/>
            <a:ext cx="3286584" cy="1295581"/>
          </a:xfrm>
          <a:prstGeom prst="rect">
            <a:avLst/>
          </a:prstGeom>
        </p:spPr>
      </p:pic>
    </p:spTree>
    <p:extLst>
      <p:ext uri="{BB962C8B-B14F-4D97-AF65-F5344CB8AC3E}">
        <p14:creationId xmlns:p14="http://schemas.microsoft.com/office/powerpoint/2010/main" val="105248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Variable number of arguments: tuple</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3276825"/>
            <a:ext cx="8575479" cy="1984248"/>
          </a:xfrm>
        </p:spPr>
        <p:txBody>
          <a:bodyPr anchor="t">
            <a:normAutofit/>
          </a:bodyPr>
          <a:lstStyle/>
          <a:p>
            <a:r>
              <a:rPr lang="en-US" dirty="0"/>
              <a:t>When call the function, all values are packed together as a tuple</a:t>
            </a:r>
            <a:r>
              <a:rPr lang="en-MY" dirty="0"/>
              <a:t>.</a:t>
            </a:r>
          </a:p>
          <a:p>
            <a:r>
              <a:rPr lang="en-MY" dirty="0"/>
              <a:t>The tuple was passed to the function.</a:t>
            </a:r>
          </a:p>
          <a:p>
            <a:r>
              <a:rPr lang="en-MY" dirty="0"/>
              <a:t>Inside function can take all items from the tuple and use the value.</a:t>
            </a:r>
          </a:p>
          <a:p>
            <a:r>
              <a:rPr lang="en-MY" dirty="0"/>
              <a:t>Variable number arguments must be the last in position.</a:t>
            </a:r>
          </a:p>
        </p:txBody>
      </p:sp>
      <p:pic>
        <p:nvPicPr>
          <p:cNvPr id="5" name="Picture 4">
            <a:extLst>
              <a:ext uri="{FF2B5EF4-FFF2-40B4-BE49-F238E27FC236}">
                <a16:creationId xmlns:a16="http://schemas.microsoft.com/office/drawing/2014/main" id="{EFDF630E-68CB-4A46-8E79-60F9E5A5FED3}"/>
              </a:ext>
            </a:extLst>
          </p:cNvPr>
          <p:cNvPicPr>
            <a:picLocks noChangeAspect="1"/>
          </p:cNvPicPr>
          <p:nvPr/>
        </p:nvPicPr>
        <p:blipFill>
          <a:blip r:embed="rId2"/>
          <a:stretch>
            <a:fillRect/>
          </a:stretch>
        </p:blipFill>
        <p:spPr>
          <a:xfrm>
            <a:off x="2174179" y="1463879"/>
            <a:ext cx="2989156" cy="1526377"/>
          </a:xfrm>
          <a:prstGeom prst="rect">
            <a:avLst/>
          </a:prstGeom>
        </p:spPr>
      </p:pic>
      <p:pic>
        <p:nvPicPr>
          <p:cNvPr id="7" name="Picture 6">
            <a:extLst>
              <a:ext uri="{FF2B5EF4-FFF2-40B4-BE49-F238E27FC236}">
                <a16:creationId xmlns:a16="http://schemas.microsoft.com/office/drawing/2014/main" id="{C7BA7886-3913-42EE-9E87-DF561EA2A4B7}"/>
              </a:ext>
            </a:extLst>
          </p:cNvPr>
          <p:cNvPicPr>
            <a:picLocks noChangeAspect="1"/>
          </p:cNvPicPr>
          <p:nvPr/>
        </p:nvPicPr>
        <p:blipFill>
          <a:blip r:embed="rId3"/>
          <a:stretch>
            <a:fillRect/>
          </a:stretch>
        </p:blipFill>
        <p:spPr>
          <a:xfrm>
            <a:off x="6740764" y="1463879"/>
            <a:ext cx="3277057" cy="1400370"/>
          </a:xfrm>
          <a:prstGeom prst="rect">
            <a:avLst/>
          </a:prstGeom>
        </p:spPr>
      </p:pic>
      <p:sp>
        <p:nvSpPr>
          <p:cNvPr id="8" name="Oval 7">
            <a:extLst>
              <a:ext uri="{FF2B5EF4-FFF2-40B4-BE49-F238E27FC236}">
                <a16:creationId xmlns:a16="http://schemas.microsoft.com/office/drawing/2014/main" id="{D0ED21A4-4D06-4279-BD4C-C7C32BA82745}"/>
              </a:ext>
            </a:extLst>
          </p:cNvPr>
          <p:cNvSpPr/>
          <p:nvPr/>
        </p:nvSpPr>
        <p:spPr>
          <a:xfrm>
            <a:off x="4013835" y="2709877"/>
            <a:ext cx="822960" cy="3057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0" name="Straight Arrow Connector 9">
            <a:extLst>
              <a:ext uri="{FF2B5EF4-FFF2-40B4-BE49-F238E27FC236}">
                <a16:creationId xmlns:a16="http://schemas.microsoft.com/office/drawing/2014/main" id="{2B9603A3-F1BA-4B98-9A81-6B19DE61CC7F}"/>
              </a:ext>
            </a:extLst>
          </p:cNvPr>
          <p:cNvCxnSpPr>
            <a:stCxn id="8" idx="0"/>
          </p:cNvCxnSpPr>
          <p:nvPr/>
        </p:nvCxnSpPr>
        <p:spPr>
          <a:xfrm flipH="1" flipV="1">
            <a:off x="4324350" y="1685925"/>
            <a:ext cx="100965" cy="102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CD62F3-1C48-4A92-AA9B-2A2B8CF913C0}"/>
              </a:ext>
            </a:extLst>
          </p:cNvPr>
          <p:cNvCxnSpPr/>
          <p:nvPr/>
        </p:nvCxnSpPr>
        <p:spPr>
          <a:xfrm flipV="1">
            <a:off x="8435340" y="1685925"/>
            <a:ext cx="0" cy="95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8E1D102-76F9-4119-8A5D-5DB15E78094B}"/>
              </a:ext>
            </a:extLst>
          </p:cNvPr>
          <p:cNvSpPr/>
          <p:nvPr/>
        </p:nvSpPr>
        <p:spPr>
          <a:xfrm>
            <a:off x="8608695" y="2602501"/>
            <a:ext cx="558162" cy="3057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6" name="Straight Arrow Connector 15">
            <a:extLst>
              <a:ext uri="{FF2B5EF4-FFF2-40B4-BE49-F238E27FC236}">
                <a16:creationId xmlns:a16="http://schemas.microsoft.com/office/drawing/2014/main" id="{482C2795-BDD3-4CB5-AF8E-E25E6F302584}"/>
              </a:ext>
            </a:extLst>
          </p:cNvPr>
          <p:cNvCxnSpPr>
            <a:cxnSpLocks/>
          </p:cNvCxnSpPr>
          <p:nvPr/>
        </p:nvCxnSpPr>
        <p:spPr>
          <a:xfrm flipV="1">
            <a:off x="8923020" y="1685925"/>
            <a:ext cx="422148" cy="916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13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Variable number of arguments: </a:t>
            </a:r>
            <a:r>
              <a:rPr lang="en-US" dirty="0" err="1"/>
              <a:t>dict</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3276825"/>
            <a:ext cx="8575479" cy="1984248"/>
          </a:xfrm>
        </p:spPr>
        <p:txBody>
          <a:bodyPr anchor="t">
            <a:normAutofit/>
          </a:bodyPr>
          <a:lstStyle/>
          <a:p>
            <a:r>
              <a:rPr lang="en-US" dirty="0"/>
              <a:t>When call the function, all values are packed together as a </a:t>
            </a:r>
            <a:r>
              <a:rPr lang="en-US" dirty="0" err="1"/>
              <a:t>dict</a:t>
            </a:r>
            <a:r>
              <a:rPr lang="en-MY" dirty="0"/>
              <a:t>. Keywords are packed as keys, values are packed as values</a:t>
            </a:r>
          </a:p>
          <a:p>
            <a:r>
              <a:rPr lang="en-MY" dirty="0"/>
              <a:t>The </a:t>
            </a:r>
            <a:r>
              <a:rPr lang="en-MY" dirty="0" err="1"/>
              <a:t>dict</a:t>
            </a:r>
            <a:r>
              <a:rPr lang="en-MY" dirty="0"/>
              <a:t> was passed to the function.</a:t>
            </a:r>
          </a:p>
          <a:p>
            <a:r>
              <a:rPr lang="en-MY" dirty="0"/>
              <a:t>Inside function can take all items from the </a:t>
            </a:r>
            <a:r>
              <a:rPr lang="en-MY" dirty="0" err="1"/>
              <a:t>dict</a:t>
            </a:r>
            <a:r>
              <a:rPr lang="en-MY" dirty="0"/>
              <a:t> and use the key: value pairs.</a:t>
            </a:r>
          </a:p>
          <a:p>
            <a:r>
              <a:rPr lang="en-MY" dirty="0"/>
              <a:t>Variable number arguments must be the last in position.</a:t>
            </a:r>
          </a:p>
          <a:p>
            <a:endParaRPr lang="en-MY" dirty="0"/>
          </a:p>
        </p:txBody>
      </p:sp>
      <p:pic>
        <p:nvPicPr>
          <p:cNvPr id="4" name="Picture 3">
            <a:extLst>
              <a:ext uri="{FF2B5EF4-FFF2-40B4-BE49-F238E27FC236}">
                <a16:creationId xmlns:a16="http://schemas.microsoft.com/office/drawing/2014/main" id="{C4C1A119-EEF6-4A03-A0E1-9E3623E1FB9E}"/>
              </a:ext>
            </a:extLst>
          </p:cNvPr>
          <p:cNvPicPr>
            <a:picLocks noChangeAspect="1"/>
          </p:cNvPicPr>
          <p:nvPr/>
        </p:nvPicPr>
        <p:blipFill>
          <a:blip r:embed="rId2"/>
          <a:stretch>
            <a:fillRect/>
          </a:stretch>
        </p:blipFill>
        <p:spPr>
          <a:xfrm>
            <a:off x="1374226" y="1596927"/>
            <a:ext cx="7868748" cy="1000265"/>
          </a:xfrm>
          <a:prstGeom prst="rect">
            <a:avLst/>
          </a:prstGeom>
        </p:spPr>
      </p:pic>
    </p:spTree>
    <p:extLst>
      <p:ext uri="{BB962C8B-B14F-4D97-AF65-F5344CB8AC3E}">
        <p14:creationId xmlns:p14="http://schemas.microsoft.com/office/powerpoint/2010/main" val="124197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Using keyword with normal positional arguments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69689" y="3276825"/>
            <a:ext cx="8575479" cy="1984248"/>
          </a:xfrm>
        </p:spPr>
        <p:txBody>
          <a:bodyPr anchor="t">
            <a:normAutofit/>
          </a:bodyPr>
          <a:lstStyle/>
          <a:p>
            <a:r>
              <a:rPr lang="en-US" dirty="0"/>
              <a:t>Can use the argument name as keyword</a:t>
            </a:r>
            <a:r>
              <a:rPr lang="en-MY" dirty="0"/>
              <a:t>.</a:t>
            </a:r>
          </a:p>
          <a:p>
            <a:r>
              <a:rPr lang="en-MY" dirty="0"/>
              <a:t>When call function in this way, position will not matter. Python will look at the keywords, and give value respectively.</a:t>
            </a:r>
          </a:p>
          <a:p>
            <a:endParaRPr lang="en-MY" dirty="0"/>
          </a:p>
        </p:txBody>
      </p:sp>
      <p:pic>
        <p:nvPicPr>
          <p:cNvPr id="5" name="Picture 4">
            <a:extLst>
              <a:ext uri="{FF2B5EF4-FFF2-40B4-BE49-F238E27FC236}">
                <a16:creationId xmlns:a16="http://schemas.microsoft.com/office/drawing/2014/main" id="{362D6BBC-E897-4327-BFA9-BE200376BFDE}"/>
              </a:ext>
            </a:extLst>
          </p:cNvPr>
          <p:cNvPicPr>
            <a:picLocks noChangeAspect="1"/>
          </p:cNvPicPr>
          <p:nvPr/>
        </p:nvPicPr>
        <p:blipFill>
          <a:blip r:embed="rId2"/>
          <a:stretch>
            <a:fillRect/>
          </a:stretch>
        </p:blipFill>
        <p:spPr>
          <a:xfrm>
            <a:off x="1897760" y="1780286"/>
            <a:ext cx="2943636" cy="847843"/>
          </a:xfrm>
          <a:prstGeom prst="rect">
            <a:avLst/>
          </a:prstGeom>
        </p:spPr>
      </p:pic>
      <p:cxnSp>
        <p:nvCxnSpPr>
          <p:cNvPr id="7" name="Straight Arrow Connector 6">
            <a:extLst>
              <a:ext uri="{FF2B5EF4-FFF2-40B4-BE49-F238E27FC236}">
                <a16:creationId xmlns:a16="http://schemas.microsoft.com/office/drawing/2014/main" id="{72393CD5-413A-43A7-B270-13EA439524F2}"/>
              </a:ext>
            </a:extLst>
          </p:cNvPr>
          <p:cNvCxnSpPr>
            <a:cxnSpLocks/>
          </p:cNvCxnSpPr>
          <p:nvPr/>
        </p:nvCxnSpPr>
        <p:spPr>
          <a:xfrm flipH="1" flipV="1">
            <a:off x="3691157" y="2004969"/>
            <a:ext cx="117445" cy="436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98043A9-6D96-4AD7-9D30-3E3B8CDB9E2B}"/>
              </a:ext>
            </a:extLst>
          </p:cNvPr>
          <p:cNvCxnSpPr>
            <a:cxnSpLocks/>
          </p:cNvCxnSpPr>
          <p:nvPr/>
        </p:nvCxnSpPr>
        <p:spPr>
          <a:xfrm flipH="1" flipV="1">
            <a:off x="3363985" y="2004969"/>
            <a:ext cx="989902" cy="436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748F770-6789-4D91-B622-6E253E56FA33}"/>
                  </a:ext>
                </a:extLst>
              </p14:cNvPr>
              <p14:cNvContentPartPr/>
              <p14:nvPr/>
            </p14:nvContentPartPr>
            <p14:xfrm>
              <a:off x="2525245" y="1937827"/>
              <a:ext cx="23400" cy="8280"/>
            </p14:xfrm>
          </p:contentPart>
        </mc:Choice>
        <mc:Fallback xmlns="">
          <p:pic>
            <p:nvPicPr>
              <p:cNvPr id="3" name="Ink 2">
                <a:extLst>
                  <a:ext uri="{FF2B5EF4-FFF2-40B4-BE49-F238E27FC236}">
                    <a16:creationId xmlns:a16="http://schemas.microsoft.com/office/drawing/2014/main" id="{F748F770-6789-4D91-B622-6E253E56FA33}"/>
                  </a:ext>
                </a:extLst>
              </p:cNvPr>
              <p:cNvPicPr/>
              <p:nvPr/>
            </p:nvPicPr>
            <p:blipFill>
              <a:blip r:embed="rId4"/>
              <a:stretch>
                <a:fillRect/>
              </a:stretch>
            </p:blipFill>
            <p:spPr>
              <a:xfrm>
                <a:off x="2516605" y="1928827"/>
                <a:ext cx="41040" cy="25920"/>
              </a:xfrm>
              <a:prstGeom prst="rect">
                <a:avLst/>
              </a:prstGeom>
            </p:spPr>
          </p:pic>
        </mc:Fallback>
      </mc:AlternateContent>
    </p:spTree>
    <p:extLst>
      <p:ext uri="{BB962C8B-B14F-4D97-AF65-F5344CB8AC3E}">
        <p14:creationId xmlns:p14="http://schemas.microsoft.com/office/powerpoint/2010/main" val="92635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5482FB-22D5-4E36-A5DB-7F043E54A00B}"/>
              </a:ext>
            </a:extLst>
          </p:cNvPr>
          <p:cNvPicPr>
            <a:picLocks noChangeAspect="1"/>
          </p:cNvPicPr>
          <p:nvPr/>
        </p:nvPicPr>
        <p:blipFill>
          <a:blip r:embed="rId2"/>
          <a:stretch>
            <a:fillRect/>
          </a:stretch>
        </p:blipFill>
        <p:spPr>
          <a:xfrm>
            <a:off x="685801" y="1495415"/>
            <a:ext cx="8536261" cy="5323437"/>
          </a:xfrm>
          <a:prstGeom prst="rect">
            <a:avLst/>
          </a:prstGeom>
        </p:spPr>
      </p:pic>
      <p:sp>
        <p:nvSpPr>
          <p:cNvPr id="2" name="Title 1">
            <a:extLst>
              <a:ext uri="{FF2B5EF4-FFF2-40B4-BE49-F238E27FC236}">
                <a16:creationId xmlns:a16="http://schemas.microsoft.com/office/drawing/2014/main" id="{D947D2DF-FCBF-47C3-9EC9-872096C568C7}"/>
              </a:ext>
            </a:extLst>
          </p:cNvPr>
          <p:cNvSpPr>
            <a:spLocks noGrp="1"/>
          </p:cNvSpPr>
          <p:nvPr>
            <p:ph type="title"/>
          </p:nvPr>
        </p:nvSpPr>
        <p:spPr>
          <a:xfrm>
            <a:off x="685801" y="39148"/>
            <a:ext cx="10131425" cy="1456267"/>
          </a:xfrm>
        </p:spPr>
        <p:txBody>
          <a:bodyPr/>
          <a:lstStyle/>
          <a:p>
            <a:r>
              <a:rPr lang="en-US" dirty="0"/>
              <a:t>Scope of identifiers</a:t>
            </a:r>
            <a:endParaRPr lang="en-MY" dirty="0"/>
          </a:p>
        </p:txBody>
      </p:sp>
      <p:sp>
        <p:nvSpPr>
          <p:cNvPr id="15" name="内容占位符 2">
            <a:extLst>
              <a:ext uri="{FF2B5EF4-FFF2-40B4-BE49-F238E27FC236}">
                <a16:creationId xmlns:a16="http://schemas.microsoft.com/office/drawing/2014/main" id="{F6E4BC8C-67FE-44C5-8DAE-60B51939EF5A}"/>
              </a:ext>
            </a:extLst>
          </p:cNvPr>
          <p:cNvSpPr>
            <a:spLocks noGrp="1"/>
          </p:cNvSpPr>
          <p:nvPr>
            <p:ph idx="1"/>
          </p:nvPr>
        </p:nvSpPr>
        <p:spPr>
          <a:xfrm>
            <a:off x="7122252" y="159392"/>
            <a:ext cx="4966284" cy="2155970"/>
          </a:xfrm>
          <a:solidFill>
            <a:schemeClr val="bg2">
              <a:lumMod val="75000"/>
            </a:schemeClr>
          </a:solidFill>
        </p:spPr>
        <p:txBody>
          <a:bodyPr anchor="t">
            <a:normAutofit/>
          </a:bodyPr>
          <a:lstStyle/>
          <a:p>
            <a:r>
              <a:rPr lang="en-US" dirty="0"/>
              <a:t>Argument name only valid in the function that defined it</a:t>
            </a:r>
            <a:r>
              <a:rPr lang="en-MY" dirty="0"/>
              <a:t>.</a:t>
            </a:r>
          </a:p>
          <a:p>
            <a:r>
              <a:rPr lang="en-MY" dirty="0"/>
              <a:t>Variables created inside function only local to the function. Outside the function cannot see it.</a:t>
            </a:r>
          </a:p>
          <a:p>
            <a:r>
              <a:rPr lang="en-MY" dirty="0"/>
              <a:t>If inside a function want to use/change a variable outside, need use global to declare it.</a:t>
            </a:r>
          </a:p>
          <a:p>
            <a:endParaRPr lang="en-MY"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748F770-6789-4D91-B622-6E253E56FA33}"/>
                  </a:ext>
                </a:extLst>
              </p14:cNvPr>
              <p14:cNvContentPartPr/>
              <p14:nvPr/>
            </p14:nvContentPartPr>
            <p14:xfrm>
              <a:off x="2525245" y="1937827"/>
              <a:ext cx="23400" cy="8280"/>
            </p14:xfrm>
          </p:contentPart>
        </mc:Choice>
        <mc:Fallback xmlns="">
          <p:pic>
            <p:nvPicPr>
              <p:cNvPr id="3" name="Ink 2">
                <a:extLst>
                  <a:ext uri="{FF2B5EF4-FFF2-40B4-BE49-F238E27FC236}">
                    <a16:creationId xmlns:a16="http://schemas.microsoft.com/office/drawing/2014/main" id="{F748F770-6789-4D91-B622-6E253E56FA33}"/>
                  </a:ext>
                </a:extLst>
              </p:cNvPr>
              <p:cNvPicPr/>
              <p:nvPr/>
            </p:nvPicPr>
            <p:blipFill>
              <a:blip r:embed="rId4"/>
              <a:stretch>
                <a:fillRect/>
              </a:stretch>
            </p:blipFill>
            <p:spPr>
              <a:xfrm>
                <a:off x="2516605" y="1928827"/>
                <a:ext cx="41040" cy="25920"/>
              </a:xfrm>
              <a:prstGeom prst="rect">
                <a:avLst/>
              </a:prstGeom>
            </p:spPr>
          </p:pic>
        </mc:Fallback>
      </mc:AlternateContent>
    </p:spTree>
    <p:extLst>
      <p:ext uri="{BB962C8B-B14F-4D97-AF65-F5344CB8AC3E}">
        <p14:creationId xmlns:p14="http://schemas.microsoft.com/office/powerpoint/2010/main" val="2762807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3432</TotalTime>
  <Words>545</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天体</vt:lpstr>
      <vt:lpstr>Python programming</vt:lpstr>
      <vt:lpstr>Create your own functions</vt:lpstr>
      <vt:lpstr>Create your own functions</vt:lpstr>
      <vt:lpstr>One more example</vt:lpstr>
      <vt:lpstr>Default value for arguments</vt:lpstr>
      <vt:lpstr>Variable number of arguments: tuple</vt:lpstr>
      <vt:lpstr>Variable number of arguments: dict</vt:lpstr>
      <vt:lpstr>Using keyword with normal positional arguments</vt:lpstr>
      <vt:lpstr>Scope of identifiers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36</cp:revision>
  <dcterms:created xsi:type="dcterms:W3CDTF">2020-12-04T05:07:57Z</dcterms:created>
  <dcterms:modified xsi:type="dcterms:W3CDTF">2021-06-25T15:05:52Z</dcterms:modified>
</cp:coreProperties>
</file>