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5" r:id="rId3"/>
    <p:sldId id="286" r:id="rId4"/>
    <p:sldId id="288" r:id="rId5"/>
    <p:sldId id="28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DA4049-A4B3-4306-826F-C3083162CE01}" v="1" dt="2021-06-28T11:55:55.935"/>
  </p1510:revLst>
</p1510:revInfo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F70298FD-2AD7-45D7-8088-58CB9EF43D13}"/>
    <pc:docChg chg="custSel addSld delSld modSld">
      <pc:chgData name="Li Lixiang" userId="6104bbfcb56aea79" providerId="LiveId" clId="{F70298FD-2AD7-45D7-8088-58CB9EF43D13}" dt="2021-05-31T09:36:09.176" v="622" actId="1076"/>
      <pc:docMkLst>
        <pc:docMk/>
      </pc:docMkLst>
      <pc:sldChg chg="modSp mod">
        <pc:chgData name="Li Lixiang" userId="6104bbfcb56aea79" providerId="LiveId" clId="{F70298FD-2AD7-45D7-8088-58CB9EF43D13}" dt="2021-05-31T09:15:34.148" v="17" actId="6549"/>
        <pc:sldMkLst>
          <pc:docMk/>
          <pc:sldMk cId="3650079851" sldId="256"/>
        </pc:sldMkLst>
        <pc:spChg chg="mod">
          <ac:chgData name="Li Lixiang" userId="6104bbfcb56aea79" providerId="LiveId" clId="{F70298FD-2AD7-45D7-8088-58CB9EF43D13}" dt="2021-05-31T09:15:34.148" v="17" actId="6549"/>
          <ac:spMkLst>
            <pc:docMk/>
            <pc:sldMk cId="3650079851" sldId="256"/>
            <ac:spMk id="4" creationId="{8DE6899A-D842-4C9E-ADC1-B0C1377122EA}"/>
          </ac:spMkLst>
        </pc:spChg>
      </pc:sldChg>
      <pc:sldChg chg="addSp modSp mod">
        <pc:chgData name="Li Lixiang" userId="6104bbfcb56aea79" providerId="LiveId" clId="{F70298FD-2AD7-45D7-8088-58CB9EF43D13}" dt="2021-05-31T09:27:54.694" v="431" actId="20577"/>
        <pc:sldMkLst>
          <pc:docMk/>
          <pc:sldMk cId="3575300521" sldId="285"/>
        </pc:sldMkLst>
        <pc:spChg chg="mod">
          <ac:chgData name="Li Lixiang" userId="6104bbfcb56aea79" providerId="LiveId" clId="{F70298FD-2AD7-45D7-8088-58CB9EF43D13}" dt="2021-05-31T09:15:46.123" v="35" actId="20577"/>
          <ac:spMkLst>
            <pc:docMk/>
            <pc:sldMk cId="3575300521" sldId="285"/>
            <ac:spMk id="2" creationId="{D947D2DF-FCBF-47C3-9EC9-872096C568C7}"/>
          </ac:spMkLst>
        </pc:spChg>
        <pc:spChg chg="mod">
          <ac:chgData name="Li Lixiang" userId="6104bbfcb56aea79" providerId="LiveId" clId="{F70298FD-2AD7-45D7-8088-58CB9EF43D13}" dt="2021-05-31T09:27:54.694" v="431" actId="20577"/>
          <ac:spMkLst>
            <pc:docMk/>
            <pc:sldMk cId="3575300521" sldId="285"/>
            <ac:spMk id="28" creationId="{39D71EE6-7BB9-465D-AA60-A5E6C460D83A}"/>
          </ac:spMkLst>
        </pc:spChg>
        <pc:picChg chg="add mod">
          <ac:chgData name="Li Lixiang" userId="6104bbfcb56aea79" providerId="LiveId" clId="{F70298FD-2AD7-45D7-8088-58CB9EF43D13}" dt="2021-05-31T09:27:14.269" v="423" actId="1076"/>
          <ac:picMkLst>
            <pc:docMk/>
            <pc:sldMk cId="3575300521" sldId="285"/>
            <ac:picMk id="4" creationId="{CBA96F0E-66EF-4C03-92BD-9F4C88643A77}"/>
          </ac:picMkLst>
        </pc:picChg>
      </pc:sldChg>
      <pc:sldChg chg="del">
        <pc:chgData name="Li Lixiang" userId="6104bbfcb56aea79" providerId="LiveId" clId="{F70298FD-2AD7-45D7-8088-58CB9EF43D13}" dt="2021-05-31T09:27:25.409" v="424" actId="47"/>
        <pc:sldMkLst>
          <pc:docMk/>
          <pc:sldMk cId="1893043477" sldId="286"/>
        </pc:sldMkLst>
      </pc:sldChg>
      <pc:sldChg chg="addSp delSp modSp add mod">
        <pc:chgData name="Li Lixiang" userId="6104bbfcb56aea79" providerId="LiveId" clId="{F70298FD-2AD7-45D7-8088-58CB9EF43D13}" dt="2021-05-31T09:36:09.176" v="622" actId="1076"/>
        <pc:sldMkLst>
          <pc:docMk/>
          <pc:sldMk cId="3697431923" sldId="286"/>
        </pc:sldMkLst>
        <pc:spChg chg="mod">
          <ac:chgData name="Li Lixiang" userId="6104bbfcb56aea79" providerId="LiveId" clId="{F70298FD-2AD7-45D7-8088-58CB9EF43D13}" dt="2021-05-31T09:30:39.355" v="611" actId="14100"/>
          <ac:spMkLst>
            <pc:docMk/>
            <pc:sldMk cId="3697431923" sldId="286"/>
            <ac:spMk id="28" creationId="{39D71EE6-7BB9-465D-AA60-A5E6C460D83A}"/>
          </ac:spMkLst>
        </pc:spChg>
        <pc:picChg chg="del">
          <ac:chgData name="Li Lixiang" userId="6104bbfcb56aea79" providerId="LiveId" clId="{F70298FD-2AD7-45D7-8088-58CB9EF43D13}" dt="2021-05-31T09:28:18.567" v="433" actId="478"/>
          <ac:picMkLst>
            <pc:docMk/>
            <pc:sldMk cId="3697431923" sldId="286"/>
            <ac:picMk id="4" creationId="{CBA96F0E-66EF-4C03-92BD-9F4C88643A77}"/>
          </ac:picMkLst>
        </pc:picChg>
        <pc:picChg chg="add del mod">
          <ac:chgData name="Li Lixiang" userId="6104bbfcb56aea79" providerId="LiveId" clId="{F70298FD-2AD7-45D7-8088-58CB9EF43D13}" dt="2021-05-31T09:33:19.756" v="614" actId="478"/>
          <ac:picMkLst>
            <pc:docMk/>
            <pc:sldMk cId="3697431923" sldId="286"/>
            <ac:picMk id="5" creationId="{009D0F03-7E58-4563-9E29-585C6C90A1A2}"/>
          </ac:picMkLst>
        </pc:picChg>
        <pc:picChg chg="add mod">
          <ac:chgData name="Li Lixiang" userId="6104bbfcb56aea79" providerId="LiveId" clId="{F70298FD-2AD7-45D7-8088-58CB9EF43D13}" dt="2021-05-31T09:34:35.535" v="617" actId="1076"/>
          <ac:picMkLst>
            <pc:docMk/>
            <pc:sldMk cId="3697431923" sldId="286"/>
            <ac:picMk id="7" creationId="{F4A33654-7407-409D-B3F9-2C7A99630B34}"/>
          </ac:picMkLst>
        </pc:picChg>
        <pc:picChg chg="add del mod">
          <ac:chgData name="Li Lixiang" userId="6104bbfcb56aea79" providerId="LiveId" clId="{F70298FD-2AD7-45D7-8088-58CB9EF43D13}" dt="2021-05-31T09:34:58.364" v="620" actId="478"/>
          <ac:picMkLst>
            <pc:docMk/>
            <pc:sldMk cId="3697431923" sldId="286"/>
            <ac:picMk id="9" creationId="{50215898-C093-4DC4-8D62-89F2AA57748B}"/>
          </ac:picMkLst>
        </pc:picChg>
        <pc:picChg chg="add mod">
          <ac:chgData name="Li Lixiang" userId="6104bbfcb56aea79" providerId="LiveId" clId="{F70298FD-2AD7-45D7-8088-58CB9EF43D13}" dt="2021-05-31T09:36:09.176" v="622" actId="1076"/>
          <ac:picMkLst>
            <pc:docMk/>
            <pc:sldMk cId="3697431923" sldId="286"/>
            <ac:picMk id="10" creationId="{55ACCF36-8E04-4DBB-BE49-9E6FB5883DB3}"/>
          </ac:picMkLst>
        </pc:picChg>
      </pc:sldChg>
      <pc:sldChg chg="del">
        <pc:chgData name="Li Lixiang" userId="6104bbfcb56aea79" providerId="LiveId" clId="{F70298FD-2AD7-45D7-8088-58CB9EF43D13}" dt="2021-05-31T09:27:26.477" v="425" actId="47"/>
        <pc:sldMkLst>
          <pc:docMk/>
          <pc:sldMk cId="1566997948" sldId="287"/>
        </pc:sldMkLst>
      </pc:sldChg>
      <pc:sldChg chg="del">
        <pc:chgData name="Li Lixiang" userId="6104bbfcb56aea79" providerId="LiveId" clId="{F70298FD-2AD7-45D7-8088-58CB9EF43D13}" dt="2021-05-31T09:27:27.420" v="426" actId="47"/>
        <pc:sldMkLst>
          <pc:docMk/>
          <pc:sldMk cId="1052484605" sldId="288"/>
        </pc:sldMkLst>
      </pc:sldChg>
      <pc:sldChg chg="del">
        <pc:chgData name="Li Lixiang" userId="6104bbfcb56aea79" providerId="LiveId" clId="{F70298FD-2AD7-45D7-8088-58CB9EF43D13}" dt="2021-05-31T09:27:28.444" v="427" actId="47"/>
        <pc:sldMkLst>
          <pc:docMk/>
          <pc:sldMk cId="2441130311" sldId="289"/>
        </pc:sldMkLst>
      </pc:sldChg>
      <pc:sldChg chg="del">
        <pc:chgData name="Li Lixiang" userId="6104bbfcb56aea79" providerId="LiveId" clId="{F70298FD-2AD7-45D7-8088-58CB9EF43D13}" dt="2021-05-31T09:27:29.558" v="428" actId="47"/>
        <pc:sldMkLst>
          <pc:docMk/>
          <pc:sldMk cId="1241975191" sldId="290"/>
        </pc:sldMkLst>
      </pc:sldChg>
      <pc:sldChg chg="del">
        <pc:chgData name="Li Lixiang" userId="6104bbfcb56aea79" providerId="LiveId" clId="{F70298FD-2AD7-45D7-8088-58CB9EF43D13}" dt="2021-05-31T09:27:30.433" v="429" actId="47"/>
        <pc:sldMkLst>
          <pc:docMk/>
          <pc:sldMk cId="926358613" sldId="291"/>
        </pc:sldMkLst>
      </pc:sldChg>
      <pc:sldChg chg="del">
        <pc:chgData name="Li Lixiang" userId="6104bbfcb56aea79" providerId="LiveId" clId="{F70298FD-2AD7-45D7-8088-58CB9EF43D13}" dt="2021-05-31T09:27:31.451" v="430" actId="47"/>
        <pc:sldMkLst>
          <pc:docMk/>
          <pc:sldMk cId="2762807510" sldId="292"/>
        </pc:sldMkLst>
      </pc:sldChg>
    </pc:docChg>
  </pc:docChgLst>
  <pc:docChgLst>
    <pc:chgData name="Li Lixiang" userId="6104bbfcb56aea79" providerId="LiveId" clId="{04C913BA-AFE4-4126-852F-044D0147B568}"/>
    <pc:docChg chg="delSld modSld">
      <pc:chgData name="Li Lixiang" userId="6104bbfcb56aea79" providerId="LiveId" clId="{04C913BA-AFE4-4126-852F-044D0147B568}" dt="2021-05-31T09:03:26.023" v="32" actId="47"/>
      <pc:docMkLst>
        <pc:docMk/>
      </pc:docMkLst>
      <pc:sldChg chg="modSp mod">
        <pc:chgData name="Li Lixiang" userId="6104bbfcb56aea79" providerId="LiveId" clId="{04C913BA-AFE4-4126-852F-044D0147B568}" dt="2021-05-31T09:03:11.038" v="23" actId="20577"/>
        <pc:sldMkLst>
          <pc:docMk/>
          <pc:sldMk cId="3650079851" sldId="256"/>
        </pc:sldMkLst>
        <pc:spChg chg="mod">
          <ac:chgData name="Li Lixiang" userId="6104bbfcb56aea79" providerId="LiveId" clId="{04C913BA-AFE4-4126-852F-044D0147B568}" dt="2021-05-31T09:03:11.038" v="23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del">
        <pc:chgData name="Li Lixiang" userId="6104bbfcb56aea79" providerId="LiveId" clId="{04C913BA-AFE4-4126-852F-044D0147B568}" dt="2021-05-31T09:02:57.230" v="0" actId="47"/>
        <pc:sldMkLst>
          <pc:docMk/>
          <pc:sldMk cId="2854580649" sldId="257"/>
        </pc:sldMkLst>
      </pc:sldChg>
      <pc:sldChg chg="del">
        <pc:chgData name="Li Lixiang" userId="6104bbfcb56aea79" providerId="LiveId" clId="{04C913BA-AFE4-4126-852F-044D0147B568}" dt="2021-05-31T09:02:59.670" v="4" actId="47"/>
        <pc:sldMkLst>
          <pc:docMk/>
          <pc:sldMk cId="3903523967" sldId="258"/>
        </pc:sldMkLst>
      </pc:sldChg>
      <pc:sldChg chg="del">
        <pc:chgData name="Li Lixiang" userId="6104bbfcb56aea79" providerId="LiveId" clId="{04C913BA-AFE4-4126-852F-044D0147B568}" dt="2021-05-31T09:02:58.566" v="2" actId="47"/>
        <pc:sldMkLst>
          <pc:docMk/>
          <pc:sldMk cId="647322237" sldId="259"/>
        </pc:sldMkLst>
      </pc:sldChg>
      <pc:sldChg chg="del">
        <pc:chgData name="Li Lixiang" userId="6104bbfcb56aea79" providerId="LiveId" clId="{04C913BA-AFE4-4126-852F-044D0147B568}" dt="2021-05-31T09:03:00.898" v="6" actId="47"/>
        <pc:sldMkLst>
          <pc:docMk/>
          <pc:sldMk cId="1167250398" sldId="260"/>
        </pc:sldMkLst>
      </pc:sldChg>
      <pc:sldChg chg="del">
        <pc:chgData name="Li Lixiang" userId="6104bbfcb56aea79" providerId="LiveId" clId="{04C913BA-AFE4-4126-852F-044D0147B568}" dt="2021-05-31T09:03:25.019" v="31" actId="47"/>
        <pc:sldMkLst>
          <pc:docMk/>
          <pc:sldMk cId="2998306887" sldId="266"/>
        </pc:sldMkLst>
      </pc:sldChg>
      <pc:sldChg chg="del">
        <pc:chgData name="Li Lixiang" userId="6104bbfcb56aea79" providerId="LiveId" clId="{04C913BA-AFE4-4126-852F-044D0147B568}" dt="2021-05-31T09:02:58.018" v="1" actId="47"/>
        <pc:sldMkLst>
          <pc:docMk/>
          <pc:sldMk cId="2133616112" sldId="267"/>
        </pc:sldMkLst>
      </pc:sldChg>
      <pc:sldChg chg="del">
        <pc:chgData name="Li Lixiang" userId="6104bbfcb56aea79" providerId="LiveId" clId="{04C913BA-AFE4-4126-852F-044D0147B568}" dt="2021-05-31T09:03:00.310" v="5" actId="47"/>
        <pc:sldMkLst>
          <pc:docMk/>
          <pc:sldMk cId="3450450490" sldId="268"/>
        </pc:sldMkLst>
      </pc:sldChg>
      <pc:sldChg chg="del">
        <pc:chgData name="Li Lixiang" userId="6104bbfcb56aea79" providerId="LiveId" clId="{04C913BA-AFE4-4126-852F-044D0147B568}" dt="2021-05-31T09:03:03.027" v="10" actId="47"/>
        <pc:sldMkLst>
          <pc:docMk/>
          <pc:sldMk cId="1777997471" sldId="269"/>
        </pc:sldMkLst>
      </pc:sldChg>
      <pc:sldChg chg="del">
        <pc:chgData name="Li Lixiang" userId="6104bbfcb56aea79" providerId="LiveId" clId="{04C913BA-AFE4-4126-852F-044D0147B568}" dt="2021-05-31T09:03:04.182" v="11" actId="47"/>
        <pc:sldMkLst>
          <pc:docMk/>
          <pc:sldMk cId="237728322" sldId="270"/>
        </pc:sldMkLst>
      </pc:sldChg>
      <pc:sldChg chg="del">
        <pc:chgData name="Li Lixiang" userId="6104bbfcb56aea79" providerId="LiveId" clId="{04C913BA-AFE4-4126-852F-044D0147B568}" dt="2021-05-31T09:02:59.115" v="3" actId="47"/>
        <pc:sldMkLst>
          <pc:docMk/>
          <pc:sldMk cId="584544023" sldId="271"/>
        </pc:sldMkLst>
      </pc:sldChg>
      <pc:sldChg chg="del">
        <pc:chgData name="Li Lixiang" userId="6104bbfcb56aea79" providerId="LiveId" clId="{04C913BA-AFE4-4126-852F-044D0147B568}" dt="2021-05-31T09:03:01.971" v="8" actId="47"/>
        <pc:sldMkLst>
          <pc:docMk/>
          <pc:sldMk cId="3132061225" sldId="272"/>
        </pc:sldMkLst>
      </pc:sldChg>
      <pc:sldChg chg="del">
        <pc:chgData name="Li Lixiang" userId="6104bbfcb56aea79" providerId="LiveId" clId="{04C913BA-AFE4-4126-852F-044D0147B568}" dt="2021-05-31T09:03:26.023" v="32" actId="47"/>
        <pc:sldMkLst>
          <pc:docMk/>
          <pc:sldMk cId="3363691834" sldId="273"/>
        </pc:sldMkLst>
      </pc:sldChg>
      <pc:sldChg chg="del">
        <pc:chgData name="Li Lixiang" userId="6104bbfcb56aea79" providerId="LiveId" clId="{04C913BA-AFE4-4126-852F-044D0147B568}" dt="2021-05-31T09:03:17.376" v="24" actId="47"/>
        <pc:sldMkLst>
          <pc:docMk/>
          <pc:sldMk cId="3705451296" sldId="276"/>
        </pc:sldMkLst>
      </pc:sldChg>
      <pc:sldChg chg="del">
        <pc:chgData name="Li Lixiang" userId="6104bbfcb56aea79" providerId="LiveId" clId="{04C913BA-AFE4-4126-852F-044D0147B568}" dt="2021-05-31T09:03:17.922" v="25" actId="47"/>
        <pc:sldMkLst>
          <pc:docMk/>
          <pc:sldMk cId="236255252" sldId="277"/>
        </pc:sldMkLst>
      </pc:sldChg>
      <pc:sldChg chg="del">
        <pc:chgData name="Li Lixiang" userId="6104bbfcb56aea79" providerId="LiveId" clId="{04C913BA-AFE4-4126-852F-044D0147B568}" dt="2021-05-31T09:03:18.507" v="26" actId="47"/>
        <pc:sldMkLst>
          <pc:docMk/>
          <pc:sldMk cId="3382715189" sldId="278"/>
        </pc:sldMkLst>
      </pc:sldChg>
      <pc:sldChg chg="del">
        <pc:chgData name="Li Lixiang" userId="6104bbfcb56aea79" providerId="LiveId" clId="{04C913BA-AFE4-4126-852F-044D0147B568}" dt="2021-05-31T09:03:19.965" v="27" actId="47"/>
        <pc:sldMkLst>
          <pc:docMk/>
          <pc:sldMk cId="3644787234" sldId="279"/>
        </pc:sldMkLst>
      </pc:sldChg>
      <pc:sldChg chg="del">
        <pc:chgData name="Li Lixiang" userId="6104bbfcb56aea79" providerId="LiveId" clId="{04C913BA-AFE4-4126-852F-044D0147B568}" dt="2021-05-31T09:03:21.307" v="28" actId="47"/>
        <pc:sldMkLst>
          <pc:docMk/>
          <pc:sldMk cId="2458152062" sldId="280"/>
        </pc:sldMkLst>
      </pc:sldChg>
      <pc:sldChg chg="del">
        <pc:chgData name="Li Lixiang" userId="6104bbfcb56aea79" providerId="LiveId" clId="{04C913BA-AFE4-4126-852F-044D0147B568}" dt="2021-05-31T09:03:22.162" v="29" actId="47"/>
        <pc:sldMkLst>
          <pc:docMk/>
          <pc:sldMk cId="285537872" sldId="281"/>
        </pc:sldMkLst>
      </pc:sldChg>
      <pc:sldChg chg="del">
        <pc:chgData name="Li Lixiang" userId="6104bbfcb56aea79" providerId="LiveId" clId="{04C913BA-AFE4-4126-852F-044D0147B568}" dt="2021-05-31T09:03:23.576" v="30" actId="47"/>
        <pc:sldMkLst>
          <pc:docMk/>
          <pc:sldMk cId="1892396108" sldId="282"/>
        </pc:sldMkLst>
      </pc:sldChg>
      <pc:sldChg chg="del">
        <pc:chgData name="Li Lixiang" userId="6104bbfcb56aea79" providerId="LiveId" clId="{04C913BA-AFE4-4126-852F-044D0147B568}" dt="2021-05-31T09:03:01.446" v="7" actId="47"/>
        <pc:sldMkLst>
          <pc:docMk/>
          <pc:sldMk cId="669132949" sldId="283"/>
        </pc:sldMkLst>
      </pc:sldChg>
      <pc:sldChg chg="del">
        <pc:chgData name="Li Lixiang" userId="6104bbfcb56aea79" providerId="LiveId" clId="{04C913BA-AFE4-4126-852F-044D0147B568}" dt="2021-05-31T09:03:02.402" v="9" actId="47"/>
        <pc:sldMkLst>
          <pc:docMk/>
          <pc:sldMk cId="2287529749" sldId="284"/>
        </pc:sldMkLst>
      </pc:sldChg>
    </pc:docChg>
  </pc:docChgLst>
  <pc:docChgLst>
    <pc:chgData name="Li Lixiang" userId="6104bbfcb56aea79" providerId="LiveId" clId="{8FDA4049-A4B3-4306-826F-C3083162CE01}"/>
    <pc:docChg chg="custSel addSld delSld modSld">
      <pc:chgData name="Li Lixiang" userId="6104bbfcb56aea79" providerId="LiveId" clId="{8FDA4049-A4B3-4306-826F-C3083162CE01}" dt="2021-07-02T12:17:05.686" v="756" actId="1076"/>
      <pc:docMkLst>
        <pc:docMk/>
      </pc:docMkLst>
      <pc:sldChg chg="modSp mod">
        <pc:chgData name="Li Lixiang" userId="6104bbfcb56aea79" providerId="LiveId" clId="{8FDA4049-A4B3-4306-826F-C3083162CE01}" dt="2021-06-28T11:55:49.711" v="7" actId="20577"/>
        <pc:sldMkLst>
          <pc:docMk/>
          <pc:sldMk cId="3650079851" sldId="256"/>
        </pc:sldMkLst>
        <pc:spChg chg="mod">
          <ac:chgData name="Li Lixiang" userId="6104bbfcb56aea79" providerId="LiveId" clId="{8FDA4049-A4B3-4306-826F-C3083162CE01}" dt="2021-06-28T11:55:49.711" v="7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delSp modSp add mod">
        <pc:chgData name="Li Lixiang" userId="6104bbfcb56aea79" providerId="LiveId" clId="{8FDA4049-A4B3-4306-826F-C3083162CE01}" dt="2021-07-02T08:16:19.879" v="519" actId="20577"/>
        <pc:sldMkLst>
          <pc:docMk/>
          <pc:sldMk cId="907979361" sldId="287"/>
        </pc:sldMkLst>
        <pc:spChg chg="mod">
          <ac:chgData name="Li Lixiang" userId="6104bbfcb56aea79" providerId="LiveId" clId="{8FDA4049-A4B3-4306-826F-C3083162CE01}" dt="2021-06-28T12:17:27.913" v="317" actId="20577"/>
          <ac:spMkLst>
            <pc:docMk/>
            <pc:sldMk cId="907979361" sldId="287"/>
            <ac:spMk id="2" creationId="{D947D2DF-FCBF-47C3-9EC9-872096C568C7}"/>
          </ac:spMkLst>
        </pc:spChg>
        <pc:spChg chg="mod">
          <ac:chgData name="Li Lixiang" userId="6104bbfcb56aea79" providerId="LiveId" clId="{8FDA4049-A4B3-4306-826F-C3083162CE01}" dt="2021-07-02T08:16:19.879" v="519" actId="20577"/>
          <ac:spMkLst>
            <pc:docMk/>
            <pc:sldMk cId="907979361" sldId="287"/>
            <ac:spMk id="28" creationId="{39D71EE6-7BB9-465D-AA60-A5E6C460D83A}"/>
          </ac:spMkLst>
        </pc:spChg>
        <pc:picChg chg="del">
          <ac:chgData name="Li Lixiang" userId="6104bbfcb56aea79" providerId="LiveId" clId="{8FDA4049-A4B3-4306-826F-C3083162CE01}" dt="2021-06-28T11:55:59.999" v="9" actId="478"/>
          <ac:picMkLst>
            <pc:docMk/>
            <pc:sldMk cId="907979361" sldId="287"/>
            <ac:picMk id="7" creationId="{F4A33654-7407-409D-B3F9-2C7A99630B34}"/>
          </ac:picMkLst>
        </pc:picChg>
        <pc:picChg chg="del">
          <ac:chgData name="Li Lixiang" userId="6104bbfcb56aea79" providerId="LiveId" clId="{8FDA4049-A4B3-4306-826F-C3083162CE01}" dt="2021-06-28T11:55:59.999" v="9" actId="478"/>
          <ac:picMkLst>
            <pc:docMk/>
            <pc:sldMk cId="907979361" sldId="287"/>
            <ac:picMk id="10" creationId="{55ACCF36-8E04-4DBB-BE49-9E6FB5883DB3}"/>
          </ac:picMkLst>
        </pc:picChg>
      </pc:sldChg>
      <pc:sldChg chg="modSp new del mod">
        <pc:chgData name="Li Lixiang" userId="6104bbfcb56aea79" providerId="LiveId" clId="{8FDA4049-A4B3-4306-826F-C3083162CE01}" dt="2021-06-28T13:23:40.074" v="408" actId="47"/>
        <pc:sldMkLst>
          <pc:docMk/>
          <pc:sldMk cId="43952292" sldId="288"/>
        </pc:sldMkLst>
        <pc:spChg chg="mod">
          <ac:chgData name="Li Lixiang" userId="6104bbfcb56aea79" providerId="LiveId" clId="{8FDA4049-A4B3-4306-826F-C3083162CE01}" dt="2021-06-28T12:42:03.837" v="341" actId="20577"/>
          <ac:spMkLst>
            <pc:docMk/>
            <pc:sldMk cId="43952292" sldId="288"/>
            <ac:spMk id="2" creationId="{D834CD72-5B31-4229-B37C-22F80A745995}"/>
          </ac:spMkLst>
        </pc:spChg>
        <pc:spChg chg="mod">
          <ac:chgData name="Li Lixiang" userId="6104bbfcb56aea79" providerId="LiveId" clId="{8FDA4049-A4B3-4306-826F-C3083162CE01}" dt="2021-06-28T12:43:32.713" v="407" actId="20577"/>
          <ac:spMkLst>
            <pc:docMk/>
            <pc:sldMk cId="43952292" sldId="288"/>
            <ac:spMk id="3" creationId="{16B8BCD1-B805-41D0-86C5-EBCA9F7794A7}"/>
          </ac:spMkLst>
        </pc:spChg>
      </pc:sldChg>
      <pc:sldChg chg="addSp modSp new mod">
        <pc:chgData name="Li Lixiang" userId="6104bbfcb56aea79" providerId="LiveId" clId="{8FDA4049-A4B3-4306-826F-C3083162CE01}" dt="2021-07-02T12:17:05.686" v="756" actId="1076"/>
        <pc:sldMkLst>
          <pc:docMk/>
          <pc:sldMk cId="1466285209" sldId="288"/>
        </pc:sldMkLst>
        <pc:spChg chg="mod">
          <ac:chgData name="Li Lixiang" userId="6104bbfcb56aea79" providerId="LiveId" clId="{8FDA4049-A4B3-4306-826F-C3083162CE01}" dt="2021-07-02T12:06:55.193" v="554" actId="20577"/>
          <ac:spMkLst>
            <pc:docMk/>
            <pc:sldMk cId="1466285209" sldId="288"/>
            <ac:spMk id="2" creationId="{71EFE268-ED58-459E-9A77-F9480181D00F}"/>
          </ac:spMkLst>
        </pc:spChg>
        <pc:spChg chg="mod">
          <ac:chgData name="Li Lixiang" userId="6104bbfcb56aea79" providerId="LiveId" clId="{8FDA4049-A4B3-4306-826F-C3083162CE01}" dt="2021-07-02T12:17:04.309" v="755" actId="14100"/>
          <ac:spMkLst>
            <pc:docMk/>
            <pc:sldMk cId="1466285209" sldId="288"/>
            <ac:spMk id="3" creationId="{8F4FCF12-98B7-4059-8206-23321D32FA7E}"/>
          </ac:spMkLst>
        </pc:spChg>
        <pc:picChg chg="add mod">
          <ac:chgData name="Li Lixiang" userId="6104bbfcb56aea79" providerId="LiveId" clId="{8FDA4049-A4B3-4306-826F-C3083162CE01}" dt="2021-07-02T12:17:05.686" v="756" actId="1076"/>
          <ac:picMkLst>
            <pc:docMk/>
            <pc:sldMk cId="1466285209" sldId="288"/>
            <ac:picMk id="5" creationId="{EAA02629-8430-4591-90E9-F5F6DBED5BBE}"/>
          </ac:picMkLst>
        </pc:picChg>
      </pc:sldChg>
    </pc:docChg>
  </pc:docChgLst>
  <pc:docChgLst>
    <pc:chgData name="Li Lixiang" userId="6104bbfcb56aea79" providerId="LiveId" clId="{1586F562-4063-4BC9-BBAB-BD8B389D253D}"/>
    <pc:docChg chg="addSld modSld">
      <pc:chgData name="Li Lixiang" userId="6104bbfcb56aea79" providerId="LiveId" clId="{1586F562-4063-4BC9-BBAB-BD8B389D253D}" dt="2021-05-31T08:59:38.537" v="0"/>
      <pc:docMkLst>
        <pc:docMk/>
      </pc:docMkLst>
      <pc:sldChg chg="add">
        <pc:chgData name="Li Lixiang" userId="6104bbfcb56aea79" providerId="LiveId" clId="{1586F562-4063-4BC9-BBAB-BD8B389D253D}" dt="2021-05-31T08:59:38.537" v="0"/>
        <pc:sldMkLst>
          <pc:docMk/>
          <pc:sldMk cId="3575300521" sldId="285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1893043477" sldId="286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1566997948" sldId="287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1052484605" sldId="288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2441130311" sldId="289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1241975191" sldId="290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926358613" sldId="291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2762807510" sldId="292"/>
        </pc:sldMkLst>
      </pc:sldChg>
    </pc:docChg>
  </pc:docChgLst>
  <pc:docChgLst>
    <pc:chgData name="Li Lixiang" userId="6104bbfcb56aea79" providerId="LiveId" clId="{195C821F-1926-4771-8AF3-DE34471BCA3B}"/>
    <pc:docChg chg="custSel addSld modSld sldOrd">
      <pc:chgData name="Li Lixiang" userId="6104bbfcb56aea79" providerId="LiveId" clId="{195C821F-1926-4771-8AF3-DE34471BCA3B}" dt="2021-04-21T11:57:25.193" v="2223" actId="20577"/>
      <pc:docMkLst>
        <pc:docMk/>
      </pc:docMkLst>
      <pc:sldChg chg="modSp mod">
        <pc:chgData name="Li Lixiang" userId="6104bbfcb56aea79" providerId="LiveId" clId="{195C821F-1926-4771-8AF3-DE34471BCA3B}" dt="2021-02-09T07:46:33.305" v="1313" actId="1076"/>
        <pc:sldMkLst>
          <pc:docMk/>
          <pc:sldMk cId="2854580649" sldId="257"/>
        </pc:sldMkLst>
        <pc:spChg chg="mod ord">
          <ac:chgData name="Li Lixiang" userId="6104bbfcb56aea79" providerId="LiveId" clId="{195C821F-1926-4771-8AF3-DE34471BCA3B}" dt="2021-02-09T07:46:26.326" v="1311" actId="167"/>
          <ac:spMkLst>
            <pc:docMk/>
            <pc:sldMk cId="2854580649" sldId="257"/>
            <ac:spMk id="3" creationId="{7060439F-2729-478E-B95F-230482B50AA1}"/>
          </ac:spMkLst>
        </pc:spChg>
        <pc:spChg chg="mod">
          <ac:chgData name="Li Lixiang" userId="6104bbfcb56aea79" providerId="LiveId" clId="{195C821F-1926-4771-8AF3-DE34471BCA3B}" dt="2021-02-09T07:46:33.305" v="1313" actId="1076"/>
          <ac:spMkLst>
            <pc:docMk/>
            <pc:sldMk cId="2854580649" sldId="257"/>
            <ac:spMk id="5" creationId="{26928568-CB66-459F-99EA-7CB2555F4D7F}"/>
          </ac:spMkLst>
        </pc:spChg>
        <pc:picChg chg="mod">
          <ac:chgData name="Li Lixiang" userId="6104bbfcb56aea79" providerId="LiveId" clId="{195C821F-1926-4771-8AF3-DE34471BCA3B}" dt="2021-02-09T07:46:29.401" v="1312" actId="1076"/>
          <ac:picMkLst>
            <pc:docMk/>
            <pc:sldMk cId="2854580649" sldId="257"/>
            <ac:picMk id="6" creationId="{F83CCE3F-562B-45E2-AC5D-E13C127B03DA}"/>
          </ac:picMkLst>
        </pc:picChg>
      </pc:sldChg>
      <pc:sldChg chg="addSp delSp modSp mod">
        <pc:chgData name="Li Lixiang" userId="6104bbfcb56aea79" providerId="LiveId" clId="{195C821F-1926-4771-8AF3-DE34471BCA3B}" dt="2021-04-03T11:16:58.436" v="1534" actId="478"/>
        <pc:sldMkLst>
          <pc:docMk/>
          <pc:sldMk cId="3903523967" sldId="258"/>
        </pc:sldMkLst>
        <pc:spChg chg="mod">
          <ac:chgData name="Li Lixiang" userId="6104bbfcb56aea79" providerId="LiveId" clId="{195C821F-1926-4771-8AF3-DE34471BCA3B}" dt="2021-01-19T02:34:16.254" v="16" actId="20577"/>
          <ac:spMkLst>
            <pc:docMk/>
            <pc:sldMk cId="3903523967" sldId="258"/>
            <ac:spMk id="3" creationId="{7060439F-2729-478E-B95F-230482B50AA1}"/>
          </ac:spMkLst>
        </pc:spChg>
        <pc:spChg chg="del">
          <ac:chgData name="Li Lixiang" userId="6104bbfcb56aea79" providerId="LiveId" clId="{195C821F-1926-4771-8AF3-DE34471BCA3B}" dt="2021-01-19T02:34:21.762" v="18" actId="478"/>
          <ac:spMkLst>
            <pc:docMk/>
            <pc:sldMk cId="3903523967" sldId="258"/>
            <ac:spMk id="6" creationId="{E4DBFA76-697A-4623-9E8D-2FFA324C5F1E}"/>
          </ac:spMkLst>
        </pc:spChg>
        <pc:picChg chg="del">
          <ac:chgData name="Li Lixiang" userId="6104bbfcb56aea79" providerId="LiveId" clId="{195C821F-1926-4771-8AF3-DE34471BCA3B}" dt="2021-01-19T02:34:20.149" v="17" actId="478"/>
          <ac:picMkLst>
            <pc:docMk/>
            <pc:sldMk cId="3903523967" sldId="258"/>
            <ac:picMk id="7" creationId="{F528F419-646C-4121-9531-6A58ECF5D916}"/>
          </ac:picMkLst>
        </pc:picChg>
        <pc:picChg chg="add mod">
          <ac:chgData name="Li Lixiang" userId="6104bbfcb56aea79" providerId="LiveId" clId="{195C821F-1926-4771-8AF3-DE34471BCA3B}" dt="2021-01-19T02:34:25.884" v="19" actId="14100"/>
          <ac:picMkLst>
            <pc:docMk/>
            <pc:sldMk cId="3903523967" sldId="258"/>
            <ac:picMk id="1026" creationId="{52F45C9F-3865-41B0-ACE6-90BA792701EF}"/>
          </ac:picMkLst>
        </pc:picChg>
        <pc:inkChg chg="add del">
          <ac:chgData name="Li Lixiang" userId="6104bbfcb56aea79" providerId="LiveId" clId="{195C821F-1926-4771-8AF3-DE34471BCA3B}" dt="2021-02-13T09:48:02.624" v="1316" actId="478"/>
          <ac:inkMkLst>
            <pc:docMk/>
            <pc:sldMk cId="3903523967" sldId="258"/>
            <ac:inkMk id="4" creationId="{0DF619EA-1F5C-47D1-82C9-95A03EAD2679}"/>
          </ac:inkMkLst>
        </pc:inkChg>
        <pc:inkChg chg="add del">
          <ac:chgData name="Li Lixiang" userId="6104bbfcb56aea79" providerId="LiveId" clId="{195C821F-1926-4771-8AF3-DE34471BCA3B}" dt="2021-04-03T11:16:58.436" v="1534" actId="478"/>
          <ac:inkMkLst>
            <pc:docMk/>
            <pc:sldMk cId="3903523967" sldId="258"/>
            <ac:inkMk id="4" creationId="{6914EE9E-FEAC-45FF-8992-B82FF321FF50}"/>
          </ac:inkMkLst>
        </pc:inkChg>
      </pc:sldChg>
      <pc:sldChg chg="addSp delSp mod">
        <pc:chgData name="Li Lixiang" userId="6104bbfcb56aea79" providerId="LiveId" clId="{195C821F-1926-4771-8AF3-DE34471BCA3B}" dt="2021-04-03T11:10:15.431" v="1532" actId="478"/>
        <pc:sldMkLst>
          <pc:docMk/>
          <pc:sldMk cId="647322237" sldId="259"/>
        </pc:sldMkLst>
        <pc:inkChg chg="add del">
          <ac:chgData name="Li Lixiang" userId="6104bbfcb56aea79" providerId="LiveId" clId="{195C821F-1926-4771-8AF3-DE34471BCA3B}" dt="2021-04-03T11:10:15.431" v="1532" actId="478"/>
          <ac:inkMkLst>
            <pc:docMk/>
            <pc:sldMk cId="647322237" sldId="259"/>
            <ac:inkMk id="4" creationId="{CD82BB32-7956-44C1-96D4-04458022C85A}"/>
          </ac:inkMkLst>
        </pc:inkChg>
      </pc:sldChg>
      <pc:sldChg chg="addSp delSp mod">
        <pc:chgData name="Li Lixiang" userId="6104bbfcb56aea79" providerId="LiveId" clId="{195C821F-1926-4771-8AF3-DE34471BCA3B}" dt="2021-02-18T08:18:24.232" v="1318" actId="478"/>
        <pc:sldMkLst>
          <pc:docMk/>
          <pc:sldMk cId="1167250398" sldId="260"/>
        </pc:sldMkLst>
        <pc:inkChg chg="add del">
          <ac:chgData name="Li Lixiang" userId="6104bbfcb56aea79" providerId="LiveId" clId="{195C821F-1926-4771-8AF3-DE34471BCA3B}" dt="2021-02-18T08:18:24.232" v="1318" actId="478"/>
          <ac:inkMkLst>
            <pc:docMk/>
            <pc:sldMk cId="1167250398" sldId="260"/>
            <ac:inkMk id="4" creationId="{99AADF1E-63F7-4990-A08C-3DDE0074AE08}"/>
          </ac:inkMkLst>
        </pc:inkChg>
      </pc:sldChg>
      <pc:sldChg chg="modSp mod">
        <pc:chgData name="Li Lixiang" userId="6104bbfcb56aea79" providerId="LiveId" clId="{195C821F-1926-4771-8AF3-DE34471BCA3B}" dt="2021-01-05T04:01:19.613" v="1" actId="732"/>
        <pc:sldMkLst>
          <pc:docMk/>
          <pc:sldMk cId="2998306887" sldId="266"/>
        </pc:sldMkLst>
        <pc:picChg chg="mod modCrop">
          <ac:chgData name="Li Lixiang" userId="6104bbfcb56aea79" providerId="LiveId" clId="{195C821F-1926-4771-8AF3-DE34471BCA3B}" dt="2021-01-05T04:01:19.613" v="1" actId="732"/>
          <ac:picMkLst>
            <pc:docMk/>
            <pc:sldMk cId="2998306887" sldId="266"/>
            <ac:picMk id="5" creationId="{13607EAE-1653-4C12-B8D5-0FC08194D12C}"/>
          </ac:picMkLst>
        </pc:picChg>
      </pc:sldChg>
      <pc:sldChg chg="addSp mod">
        <pc:chgData name="Li Lixiang" userId="6104bbfcb56aea79" providerId="LiveId" clId="{195C821F-1926-4771-8AF3-DE34471BCA3B}" dt="2021-02-02T13:55:29.251" v="252" actId="9405"/>
        <pc:sldMkLst>
          <pc:docMk/>
          <pc:sldMk cId="2133616112" sldId="267"/>
        </pc:sldMkLst>
        <pc:inkChg chg="add">
          <ac:chgData name="Li Lixiang" userId="6104bbfcb56aea79" providerId="LiveId" clId="{195C821F-1926-4771-8AF3-DE34471BCA3B}" dt="2021-02-02T13:55:29.251" v="252" actId="9405"/>
          <ac:inkMkLst>
            <pc:docMk/>
            <pc:sldMk cId="2133616112" sldId="267"/>
            <ac:inkMk id="5" creationId="{725CE1A2-0EAB-4903-A990-E1B99EF21BB3}"/>
          </ac:inkMkLst>
        </pc:inkChg>
      </pc:sldChg>
      <pc:sldChg chg="addSp delSp modSp add mod">
        <pc:chgData name="Li Lixiang" userId="6104bbfcb56aea79" providerId="LiveId" clId="{195C821F-1926-4771-8AF3-DE34471BCA3B}" dt="2021-02-09T08:22:32.982" v="1315" actId="9405"/>
        <pc:sldMkLst>
          <pc:docMk/>
          <pc:sldMk cId="3450450490" sldId="268"/>
        </pc:sldMkLst>
        <pc:spChg chg="mod">
          <ac:chgData name="Li Lixiang" userId="6104bbfcb56aea79" providerId="LiveId" clId="{195C821F-1926-4771-8AF3-DE34471BCA3B}" dt="2021-02-06T12:31:50.308" v="264" actId="14100"/>
          <ac:spMkLst>
            <pc:docMk/>
            <pc:sldMk cId="3450450490" sldId="268"/>
            <ac:spMk id="6" creationId="{E4DBFA76-697A-4623-9E8D-2FFA324C5F1E}"/>
          </ac:spMkLst>
        </pc:spChg>
        <pc:picChg chg="add del ord">
          <ac:chgData name="Li Lixiang" userId="6104bbfcb56aea79" providerId="LiveId" clId="{195C821F-1926-4771-8AF3-DE34471BCA3B}" dt="2021-02-06T12:31:41.670" v="261" actId="478"/>
          <ac:picMkLst>
            <pc:docMk/>
            <pc:sldMk cId="3450450490" sldId="268"/>
            <ac:picMk id="5" creationId="{70291EF7-72DF-4DD3-B564-C8EA10E727D4}"/>
          </ac:picMkLst>
        </pc:picChg>
        <pc:picChg chg="del">
          <ac:chgData name="Li Lixiang" userId="6104bbfcb56aea79" providerId="LiveId" clId="{195C821F-1926-4771-8AF3-DE34471BCA3B}" dt="2021-02-06T12:29:10.636" v="253" actId="478"/>
          <ac:picMkLst>
            <pc:docMk/>
            <pc:sldMk cId="3450450490" sldId="268"/>
            <ac:picMk id="7" creationId="{F528F419-646C-4121-9531-6A58ECF5D916}"/>
          </ac:picMkLst>
        </pc:picChg>
        <pc:picChg chg="add mod ord">
          <ac:chgData name="Li Lixiang" userId="6104bbfcb56aea79" providerId="LiveId" clId="{195C821F-1926-4771-8AF3-DE34471BCA3B}" dt="2021-02-06T12:31:46.541" v="263" actId="1076"/>
          <ac:picMkLst>
            <pc:docMk/>
            <pc:sldMk cId="3450450490" sldId="268"/>
            <ac:picMk id="9" creationId="{9EA71C3C-F5F7-4DEC-A1C8-A141A1515314}"/>
          </ac:picMkLst>
        </pc:picChg>
        <pc:picChg chg="del">
          <ac:chgData name="Li Lixiang" userId="6104bbfcb56aea79" providerId="LiveId" clId="{195C821F-1926-4771-8AF3-DE34471BCA3B}" dt="2021-01-19T02:34:03.687" v="4" actId="478"/>
          <ac:picMkLst>
            <pc:docMk/>
            <pc:sldMk cId="3450450490" sldId="268"/>
            <ac:picMk id="1026" creationId="{52F45C9F-3865-41B0-ACE6-90BA792701EF}"/>
          </ac:picMkLst>
        </pc:picChg>
        <pc:inkChg chg="add">
          <ac:chgData name="Li Lixiang" userId="6104bbfcb56aea79" providerId="LiveId" clId="{195C821F-1926-4771-8AF3-DE34471BCA3B}" dt="2021-02-09T08:22:32.982" v="1315" actId="9405"/>
          <ac:inkMkLst>
            <pc:docMk/>
            <pc:sldMk cId="3450450490" sldId="268"/>
            <ac:inkMk id="4" creationId="{2CCD9326-0229-4263-8D81-3D8917EA5A88}"/>
          </ac:inkMkLst>
        </pc:inkChg>
      </pc:sldChg>
      <pc:sldChg chg="add">
        <pc:chgData name="Li Lixiang" userId="6104bbfcb56aea79" providerId="LiveId" clId="{195C821F-1926-4771-8AF3-DE34471BCA3B}" dt="2021-01-30T04:52:06.175" v="20"/>
        <pc:sldMkLst>
          <pc:docMk/>
          <pc:sldMk cId="1777997471" sldId="269"/>
        </pc:sldMkLst>
      </pc:sldChg>
      <pc:sldChg chg="addSp delSp add mod">
        <pc:chgData name="Li Lixiang" userId="6104bbfcb56aea79" providerId="LiveId" clId="{195C821F-1926-4771-8AF3-DE34471BCA3B}" dt="2021-02-18T08:23:01.821" v="1320" actId="478"/>
        <pc:sldMkLst>
          <pc:docMk/>
          <pc:sldMk cId="237728322" sldId="270"/>
        </pc:sldMkLst>
        <pc:inkChg chg="add del">
          <ac:chgData name="Li Lixiang" userId="6104bbfcb56aea79" providerId="LiveId" clId="{195C821F-1926-4771-8AF3-DE34471BCA3B}" dt="2021-02-18T08:23:01.821" v="1320" actId="478"/>
          <ac:inkMkLst>
            <pc:docMk/>
            <pc:sldMk cId="237728322" sldId="270"/>
            <ac:inkMk id="5" creationId="{272BF278-179C-4028-9276-326ABE6978AE}"/>
          </ac:inkMkLst>
        </pc:inkChg>
      </pc:sldChg>
      <pc:sldChg chg="addSp delSp modSp add mod">
        <pc:chgData name="Li Lixiang" userId="6104bbfcb56aea79" providerId="LiveId" clId="{195C821F-1926-4771-8AF3-DE34471BCA3B}" dt="2021-02-02T10:41:00.805" v="251" actId="20577"/>
        <pc:sldMkLst>
          <pc:docMk/>
          <pc:sldMk cId="584544023" sldId="271"/>
        </pc:sldMkLst>
        <pc:spChg chg="mod">
          <ac:chgData name="Li Lixiang" userId="6104bbfcb56aea79" providerId="LiveId" clId="{195C821F-1926-4771-8AF3-DE34471BCA3B}" dt="2021-02-02T10:41:00.805" v="251" actId="20577"/>
          <ac:spMkLst>
            <pc:docMk/>
            <pc:sldMk cId="584544023" sldId="271"/>
            <ac:spMk id="3" creationId="{7060439F-2729-478E-B95F-230482B50AA1}"/>
          </ac:spMkLst>
        </pc:spChg>
        <pc:picChg chg="del">
          <ac:chgData name="Li Lixiang" userId="6104bbfcb56aea79" providerId="LiveId" clId="{195C821F-1926-4771-8AF3-DE34471BCA3B}" dt="2021-02-02T10:29:56.870" v="35" actId="478"/>
          <ac:picMkLst>
            <pc:docMk/>
            <pc:sldMk cId="584544023" sldId="271"/>
            <ac:picMk id="5" creationId="{1D894D49-A68F-4EBD-9C2A-4095DC4B6C25}"/>
          </ac:picMkLst>
        </pc:picChg>
        <pc:picChg chg="add mod">
          <ac:chgData name="Li Lixiang" userId="6104bbfcb56aea79" providerId="LiveId" clId="{195C821F-1926-4771-8AF3-DE34471BCA3B}" dt="2021-02-02T10:39:37.096" v="190" actId="1076"/>
          <ac:picMkLst>
            <pc:docMk/>
            <pc:sldMk cId="584544023" sldId="271"/>
            <ac:picMk id="6" creationId="{1B87C686-F99F-4BE2-B83A-C389598920D6}"/>
          </ac:picMkLst>
        </pc:picChg>
      </pc:sldChg>
      <pc:sldChg chg="addSp delSp modSp add mod ord">
        <pc:chgData name="Li Lixiang" userId="6104bbfcb56aea79" providerId="LiveId" clId="{195C821F-1926-4771-8AF3-DE34471BCA3B}" dt="2021-04-21T11:51:01.379" v="1936" actId="20577"/>
        <pc:sldMkLst>
          <pc:docMk/>
          <pc:sldMk cId="3132061225" sldId="272"/>
        </pc:sldMkLst>
        <pc:spChg chg="mod">
          <ac:chgData name="Li Lixiang" userId="6104bbfcb56aea79" providerId="LiveId" clId="{195C821F-1926-4771-8AF3-DE34471BCA3B}" dt="2021-04-21T11:36:24.966" v="1587" actId="20577"/>
          <ac:spMkLst>
            <pc:docMk/>
            <pc:sldMk cId="3132061225" sldId="272"/>
            <ac:spMk id="2" creationId="{5EC01E2D-9CFE-4D5D-8863-3BA90731F07B}"/>
          </ac:spMkLst>
        </pc:spChg>
        <pc:spChg chg="mod">
          <ac:chgData name="Li Lixiang" userId="6104bbfcb56aea79" providerId="LiveId" clId="{195C821F-1926-4771-8AF3-DE34471BCA3B}" dt="2021-04-21T11:51:01.379" v="1936" actId="20577"/>
          <ac:spMkLst>
            <pc:docMk/>
            <pc:sldMk cId="3132061225" sldId="272"/>
            <ac:spMk id="3" creationId="{7060439F-2729-478E-B95F-230482B50AA1}"/>
          </ac:spMkLst>
        </pc:spChg>
        <pc:picChg chg="add mod">
          <ac:chgData name="Li Lixiang" userId="6104bbfcb56aea79" providerId="LiveId" clId="{195C821F-1926-4771-8AF3-DE34471BCA3B}" dt="2021-02-07T14:16:18.505" v="485" actId="1076"/>
          <ac:picMkLst>
            <pc:docMk/>
            <pc:sldMk cId="3132061225" sldId="272"/>
            <ac:picMk id="5" creationId="{908D5F42-F128-41C6-901B-32741920691C}"/>
          </ac:picMkLst>
        </pc:picChg>
        <pc:picChg chg="del">
          <ac:chgData name="Li Lixiang" userId="6104bbfcb56aea79" providerId="LiveId" clId="{195C821F-1926-4771-8AF3-DE34471BCA3B}" dt="2021-02-07T13:04:47.705" v="274" actId="478"/>
          <ac:picMkLst>
            <pc:docMk/>
            <pc:sldMk cId="3132061225" sldId="272"/>
            <ac:picMk id="7" creationId="{0E87A0D6-15A7-456C-81C7-000C78E2DA00}"/>
          </ac:picMkLst>
        </pc:picChg>
      </pc:sldChg>
      <pc:sldChg chg="addSp delSp modSp add mod">
        <pc:chgData name="Li Lixiang" userId="6104bbfcb56aea79" providerId="LiveId" clId="{195C821F-1926-4771-8AF3-DE34471BCA3B}" dt="2021-03-02T08:31:32.267" v="1339" actId="20577"/>
        <pc:sldMkLst>
          <pc:docMk/>
          <pc:sldMk cId="3363691834" sldId="273"/>
        </pc:sldMkLst>
        <pc:spChg chg="mod">
          <ac:chgData name="Li Lixiang" userId="6104bbfcb56aea79" providerId="LiveId" clId="{195C821F-1926-4771-8AF3-DE34471BCA3B}" dt="2021-02-07T23:04:34.949" v="760" actId="20577"/>
          <ac:spMkLst>
            <pc:docMk/>
            <pc:sldMk cId="3363691834" sldId="273"/>
            <ac:spMk id="2" creationId="{5EC01E2D-9CFE-4D5D-8863-3BA90731F07B}"/>
          </ac:spMkLst>
        </pc:spChg>
        <pc:spChg chg="mod">
          <ac:chgData name="Li Lixiang" userId="6104bbfcb56aea79" providerId="LiveId" clId="{195C821F-1926-4771-8AF3-DE34471BCA3B}" dt="2021-03-02T08:31:32.267" v="1339" actId="20577"/>
          <ac:spMkLst>
            <pc:docMk/>
            <pc:sldMk cId="3363691834" sldId="273"/>
            <ac:spMk id="3" creationId="{7060439F-2729-478E-B95F-230482B50AA1}"/>
          </ac:spMkLst>
        </pc:spChg>
        <pc:grpChg chg="del mod">
          <ac:chgData name="Li Lixiang" userId="6104bbfcb56aea79" providerId="LiveId" clId="{195C821F-1926-4771-8AF3-DE34471BCA3B}" dt="2021-02-18T08:36:18.254" v="1335" actId="478"/>
          <ac:grpSpMkLst>
            <pc:docMk/>
            <pc:sldMk cId="3363691834" sldId="273"/>
            <ac:grpSpMk id="18" creationId="{811237F5-10B5-4289-86E0-F499EE247AEB}"/>
          </ac:grpSpMkLst>
        </pc:grpChg>
        <pc:picChg chg="del">
          <ac:chgData name="Li Lixiang" userId="6104bbfcb56aea79" providerId="LiveId" clId="{195C821F-1926-4771-8AF3-DE34471BCA3B}" dt="2021-02-07T16:16:52.918" v="700" actId="478"/>
          <ac:picMkLst>
            <pc:docMk/>
            <pc:sldMk cId="3363691834" sldId="273"/>
            <ac:picMk id="4" creationId="{E6E0ADD3-234C-4276-A71D-680100949D67}"/>
          </ac:picMkLst>
        </pc:picChg>
        <pc:picChg chg="del">
          <ac:chgData name="Li Lixiang" userId="6104bbfcb56aea79" providerId="LiveId" clId="{195C821F-1926-4771-8AF3-DE34471BCA3B}" dt="2021-02-07T16:16:53.642" v="701" actId="478"/>
          <ac:picMkLst>
            <pc:docMk/>
            <pc:sldMk cId="3363691834" sldId="273"/>
            <ac:picMk id="5" creationId="{13607EAE-1653-4C12-B8D5-0FC08194D12C}"/>
          </ac:picMkLst>
        </pc:picChg>
        <pc:picChg chg="add mod">
          <ac:chgData name="Li Lixiang" userId="6104bbfcb56aea79" providerId="LiveId" clId="{195C821F-1926-4771-8AF3-DE34471BCA3B}" dt="2021-02-07T23:07:39.472" v="1182" actId="1076"/>
          <ac:picMkLst>
            <pc:docMk/>
            <pc:sldMk cId="3363691834" sldId="273"/>
            <ac:picMk id="7" creationId="{1B852F2C-B36A-4A6D-8B38-9B31899B8FA6}"/>
          </ac:picMkLst>
        </pc:picChg>
        <pc:inkChg chg="add del">
          <ac:chgData name="Li Lixiang" userId="6104bbfcb56aea79" providerId="LiveId" clId="{195C821F-1926-4771-8AF3-DE34471BCA3B}" dt="2021-03-02T08:24:47.382" v="1337" actId="478"/>
          <ac:inkMkLst>
            <pc:docMk/>
            <pc:sldMk cId="3363691834" sldId="273"/>
            <ac:inkMk id="4" creationId="{363C64BF-BA4F-4528-9699-A73B96B29E62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4" creationId="{6A6E8F62-4724-45FC-B8E6-C7F3086A93BA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5" creationId="{31AA2D2D-4BAB-496A-A34E-1D989B73F4E5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6" creationId="{AE63B066-B6A8-498B-9797-1F523D0C942D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8" creationId="{FEA15D0C-80C7-45B4-A8BE-8D57ABDDD256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9" creationId="{BFD4C135-42A3-43A6-927D-D8DDE44D005A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0" creationId="{8E8D9F76-864C-4AC2-B55A-0E67C6E8AFBD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1" creationId="{B962EFA2-2C25-49B6-99EF-B1C2C62C031C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2" creationId="{6A26A69D-507C-4F73-9B26-B41034D69808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3" creationId="{19954703-C256-470B-B8BD-ABB9352F94FE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4" creationId="{62961DA8-97BB-470F-BB0C-9C8770AF4956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5" creationId="{D93E9F0E-7CA4-45F8-9E19-4B8A851D8D57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6" creationId="{96281312-CD78-4FCC-A8BF-D42ED3239AAB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7" creationId="{E2A77390-FE99-4A8E-AFD5-D84350FF2696}"/>
          </ac:inkMkLst>
        </pc:inkChg>
      </pc:sldChg>
      <pc:sldChg chg="add">
        <pc:chgData name="Li Lixiang" userId="6104bbfcb56aea79" providerId="LiveId" clId="{195C821F-1926-4771-8AF3-DE34471BCA3B}" dt="2021-03-04T06:21:58.700" v="1340"/>
        <pc:sldMkLst>
          <pc:docMk/>
          <pc:sldMk cId="3705451296" sldId="276"/>
        </pc:sldMkLst>
      </pc:sldChg>
      <pc:sldChg chg="add">
        <pc:chgData name="Li Lixiang" userId="6104bbfcb56aea79" providerId="LiveId" clId="{195C821F-1926-4771-8AF3-DE34471BCA3B}" dt="2021-03-04T06:21:58.700" v="1340"/>
        <pc:sldMkLst>
          <pc:docMk/>
          <pc:sldMk cId="236255252" sldId="277"/>
        </pc:sldMkLst>
      </pc:sldChg>
      <pc:sldChg chg="addSp modSp add mod">
        <pc:chgData name="Li Lixiang" userId="6104bbfcb56aea79" providerId="LiveId" clId="{195C821F-1926-4771-8AF3-DE34471BCA3B}" dt="2021-03-09T08:24:39.294" v="1481" actId="9405"/>
        <pc:sldMkLst>
          <pc:docMk/>
          <pc:sldMk cId="3382715189" sldId="278"/>
        </pc:sldMkLst>
        <pc:spChg chg="mod">
          <ac:chgData name="Li Lixiang" userId="6104bbfcb56aea79" providerId="LiveId" clId="{195C821F-1926-4771-8AF3-DE34471BCA3B}" dt="2021-03-09T08:23:34.131" v="1479" actId="20577"/>
          <ac:spMkLst>
            <pc:docMk/>
            <pc:sldMk cId="3382715189" sldId="278"/>
            <ac:spMk id="6" creationId="{EC7E49AC-AA90-4955-A874-01EA25A7FD1A}"/>
          </ac:spMkLst>
        </pc:spChg>
        <pc:spChg chg="mod">
          <ac:chgData name="Li Lixiang" userId="6104bbfcb56aea79" providerId="LiveId" clId="{195C821F-1926-4771-8AF3-DE34471BCA3B}" dt="2021-03-09T08:23:36.267" v="1480" actId="20577"/>
          <ac:spMkLst>
            <pc:docMk/>
            <pc:sldMk cId="3382715189" sldId="278"/>
            <ac:spMk id="20" creationId="{453F1D08-A157-46E4-848C-C4178F2EECC2}"/>
          </ac:spMkLst>
        </pc:spChg>
        <pc:spChg chg="mod">
          <ac:chgData name="Li Lixiang" userId="6104bbfcb56aea79" providerId="LiveId" clId="{195C821F-1926-4771-8AF3-DE34471BCA3B}" dt="2021-03-09T08:23:30.948" v="1478" actId="20577"/>
          <ac:spMkLst>
            <pc:docMk/>
            <pc:sldMk cId="3382715189" sldId="278"/>
            <ac:spMk id="26" creationId="{EEA3ADC2-BCDD-4416-9184-995966377ADD}"/>
          </ac:spMkLst>
        </pc:spChg>
        <pc:inkChg chg="add">
          <ac:chgData name="Li Lixiang" userId="6104bbfcb56aea79" providerId="LiveId" clId="{195C821F-1926-4771-8AF3-DE34471BCA3B}" dt="2021-03-09T08:24:39.294" v="1481" actId="9405"/>
          <ac:inkMkLst>
            <pc:docMk/>
            <pc:sldMk cId="3382715189" sldId="278"/>
            <ac:inkMk id="2" creationId="{2FBA5FE7-4846-4634-A0F9-60BA1D6CA186}"/>
          </ac:inkMkLst>
        </pc:inkChg>
      </pc:sldChg>
      <pc:sldChg chg="addSp modSp add mod">
        <pc:chgData name="Li Lixiang" userId="6104bbfcb56aea79" providerId="LiveId" clId="{195C821F-1926-4771-8AF3-DE34471BCA3B}" dt="2021-03-09T07:27:37.304" v="1374" actId="14100"/>
        <pc:sldMkLst>
          <pc:docMk/>
          <pc:sldMk cId="3644787234" sldId="279"/>
        </pc:sldMkLst>
        <pc:spChg chg="mod">
          <ac:chgData name="Li Lixiang" userId="6104bbfcb56aea79" providerId="LiveId" clId="{195C821F-1926-4771-8AF3-DE34471BCA3B}" dt="2021-03-09T07:27:14.098" v="1366" actId="20577"/>
          <ac:spMkLst>
            <pc:docMk/>
            <pc:sldMk cId="3644787234" sldId="279"/>
            <ac:spMk id="12" creationId="{359852D0-62F3-449C-9A3C-37EDC2BA791D}"/>
          </ac:spMkLst>
        </pc:spChg>
        <pc:cxnChg chg="add mod">
          <ac:chgData name="Li Lixiang" userId="6104bbfcb56aea79" providerId="LiveId" clId="{195C821F-1926-4771-8AF3-DE34471BCA3B}" dt="2021-03-09T07:26:40.071" v="1345" actId="14100"/>
          <ac:cxnSpMkLst>
            <pc:docMk/>
            <pc:sldMk cId="3644787234" sldId="279"/>
            <ac:cxnSpMk id="28" creationId="{2644271E-D836-4B39-8748-161641279B52}"/>
          </ac:cxnSpMkLst>
        </pc:cxnChg>
        <pc:cxnChg chg="mod">
          <ac:chgData name="Li Lixiang" userId="6104bbfcb56aea79" providerId="LiveId" clId="{195C821F-1926-4771-8AF3-DE34471BCA3B}" dt="2021-03-09T07:27:37.304" v="1374" actId="14100"/>
          <ac:cxnSpMkLst>
            <pc:docMk/>
            <pc:sldMk cId="3644787234" sldId="279"/>
            <ac:cxnSpMk id="31" creationId="{0B326028-8702-4326-A1A6-5FE462B6BCE1}"/>
          </ac:cxnSpMkLst>
        </pc:cxnChg>
        <pc:cxnChg chg="add mod">
          <ac:chgData name="Li Lixiang" userId="6104bbfcb56aea79" providerId="LiveId" clId="{195C821F-1926-4771-8AF3-DE34471BCA3B}" dt="2021-03-09T07:27:06.397" v="1353" actId="14100"/>
          <ac:cxnSpMkLst>
            <pc:docMk/>
            <pc:sldMk cId="3644787234" sldId="279"/>
            <ac:cxnSpMk id="32" creationId="{06AADE20-D76E-4253-9764-732C4E45C766}"/>
          </ac:cxnSpMkLst>
        </pc:cxnChg>
        <pc:cxnChg chg="add mod">
          <ac:chgData name="Li Lixiang" userId="6104bbfcb56aea79" providerId="LiveId" clId="{195C821F-1926-4771-8AF3-DE34471BCA3B}" dt="2021-03-09T07:27:03.450" v="1352" actId="14100"/>
          <ac:cxnSpMkLst>
            <pc:docMk/>
            <pc:sldMk cId="3644787234" sldId="279"/>
            <ac:cxnSpMk id="34" creationId="{0DBA160D-623D-4D3C-96F4-2892396462DB}"/>
          </ac:cxnSpMkLst>
        </pc:cxnChg>
        <pc:cxnChg chg="mod">
          <ac:chgData name="Li Lixiang" userId="6104bbfcb56aea79" providerId="LiveId" clId="{195C821F-1926-4771-8AF3-DE34471BCA3B}" dt="2021-03-09T07:26:32.613" v="1342" actId="14100"/>
          <ac:cxnSpMkLst>
            <pc:docMk/>
            <pc:sldMk cId="3644787234" sldId="279"/>
            <ac:cxnSpMk id="35" creationId="{FD171C20-EAB2-402A-8E4E-E449D2250A04}"/>
          </ac:cxnSpMkLst>
        </pc:cxnChg>
        <pc:cxnChg chg="add mod">
          <ac:chgData name="Li Lixiang" userId="6104bbfcb56aea79" providerId="LiveId" clId="{195C821F-1926-4771-8AF3-DE34471BCA3B}" dt="2021-03-09T07:27:35.318" v="1373" actId="1076"/>
          <ac:cxnSpMkLst>
            <pc:docMk/>
            <pc:sldMk cId="3644787234" sldId="279"/>
            <ac:cxnSpMk id="38" creationId="{6F0B6288-9D7C-465D-8C0A-AC99D68095EB}"/>
          </ac:cxnSpMkLst>
        </pc:cxnChg>
      </pc:sldChg>
      <pc:sldChg chg="addSp modSp add mod">
        <pc:chgData name="Li Lixiang" userId="6104bbfcb56aea79" providerId="LiveId" clId="{195C821F-1926-4771-8AF3-DE34471BCA3B}" dt="2021-03-09T07:28:35.151" v="1388" actId="1076"/>
        <pc:sldMkLst>
          <pc:docMk/>
          <pc:sldMk cId="2458152062" sldId="280"/>
        </pc:sldMkLst>
        <pc:spChg chg="mod">
          <ac:chgData name="Li Lixiang" userId="6104bbfcb56aea79" providerId="LiveId" clId="{195C821F-1926-4771-8AF3-DE34471BCA3B}" dt="2021-03-09T07:28:35.151" v="1388" actId="1076"/>
          <ac:spMkLst>
            <pc:docMk/>
            <pc:sldMk cId="2458152062" sldId="280"/>
            <ac:spMk id="13" creationId="{0EA72161-C1EA-40C0-8FAC-5C968E34C1C9}"/>
          </ac:spMkLst>
        </pc:spChg>
        <pc:cxnChg chg="mod">
          <ac:chgData name="Li Lixiang" userId="6104bbfcb56aea79" providerId="LiveId" clId="{195C821F-1926-4771-8AF3-DE34471BCA3B}" dt="2021-03-09T07:27:56.996" v="1375" actId="14100"/>
          <ac:cxnSpMkLst>
            <pc:docMk/>
            <pc:sldMk cId="2458152062" sldId="280"/>
            <ac:cxnSpMk id="26" creationId="{12617041-DC45-4440-BA90-FB7B34E7F8B0}"/>
          </ac:cxnSpMkLst>
        </pc:cxnChg>
        <pc:cxnChg chg="add mod">
          <ac:chgData name="Li Lixiang" userId="6104bbfcb56aea79" providerId="LiveId" clId="{195C821F-1926-4771-8AF3-DE34471BCA3B}" dt="2021-03-09T07:28:04.867" v="1378" actId="14100"/>
          <ac:cxnSpMkLst>
            <pc:docMk/>
            <pc:sldMk cId="2458152062" sldId="280"/>
            <ac:cxnSpMk id="28" creationId="{62707383-3601-4D0F-8D3A-295135011D27}"/>
          </ac:cxnSpMkLst>
        </pc:cxnChg>
        <pc:cxnChg chg="add mod">
          <ac:chgData name="Li Lixiang" userId="6104bbfcb56aea79" providerId="LiveId" clId="{195C821F-1926-4771-8AF3-DE34471BCA3B}" dt="2021-03-09T07:28:13.237" v="1381" actId="14100"/>
          <ac:cxnSpMkLst>
            <pc:docMk/>
            <pc:sldMk cId="2458152062" sldId="280"/>
            <ac:cxnSpMk id="29" creationId="{778E111C-279D-439B-8C20-F3FD6D8B6784}"/>
          </ac:cxnSpMkLst>
        </pc:cxnChg>
        <pc:cxnChg chg="add mod">
          <ac:chgData name="Li Lixiang" userId="6104bbfcb56aea79" providerId="LiveId" clId="{195C821F-1926-4771-8AF3-DE34471BCA3B}" dt="2021-03-09T07:28:21.235" v="1384" actId="14100"/>
          <ac:cxnSpMkLst>
            <pc:docMk/>
            <pc:sldMk cId="2458152062" sldId="280"/>
            <ac:cxnSpMk id="30" creationId="{A88D8729-0E30-4A32-9D34-CE8A509266F1}"/>
          </ac:cxnSpMkLst>
        </pc:cxnChg>
        <pc:cxnChg chg="add mod">
          <ac:chgData name="Li Lixiang" userId="6104bbfcb56aea79" providerId="LiveId" clId="{195C821F-1926-4771-8AF3-DE34471BCA3B}" dt="2021-03-09T07:28:28.361" v="1387" actId="14100"/>
          <ac:cxnSpMkLst>
            <pc:docMk/>
            <pc:sldMk cId="2458152062" sldId="280"/>
            <ac:cxnSpMk id="31" creationId="{10DDFD75-ABC1-44D7-9075-E2B336D7C793}"/>
          </ac:cxnSpMkLst>
        </pc:cxnChg>
      </pc:sldChg>
      <pc:sldChg chg="addSp delSp modSp add mod">
        <pc:chgData name="Li Lixiang" userId="6104bbfcb56aea79" providerId="LiveId" clId="{195C821F-1926-4771-8AF3-DE34471BCA3B}" dt="2021-03-09T08:57:17.039" v="1530" actId="1076"/>
        <pc:sldMkLst>
          <pc:docMk/>
          <pc:sldMk cId="285537872" sldId="281"/>
        </pc:sldMkLst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6" creationId="{FC0D0CCC-2669-4BEA-A601-191B398B36E1}"/>
          </ac:spMkLst>
        </pc:spChg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7" creationId="{A746A457-C064-4608-A75D-14BEAD167399}"/>
          </ac:spMkLst>
        </pc:spChg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8" creationId="{9212197E-F0EC-40DC-B152-B3FF50CD06A2}"/>
          </ac:spMkLst>
        </pc:spChg>
        <pc:spChg chg="mod">
          <ac:chgData name="Li Lixiang" userId="6104bbfcb56aea79" providerId="LiveId" clId="{195C821F-1926-4771-8AF3-DE34471BCA3B}" dt="2021-03-09T07:30:27.952" v="1428" actId="20577"/>
          <ac:spMkLst>
            <pc:docMk/>
            <pc:sldMk cId="285537872" sldId="281"/>
            <ac:spMk id="9" creationId="{30257987-5DAD-4BA9-A19E-34AE3588C3FA}"/>
          </ac:spMkLst>
        </pc:spChg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12" creationId="{F3D6C0E8-2A0F-474F-AB5C-1591CE9F7BA4}"/>
          </ac:spMkLst>
        </pc:spChg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13" creationId="{BD5B4E6B-DF6F-4677-8F67-77480FEF4F81}"/>
          </ac:spMkLst>
        </pc:spChg>
        <pc:spChg chg="mod">
          <ac:chgData name="Li Lixiang" userId="6104bbfcb56aea79" providerId="LiveId" clId="{195C821F-1926-4771-8AF3-DE34471BCA3B}" dt="2021-03-09T08:56:23.325" v="1515" actId="1035"/>
          <ac:spMkLst>
            <pc:docMk/>
            <pc:sldMk cId="285537872" sldId="281"/>
            <ac:spMk id="15" creationId="{5958AB10-02A6-4C5A-8A2B-B02B08F72D77}"/>
          </ac:spMkLst>
        </pc:spChg>
        <pc:spChg chg="mod">
          <ac:chgData name="Li Lixiang" userId="6104bbfcb56aea79" providerId="LiveId" clId="{195C821F-1926-4771-8AF3-DE34471BCA3B}" dt="2021-03-09T08:56:23.325" v="1515" actId="1035"/>
          <ac:spMkLst>
            <pc:docMk/>
            <pc:sldMk cId="285537872" sldId="281"/>
            <ac:spMk id="16" creationId="{FAC802A5-0CD8-4EF7-AE34-50E9AB57E124}"/>
          </ac:spMkLst>
        </pc:spChg>
        <pc:spChg chg="mod">
          <ac:chgData name="Li Lixiang" userId="6104bbfcb56aea79" providerId="LiveId" clId="{195C821F-1926-4771-8AF3-DE34471BCA3B}" dt="2021-03-09T08:56:16.164" v="1487" actId="1076"/>
          <ac:spMkLst>
            <pc:docMk/>
            <pc:sldMk cId="285537872" sldId="281"/>
            <ac:spMk id="22" creationId="{EAA6405C-ED05-4EDD-B178-DC8CC115F19E}"/>
          </ac:spMkLst>
        </pc:spChg>
        <pc:spChg chg="mod">
          <ac:chgData name="Li Lixiang" userId="6104bbfcb56aea79" providerId="LiveId" clId="{195C821F-1926-4771-8AF3-DE34471BCA3B}" dt="2021-03-09T08:56:16.164" v="1487" actId="1076"/>
          <ac:spMkLst>
            <pc:docMk/>
            <pc:sldMk cId="285537872" sldId="281"/>
            <ac:spMk id="23" creationId="{5B6C7A4B-5BA3-443E-9E9E-C0611BF48403}"/>
          </ac:spMkLst>
        </pc:spChg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25" creationId="{09B7A4DE-2355-4DD5-BCF8-A15F6CFBF7C2}"/>
          </ac:spMkLst>
        </pc:spChg>
        <pc:spChg chg="mod">
          <ac:chgData name="Li Lixiang" userId="6104bbfcb56aea79" providerId="LiveId" clId="{195C821F-1926-4771-8AF3-DE34471BCA3B}" dt="2021-03-09T08:55:52.317" v="1482" actId="1076"/>
          <ac:spMkLst>
            <pc:docMk/>
            <pc:sldMk cId="285537872" sldId="281"/>
            <ac:spMk id="26" creationId="{6AAF631B-B978-44F0-B1E3-3DBFEF31F077}"/>
          </ac:spMkLst>
        </pc:spChg>
        <pc:spChg chg="mod">
          <ac:chgData name="Li Lixiang" userId="6104bbfcb56aea79" providerId="LiveId" clId="{195C821F-1926-4771-8AF3-DE34471BCA3B}" dt="2021-03-09T08:56:08.008" v="1485" actId="1076"/>
          <ac:spMkLst>
            <pc:docMk/>
            <pc:sldMk cId="285537872" sldId="281"/>
            <ac:spMk id="34" creationId="{F6621DD6-D25D-44E1-A83A-F2563D1E2B38}"/>
          </ac:spMkLst>
        </pc:spChg>
        <pc:cxnChg chg="mod">
          <ac:chgData name="Li Lixiang" userId="6104bbfcb56aea79" providerId="LiveId" clId="{195C821F-1926-4771-8AF3-DE34471BCA3B}" dt="2021-03-09T07:29:25.066" v="1393" actId="1076"/>
          <ac:cxnSpMkLst>
            <pc:docMk/>
            <pc:sldMk cId="285537872" sldId="281"/>
            <ac:cxnSpMk id="5" creationId="{8325B56B-D1AC-4695-8640-7C03829625A6}"/>
          </ac:cxnSpMkLst>
        </pc:cxnChg>
        <pc:cxnChg chg="mod">
          <ac:chgData name="Li Lixiang" userId="6104bbfcb56aea79" providerId="LiveId" clId="{195C821F-1926-4771-8AF3-DE34471BCA3B}" dt="2021-03-09T07:29:25.066" v="1393" actId="1076"/>
          <ac:cxnSpMkLst>
            <pc:docMk/>
            <pc:sldMk cId="285537872" sldId="281"/>
            <ac:cxnSpMk id="10" creationId="{9ED289DF-696E-4540-A9FF-9E633C550570}"/>
          </ac:cxnSpMkLst>
        </pc:cxnChg>
        <pc:cxnChg chg="mod">
          <ac:chgData name="Li Lixiang" userId="6104bbfcb56aea79" providerId="LiveId" clId="{195C821F-1926-4771-8AF3-DE34471BCA3B}" dt="2021-03-09T07:29:25.066" v="1393" actId="1076"/>
          <ac:cxnSpMkLst>
            <pc:docMk/>
            <pc:sldMk cId="285537872" sldId="281"/>
            <ac:cxnSpMk id="11" creationId="{98082AB3-1EB6-4C6B-A40F-107875C4A3D6}"/>
          </ac:cxnSpMkLst>
        </pc:cxnChg>
        <pc:cxnChg chg="mod">
          <ac:chgData name="Li Lixiang" userId="6104bbfcb56aea79" providerId="LiveId" clId="{195C821F-1926-4771-8AF3-DE34471BCA3B}" dt="2021-03-09T08:56:40.624" v="1519" actId="14100"/>
          <ac:cxnSpMkLst>
            <pc:docMk/>
            <pc:sldMk cId="285537872" sldId="281"/>
            <ac:cxnSpMk id="14" creationId="{11A77050-2D33-45BB-B660-851CB91A6836}"/>
          </ac:cxnSpMkLst>
        </pc:cxnChg>
        <pc:cxnChg chg="mod">
          <ac:chgData name="Li Lixiang" userId="6104bbfcb56aea79" providerId="LiveId" clId="{195C821F-1926-4771-8AF3-DE34471BCA3B}" dt="2021-03-09T08:57:06.972" v="1527" actId="14100"/>
          <ac:cxnSpMkLst>
            <pc:docMk/>
            <pc:sldMk cId="285537872" sldId="281"/>
            <ac:cxnSpMk id="17" creationId="{04E85CB1-8137-4003-A3F8-FCF9B3009718}"/>
          </ac:cxnSpMkLst>
        </pc:cxnChg>
        <pc:cxnChg chg="mod">
          <ac:chgData name="Li Lixiang" userId="6104bbfcb56aea79" providerId="LiveId" clId="{195C821F-1926-4771-8AF3-DE34471BCA3B}" dt="2021-03-09T08:57:09.137" v="1528" actId="1076"/>
          <ac:cxnSpMkLst>
            <pc:docMk/>
            <pc:sldMk cId="285537872" sldId="281"/>
            <ac:cxnSpMk id="18" creationId="{314FB4ED-227F-4BBB-A0D5-56128173FE68}"/>
          </ac:cxnSpMkLst>
        </pc:cxnChg>
        <pc:cxnChg chg="mod">
          <ac:chgData name="Li Lixiang" userId="6104bbfcb56aea79" providerId="LiveId" clId="{195C821F-1926-4771-8AF3-DE34471BCA3B}" dt="2021-03-09T08:56:59.148" v="1525" actId="14100"/>
          <ac:cxnSpMkLst>
            <pc:docMk/>
            <pc:sldMk cId="285537872" sldId="281"/>
            <ac:cxnSpMk id="27" creationId="{D06EBD9A-3D81-41A2-BB4F-1A70BCF60EB0}"/>
          </ac:cxnSpMkLst>
        </pc:cxnChg>
        <pc:cxnChg chg="add mod">
          <ac:chgData name="Li Lixiang" userId="6104bbfcb56aea79" providerId="LiveId" clId="{195C821F-1926-4771-8AF3-DE34471BCA3B}" dt="2021-03-09T08:57:03.211" v="1526" actId="14100"/>
          <ac:cxnSpMkLst>
            <pc:docMk/>
            <pc:sldMk cId="285537872" sldId="281"/>
            <ac:cxnSpMk id="28" creationId="{B772D5BB-1828-4E84-96C2-22401232B89E}"/>
          </ac:cxnSpMkLst>
        </pc:cxnChg>
        <pc:cxnChg chg="mod">
          <ac:chgData name="Li Lixiang" userId="6104bbfcb56aea79" providerId="LiveId" clId="{195C821F-1926-4771-8AF3-DE34471BCA3B}" dt="2021-03-09T08:56:52.790" v="1523" actId="1076"/>
          <ac:cxnSpMkLst>
            <pc:docMk/>
            <pc:sldMk cId="285537872" sldId="281"/>
            <ac:cxnSpMk id="30" creationId="{12048B38-71EC-4D93-BF08-D0AFA8091354}"/>
          </ac:cxnSpMkLst>
        </pc:cxnChg>
        <pc:cxnChg chg="add mod">
          <ac:chgData name="Li Lixiang" userId="6104bbfcb56aea79" providerId="LiveId" clId="{195C821F-1926-4771-8AF3-DE34471BCA3B}" dt="2021-03-09T07:29:46.878" v="1401" actId="14100"/>
          <ac:cxnSpMkLst>
            <pc:docMk/>
            <pc:sldMk cId="285537872" sldId="281"/>
            <ac:cxnSpMk id="31" creationId="{53E443F1-F449-411D-BCD0-DD7FEDA204AD}"/>
          </ac:cxnSpMkLst>
        </pc:cxnChg>
        <pc:cxnChg chg="mod">
          <ac:chgData name="Li Lixiang" userId="6104bbfcb56aea79" providerId="LiveId" clId="{195C821F-1926-4771-8AF3-DE34471BCA3B}" dt="2021-03-09T07:29:25.066" v="1393" actId="1076"/>
          <ac:cxnSpMkLst>
            <pc:docMk/>
            <pc:sldMk cId="285537872" sldId="281"/>
            <ac:cxnSpMk id="35" creationId="{D43F7C11-7FB4-44A3-9FEF-D23988968543}"/>
          </ac:cxnSpMkLst>
        </pc:cxnChg>
        <pc:cxnChg chg="mod">
          <ac:chgData name="Li Lixiang" userId="6104bbfcb56aea79" providerId="LiveId" clId="{195C821F-1926-4771-8AF3-DE34471BCA3B}" dt="2021-03-09T08:56:36.396" v="1518" actId="14100"/>
          <ac:cxnSpMkLst>
            <pc:docMk/>
            <pc:sldMk cId="285537872" sldId="281"/>
            <ac:cxnSpMk id="37" creationId="{C57E4C2F-39B9-4760-BBF8-151F3595360B}"/>
          </ac:cxnSpMkLst>
        </pc:cxnChg>
        <pc:cxnChg chg="add mod">
          <ac:chgData name="Li Lixiang" userId="6104bbfcb56aea79" providerId="LiveId" clId="{195C821F-1926-4771-8AF3-DE34471BCA3B}" dt="2021-03-09T08:57:17.039" v="1530" actId="1076"/>
          <ac:cxnSpMkLst>
            <pc:docMk/>
            <pc:sldMk cId="285537872" sldId="281"/>
            <ac:cxnSpMk id="38" creationId="{C415907B-D1F5-4495-921A-9F0CBAC202B7}"/>
          </ac:cxnSpMkLst>
        </pc:cxnChg>
        <pc:cxnChg chg="del mod">
          <ac:chgData name="Li Lixiang" userId="6104bbfcb56aea79" providerId="LiveId" clId="{195C821F-1926-4771-8AF3-DE34471BCA3B}" dt="2021-03-09T07:29:59.876" v="1404" actId="478"/>
          <ac:cxnSpMkLst>
            <pc:docMk/>
            <pc:sldMk cId="285537872" sldId="281"/>
            <ac:cxnSpMk id="39" creationId="{90CD62E6-DAB2-4904-BC5C-AE6EF319F7FD}"/>
          </ac:cxnSpMkLst>
        </pc:cxnChg>
      </pc:sldChg>
      <pc:sldChg chg="addSp modSp add mod">
        <pc:chgData name="Li Lixiang" userId="6104bbfcb56aea79" providerId="LiveId" clId="{195C821F-1926-4771-8AF3-DE34471BCA3B}" dt="2021-03-09T07:32:05.458" v="1476" actId="14100"/>
        <pc:sldMkLst>
          <pc:docMk/>
          <pc:sldMk cId="1892396108" sldId="282"/>
        </pc:sldMkLst>
        <pc:spChg chg="mod">
          <ac:chgData name="Li Lixiang" userId="6104bbfcb56aea79" providerId="LiveId" clId="{195C821F-1926-4771-8AF3-DE34471BCA3B}" dt="2021-03-09T07:30:38.353" v="1448" actId="20577"/>
          <ac:spMkLst>
            <pc:docMk/>
            <pc:sldMk cId="1892396108" sldId="282"/>
            <ac:spMk id="5" creationId="{D94FFDDE-535E-4D07-B182-BD631BF44496}"/>
          </ac:spMkLst>
        </pc:spChg>
        <pc:spChg chg="mod">
          <ac:chgData name="Li Lixiang" userId="6104bbfcb56aea79" providerId="LiveId" clId="{195C821F-1926-4771-8AF3-DE34471BCA3B}" dt="2021-03-09T07:31:54.206" v="1471" actId="1036"/>
          <ac:spMkLst>
            <pc:docMk/>
            <pc:sldMk cId="1892396108" sldId="282"/>
            <ac:spMk id="15" creationId="{AC59B6B3-C02F-4BD0-9A4C-15B6C4436BE5}"/>
          </ac:spMkLst>
        </pc:spChg>
        <pc:spChg chg="mod">
          <ac:chgData name="Li Lixiang" userId="6104bbfcb56aea79" providerId="LiveId" clId="{195C821F-1926-4771-8AF3-DE34471BCA3B}" dt="2021-03-09T07:31:54.206" v="1471" actId="1036"/>
          <ac:spMkLst>
            <pc:docMk/>
            <pc:sldMk cId="1892396108" sldId="282"/>
            <ac:spMk id="16" creationId="{F64131FC-0923-4D66-9833-72B2FCF513AB}"/>
          </ac:spMkLst>
        </pc:spChg>
        <pc:cxnChg chg="mod">
          <ac:chgData name="Li Lixiang" userId="6104bbfcb56aea79" providerId="LiveId" clId="{195C821F-1926-4771-8AF3-DE34471BCA3B}" dt="2021-03-09T07:31:56.684" v="1472" actId="14100"/>
          <ac:cxnSpMkLst>
            <pc:docMk/>
            <pc:sldMk cId="1892396108" sldId="282"/>
            <ac:cxnSpMk id="14" creationId="{9441F248-E968-4E40-9E77-CF1CB29F3067}"/>
          </ac:cxnSpMkLst>
        </pc:cxnChg>
        <pc:cxnChg chg="mod">
          <ac:chgData name="Li Lixiang" userId="6104bbfcb56aea79" providerId="LiveId" clId="{195C821F-1926-4771-8AF3-DE34471BCA3B}" dt="2021-03-09T07:31:59.185" v="1473" actId="1076"/>
          <ac:cxnSpMkLst>
            <pc:docMk/>
            <pc:sldMk cId="1892396108" sldId="282"/>
            <ac:cxnSpMk id="17" creationId="{AFB67960-98DE-4EA6-8FF5-1D3649D95746}"/>
          </ac:cxnSpMkLst>
        </pc:cxnChg>
        <pc:cxnChg chg="mod">
          <ac:chgData name="Li Lixiang" userId="6104bbfcb56aea79" providerId="LiveId" clId="{195C821F-1926-4771-8AF3-DE34471BCA3B}" dt="2021-03-09T07:31:33.020" v="1451" actId="14100"/>
          <ac:cxnSpMkLst>
            <pc:docMk/>
            <pc:sldMk cId="1892396108" sldId="282"/>
            <ac:cxnSpMk id="18" creationId="{CA38E5EA-9BA7-4219-90E4-9BCB71450CEB}"/>
          </ac:cxnSpMkLst>
        </pc:cxnChg>
        <pc:cxnChg chg="add mod">
          <ac:chgData name="Li Lixiang" userId="6104bbfcb56aea79" providerId="LiveId" clId="{195C821F-1926-4771-8AF3-DE34471BCA3B}" dt="2021-03-09T07:31:48.086" v="1456" actId="14100"/>
          <ac:cxnSpMkLst>
            <pc:docMk/>
            <pc:sldMk cId="1892396108" sldId="282"/>
            <ac:cxnSpMk id="29" creationId="{BF356109-5CBD-45B5-B8BC-CCFBEE083AF4}"/>
          </ac:cxnSpMkLst>
        </pc:cxnChg>
        <pc:cxnChg chg="add mod">
          <ac:chgData name="Li Lixiang" userId="6104bbfcb56aea79" providerId="LiveId" clId="{195C821F-1926-4771-8AF3-DE34471BCA3B}" dt="2021-03-09T07:32:05.458" v="1476" actId="14100"/>
          <ac:cxnSpMkLst>
            <pc:docMk/>
            <pc:sldMk cId="1892396108" sldId="282"/>
            <ac:cxnSpMk id="34" creationId="{BC1BEA40-776B-4C96-A76E-DC0F971EF9E9}"/>
          </ac:cxnSpMkLst>
        </pc:cxnChg>
      </pc:sldChg>
      <pc:sldChg chg="addSp modSp new mod">
        <pc:chgData name="Li Lixiang" userId="6104bbfcb56aea79" providerId="LiveId" clId="{195C821F-1926-4771-8AF3-DE34471BCA3B}" dt="2021-04-21T11:48:17.938" v="1798" actId="20577"/>
        <pc:sldMkLst>
          <pc:docMk/>
          <pc:sldMk cId="669132949" sldId="283"/>
        </pc:sldMkLst>
        <pc:spChg chg="mod">
          <ac:chgData name="Li Lixiang" userId="6104bbfcb56aea79" providerId="LiveId" clId="{195C821F-1926-4771-8AF3-DE34471BCA3B}" dt="2021-04-21T11:36:36.373" v="1597" actId="20577"/>
          <ac:spMkLst>
            <pc:docMk/>
            <pc:sldMk cId="669132949" sldId="283"/>
            <ac:spMk id="2" creationId="{14EFA843-92B7-4487-8339-8E373E6C34B3}"/>
          </ac:spMkLst>
        </pc:spChg>
        <pc:spChg chg="mod">
          <ac:chgData name="Li Lixiang" userId="6104bbfcb56aea79" providerId="LiveId" clId="{195C821F-1926-4771-8AF3-DE34471BCA3B}" dt="2021-04-21T11:48:17.938" v="1798" actId="20577"/>
          <ac:spMkLst>
            <pc:docMk/>
            <pc:sldMk cId="669132949" sldId="283"/>
            <ac:spMk id="3" creationId="{A2885D93-780F-42B8-9741-8CE90F391413}"/>
          </ac:spMkLst>
        </pc:spChg>
        <pc:picChg chg="add mod">
          <ac:chgData name="Li Lixiang" userId="6104bbfcb56aea79" providerId="LiveId" clId="{195C821F-1926-4771-8AF3-DE34471BCA3B}" dt="2021-04-21T11:47:59.782" v="1790" actId="1076"/>
          <ac:picMkLst>
            <pc:docMk/>
            <pc:sldMk cId="669132949" sldId="283"/>
            <ac:picMk id="5" creationId="{2914B5C8-9E72-45D8-95C5-FD2BA37DF8C0}"/>
          </ac:picMkLst>
        </pc:picChg>
      </pc:sldChg>
      <pc:sldChg chg="addSp delSp modSp add mod">
        <pc:chgData name="Li Lixiang" userId="6104bbfcb56aea79" providerId="LiveId" clId="{195C821F-1926-4771-8AF3-DE34471BCA3B}" dt="2021-04-21T11:57:25.193" v="2223" actId="20577"/>
        <pc:sldMkLst>
          <pc:docMk/>
          <pc:sldMk cId="2287529749" sldId="284"/>
        </pc:sldMkLst>
        <pc:spChg chg="mod">
          <ac:chgData name="Li Lixiang" userId="6104bbfcb56aea79" providerId="LiveId" clId="{195C821F-1926-4771-8AF3-DE34471BCA3B}" dt="2021-04-21T11:49:41.970" v="1818" actId="20577"/>
          <ac:spMkLst>
            <pc:docMk/>
            <pc:sldMk cId="2287529749" sldId="284"/>
            <ac:spMk id="2" creationId="{5EC01E2D-9CFE-4D5D-8863-3BA90731F07B}"/>
          </ac:spMkLst>
        </pc:spChg>
        <pc:spChg chg="mod">
          <ac:chgData name="Li Lixiang" userId="6104bbfcb56aea79" providerId="LiveId" clId="{195C821F-1926-4771-8AF3-DE34471BCA3B}" dt="2021-04-21T11:57:25.193" v="2223" actId="20577"/>
          <ac:spMkLst>
            <pc:docMk/>
            <pc:sldMk cId="2287529749" sldId="284"/>
            <ac:spMk id="3" creationId="{7060439F-2729-478E-B95F-230482B50AA1}"/>
          </ac:spMkLst>
        </pc:spChg>
        <pc:picChg chg="del">
          <ac:chgData name="Li Lixiang" userId="6104bbfcb56aea79" providerId="LiveId" clId="{195C821F-1926-4771-8AF3-DE34471BCA3B}" dt="2021-04-21T11:49:46.138" v="1819" actId="478"/>
          <ac:picMkLst>
            <pc:docMk/>
            <pc:sldMk cId="2287529749" sldId="284"/>
            <ac:picMk id="5" creationId="{908D5F42-F128-41C6-901B-32741920691C}"/>
          </ac:picMkLst>
        </pc:picChg>
        <pc:picChg chg="add mod">
          <ac:chgData name="Li Lixiang" userId="6104bbfcb56aea79" providerId="LiveId" clId="{195C821F-1926-4771-8AF3-DE34471BCA3B}" dt="2021-04-21T11:55:40.654" v="1939" actId="1076"/>
          <ac:picMkLst>
            <pc:docMk/>
            <pc:sldMk cId="2287529749" sldId="284"/>
            <ac:picMk id="6" creationId="{CBC54361-79AA-4580-8754-25F061500C0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500E4-3964-46A5-8A63-BF74162C3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programming</a:t>
            </a:r>
            <a:endParaRPr lang="en-MY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8DE6899A-D842-4C9E-ADC1-B0C137712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/>
              <a:t>unit 3a – recursion, stdin</a:t>
            </a:r>
          </a:p>
        </p:txBody>
      </p:sp>
    </p:spTree>
    <p:extLst>
      <p:ext uri="{BB962C8B-B14F-4D97-AF65-F5344CB8AC3E}">
        <p14:creationId xmlns:p14="http://schemas.microsoft.com/office/powerpoint/2010/main" val="3650079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7D2DF-FCBF-47C3-9EC9-872096C56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recursion</a:t>
            </a:r>
            <a:endParaRPr lang="en-MY" dirty="0"/>
          </a:p>
        </p:txBody>
      </p:sp>
      <p:sp>
        <p:nvSpPr>
          <p:cNvPr id="28" name="内容占位符 2">
            <a:extLst>
              <a:ext uri="{FF2B5EF4-FFF2-40B4-BE49-F238E27FC236}">
                <a16:creationId xmlns:a16="http://schemas.microsoft.com/office/drawing/2014/main" id="{39D71EE6-7BB9-465D-AA60-A5E6C460D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142838" cy="251382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Function call loop</a:t>
            </a:r>
          </a:p>
          <a:p>
            <a:r>
              <a:rPr lang="en-US" dirty="0"/>
              <a:t>When a function call itself</a:t>
            </a:r>
          </a:p>
          <a:p>
            <a:r>
              <a:rPr lang="en-US" dirty="0"/>
              <a:t>When a function call other function, but other function finally calls back to this function again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can be infinite and never return if the loop cannot break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A96F0E-66EF-4C03-92BD-9F4C88643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680" y="1902781"/>
            <a:ext cx="4763165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300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7D2DF-FCBF-47C3-9EC9-872096C56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recursion</a:t>
            </a:r>
            <a:endParaRPr lang="en-MY" dirty="0"/>
          </a:p>
        </p:txBody>
      </p:sp>
      <p:sp>
        <p:nvSpPr>
          <p:cNvPr id="28" name="内容占位符 2">
            <a:extLst>
              <a:ext uri="{FF2B5EF4-FFF2-40B4-BE49-F238E27FC236}">
                <a16:creationId xmlns:a16="http://schemas.microsoft.com/office/drawing/2014/main" id="{39D71EE6-7BB9-465D-AA60-A5E6C460D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5111494" cy="274997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In the Function call loop</a:t>
            </a:r>
          </a:p>
          <a:p>
            <a:r>
              <a:rPr lang="en-US" dirty="0"/>
              <a:t>Each time the conidiation should have slight difference</a:t>
            </a:r>
          </a:p>
          <a:p>
            <a:r>
              <a:rPr lang="en-US" dirty="0"/>
              <a:t>When the condition reaches certain value, then it does not need continue to call, can find the result and return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A33654-7407-409D-B3F9-2C7A99630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851" y="2056722"/>
            <a:ext cx="4477375" cy="17147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ACCF36-8E04-4DBB-BE49-9E6FB5883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851" y="4508871"/>
            <a:ext cx="3286584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431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FE268-ED58-459E-9A77-F9480181D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value passed in function call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FCF12-98B7-4059-8206-23321D32F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925311" cy="3649133"/>
          </a:xfrm>
        </p:spPr>
        <p:txBody>
          <a:bodyPr anchor="t"/>
          <a:lstStyle/>
          <a:p>
            <a:r>
              <a:rPr lang="en-US" dirty="0"/>
              <a:t>Pass by ref:</a:t>
            </a:r>
          </a:p>
          <a:p>
            <a:r>
              <a:rPr lang="en-US" dirty="0"/>
              <a:t>In python parameter passed like assignment, one more name associated with the data value which is the argument name inside the function.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A02629-8430-4591-90E9-F5F6DBED5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0042" y="923575"/>
            <a:ext cx="2762636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285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7D2DF-FCBF-47C3-9EC9-872096C56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stdin and how to use it</a:t>
            </a:r>
            <a:endParaRPr lang="en-MY" dirty="0"/>
          </a:p>
        </p:txBody>
      </p:sp>
      <p:sp>
        <p:nvSpPr>
          <p:cNvPr id="28" name="内容占位符 2">
            <a:extLst>
              <a:ext uri="{FF2B5EF4-FFF2-40B4-BE49-F238E27FC236}">
                <a16:creationId xmlns:a16="http://schemas.microsoft.com/office/drawing/2014/main" id="{39D71EE6-7BB9-465D-AA60-A5E6C460D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8172972" cy="274997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Stdin is one input device, for human to send information into computer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rgbClr val="FFFF00"/>
                </a:solidFill>
              </a:rPr>
              <a:t>input()</a:t>
            </a:r>
            <a:r>
              <a:rPr lang="en-US" dirty="0"/>
              <a:t> function in python. (a build-in function, no need import anything)</a:t>
            </a:r>
          </a:p>
          <a:p>
            <a:r>
              <a:rPr lang="en-US" dirty="0"/>
              <a:t>Use </a:t>
            </a:r>
            <a:r>
              <a:rPr lang="en-US" b="1" dirty="0" err="1">
                <a:solidFill>
                  <a:srgbClr val="FFFF00"/>
                </a:solidFill>
              </a:rPr>
              <a:t>sys.stdin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dirty="0"/>
              <a:t>device. (need import sys)</a:t>
            </a:r>
          </a:p>
          <a:p>
            <a:r>
              <a:rPr lang="en-US" dirty="0"/>
              <a:t>User </a:t>
            </a:r>
            <a:r>
              <a:rPr lang="en-US" b="1" dirty="0" err="1">
                <a:solidFill>
                  <a:srgbClr val="FFFF00"/>
                </a:solidFill>
              </a:rPr>
              <a:t>fileinput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dirty="0"/>
              <a:t>module. (need import </a:t>
            </a:r>
            <a:r>
              <a:rPr lang="en-US" dirty="0" err="1"/>
              <a:t>fileinput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fileinput.input</a:t>
            </a:r>
            <a:r>
              <a:rPr lang="en-US" dirty="0"/>
              <a:t>(), </a:t>
            </a:r>
            <a:r>
              <a:rPr lang="en-US" dirty="0" err="1"/>
              <a:t>fileinput.close</a:t>
            </a:r>
            <a:r>
              <a:rPr lang="en-US" dirty="0"/>
              <a:t>(), and for loop to read line by line.</a:t>
            </a:r>
          </a:p>
        </p:txBody>
      </p:sp>
    </p:spTree>
    <p:extLst>
      <p:ext uri="{BB962C8B-B14F-4D97-AF65-F5344CB8AC3E}">
        <p14:creationId xmlns:p14="http://schemas.microsoft.com/office/powerpoint/2010/main" val="9079793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3462</TotalTime>
  <Words>195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天体</vt:lpstr>
      <vt:lpstr>Python programming</vt:lpstr>
      <vt:lpstr>What is recursion</vt:lpstr>
      <vt:lpstr>What is recursion</vt:lpstr>
      <vt:lpstr>How value passed in function call</vt:lpstr>
      <vt:lpstr>What is stdin and how to use 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Lixiang Li</dc:creator>
  <cp:lastModifiedBy>Li Lixiang</cp:lastModifiedBy>
  <cp:revision>36</cp:revision>
  <dcterms:created xsi:type="dcterms:W3CDTF">2020-12-04T05:07:57Z</dcterms:created>
  <dcterms:modified xsi:type="dcterms:W3CDTF">2021-07-02T12:17:25Z</dcterms:modified>
</cp:coreProperties>
</file>