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2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6-04T04:57:28.771" v="1449" actId="1076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  <pc:sldChg chg="addSp modSp new mod">
        <pc:chgData name="Li Lixiang" userId="6104bbfcb56aea79" providerId="LiveId" clId="{5B8BCFE6-B04A-4CE8-A7E5-49E8F9D4A150}" dt="2021-06-04T04:57:28.771" v="1449" actId="1076"/>
        <pc:sldMkLst>
          <pc:docMk/>
          <pc:sldMk cId="3514307366" sldId="274"/>
        </pc:sldMkLst>
        <pc:spChg chg="mod">
          <ac:chgData name="Li Lixiang" userId="6104bbfcb56aea79" providerId="LiveId" clId="{5B8BCFE6-B04A-4CE8-A7E5-49E8F9D4A150}" dt="2021-06-04T04:50:59.886" v="1169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5B8BCFE6-B04A-4CE8-A7E5-49E8F9D4A150}" dt="2021-06-04T04:57:23.435" v="1448" actId="14100"/>
          <ac:spMkLst>
            <pc:docMk/>
            <pc:sldMk cId="3514307366" sldId="274"/>
            <ac:spMk id="3" creationId="{211873FD-2CAE-4CE7-B6CD-855AEB5C6DCA}"/>
          </ac:spMkLst>
        </pc:spChg>
        <pc:spChg chg="add mod">
          <ac:chgData name="Li Lixiang" userId="6104bbfcb56aea79" providerId="LiveId" clId="{5B8BCFE6-B04A-4CE8-A7E5-49E8F9D4A150}" dt="2021-06-04T04:56:14.991" v="1370" actId="1076"/>
          <ac:spMkLst>
            <pc:docMk/>
            <pc:sldMk cId="3514307366" sldId="274"/>
            <ac:spMk id="4" creationId="{C613C551-DE95-4745-9303-077FBF854FEC}"/>
          </ac:spMkLst>
        </pc:spChg>
        <pc:spChg chg="add mod">
          <ac:chgData name="Li Lixiang" userId="6104bbfcb56aea79" providerId="LiveId" clId="{5B8BCFE6-B04A-4CE8-A7E5-49E8F9D4A150}" dt="2021-06-04T04:57:28.771" v="1449" actId="1076"/>
          <ac:spMkLst>
            <pc:docMk/>
            <pc:sldMk cId="3514307366" sldId="274"/>
            <ac:spMk id="5" creationId="{B9D911B8-FFFD-4F81-A996-6FC65DB1583A}"/>
          </ac:spMkLst>
        </pc:sp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17FA65B-8474-4E99-9815-71DB75BA19C4}"/>
    <pc:docChg chg="delSld modSld">
      <pc:chgData name="Li Lixiang" userId="6104bbfcb56aea79" providerId="LiveId" clId="{C17FA65B-8474-4E99-9815-71DB75BA19C4}" dt="2021-06-29T06:05:57.780" v="44" actId="20577"/>
      <pc:docMkLst>
        <pc:docMk/>
      </pc:docMkLst>
      <pc:sldChg chg="modSp mod">
        <pc:chgData name="Li Lixiang" userId="6104bbfcb56aea79" providerId="LiveId" clId="{C17FA65B-8474-4E99-9815-71DB75BA19C4}" dt="2021-06-29T06:05:57.780" v="44" actId="20577"/>
        <pc:sldMkLst>
          <pc:docMk/>
          <pc:sldMk cId="3650079851" sldId="256"/>
        </pc:sldMkLst>
        <pc:spChg chg="mod">
          <ac:chgData name="Li Lixiang" userId="6104bbfcb56aea79" providerId="LiveId" clId="{C17FA65B-8474-4E99-9815-71DB75BA19C4}" dt="2021-06-29T06:05:57.780" v="4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C17FA65B-8474-4E99-9815-71DB75BA19C4}" dt="2021-06-29T06:04:33.713" v="0" actId="47"/>
        <pc:sldMkLst>
          <pc:docMk/>
          <pc:sldMk cId="647322237" sldId="259"/>
        </pc:sldMkLst>
      </pc:sldChg>
      <pc:sldChg chg="del">
        <pc:chgData name="Li Lixiang" userId="6104bbfcb56aea79" providerId="LiveId" clId="{C17FA65B-8474-4E99-9815-71DB75BA19C4}" dt="2021-06-29T06:04:34.636" v="1" actId="47"/>
        <pc:sldMkLst>
          <pc:docMk/>
          <pc:sldMk cId="216162942" sldId="261"/>
        </pc:sldMkLst>
      </pc:sldChg>
      <pc:sldChg chg="del">
        <pc:chgData name="Li Lixiang" userId="6104bbfcb56aea79" providerId="LiveId" clId="{C17FA65B-8474-4E99-9815-71DB75BA19C4}" dt="2021-06-29T06:04:35.339" v="2" actId="47"/>
        <pc:sldMkLst>
          <pc:docMk/>
          <pc:sldMk cId="2222432816" sldId="262"/>
        </pc:sldMkLst>
      </pc:sldChg>
      <pc:sldChg chg="del">
        <pc:chgData name="Li Lixiang" userId="6104bbfcb56aea79" providerId="LiveId" clId="{C17FA65B-8474-4E99-9815-71DB75BA19C4}" dt="2021-06-29T06:04:36.650" v="4" actId="47"/>
        <pc:sldMkLst>
          <pc:docMk/>
          <pc:sldMk cId="3957381771" sldId="263"/>
        </pc:sldMkLst>
      </pc:sldChg>
      <pc:sldChg chg="del">
        <pc:chgData name="Li Lixiang" userId="6104bbfcb56aea79" providerId="LiveId" clId="{C17FA65B-8474-4E99-9815-71DB75BA19C4}" dt="2021-06-29T06:04:37.330" v="5" actId="47"/>
        <pc:sldMkLst>
          <pc:docMk/>
          <pc:sldMk cId="783728514" sldId="271"/>
        </pc:sldMkLst>
      </pc:sldChg>
      <pc:sldChg chg="del">
        <pc:chgData name="Li Lixiang" userId="6104bbfcb56aea79" providerId="LiveId" clId="{C17FA65B-8474-4E99-9815-71DB75BA19C4}" dt="2021-06-29T06:04:38.037" v="6" actId="47"/>
        <pc:sldMkLst>
          <pc:docMk/>
          <pc:sldMk cId="99124880" sldId="272"/>
        </pc:sldMkLst>
      </pc:sldChg>
      <pc:sldChg chg="del">
        <pc:chgData name="Li Lixiang" userId="6104bbfcb56aea79" providerId="LiveId" clId="{C17FA65B-8474-4E99-9815-71DB75BA19C4}" dt="2021-06-29T06:04:36.017" v="3" actId="47"/>
        <pc:sldMkLst>
          <pc:docMk/>
          <pc:sldMk cId="178439782" sldId="273"/>
        </pc:sldMkLst>
      </pc:sldChg>
      <pc:sldChg chg="del">
        <pc:chgData name="Li Lixiang" userId="6104bbfcb56aea79" providerId="LiveId" clId="{C17FA65B-8474-4E99-9815-71DB75BA19C4}" dt="2021-06-29T06:04:38.750" v="7" actId="47"/>
        <pc:sldMkLst>
          <pc:docMk/>
          <pc:sldMk cId="3514307366" sldId="274"/>
        </pc:sldMkLst>
      </pc:sldChg>
    </pc:docChg>
  </pc:docChgLst>
  <pc:docChgLst>
    <pc:chgData name="Li Lixiang" userId="6104bbfcb56aea79" providerId="LiveId" clId="{C02319E9-8A6B-4827-952D-2247EFB22BD9}"/>
    <pc:docChg chg="custSel modSld sldOrd">
      <pc:chgData name="Li Lixiang" userId="6104bbfcb56aea79" providerId="LiveId" clId="{C02319E9-8A6B-4827-952D-2247EFB22BD9}" dt="2021-06-28T13:25:59.267" v="191"/>
      <pc:docMkLst>
        <pc:docMk/>
      </pc:docMkLst>
      <pc:sldChg chg="modSp mod">
        <pc:chgData name="Li Lixiang" userId="6104bbfcb56aea79" providerId="LiveId" clId="{C02319E9-8A6B-4827-952D-2247EFB22BD9}" dt="2021-06-28T11:42:21.782" v="1" actId="20577"/>
        <pc:sldMkLst>
          <pc:docMk/>
          <pc:sldMk cId="3650079851" sldId="256"/>
        </pc:sldMkLst>
        <pc:spChg chg="mod">
          <ac:chgData name="Li Lixiang" userId="6104bbfcb56aea79" providerId="LiveId" clId="{C02319E9-8A6B-4827-952D-2247EFB22BD9}" dt="2021-06-28T11:42:21.782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ord">
        <pc:chgData name="Li Lixiang" userId="6104bbfcb56aea79" providerId="LiveId" clId="{C02319E9-8A6B-4827-952D-2247EFB22BD9}" dt="2021-06-28T13:25:59.267" v="191"/>
        <pc:sldMkLst>
          <pc:docMk/>
          <pc:sldMk cId="753221471" sldId="264"/>
        </pc:sldMkLst>
      </pc:sldChg>
      <pc:sldChg chg="ord">
        <pc:chgData name="Li Lixiang" userId="6104bbfcb56aea79" providerId="LiveId" clId="{C02319E9-8A6B-4827-952D-2247EFB22BD9}" dt="2021-06-28T13:25:59.267" v="191"/>
        <pc:sldMkLst>
          <pc:docMk/>
          <pc:sldMk cId="451125618" sldId="265"/>
        </pc:sldMkLst>
      </pc:sldChg>
      <pc:sldChg chg="modSp mod">
        <pc:chgData name="Li Lixiang" userId="6104bbfcb56aea79" providerId="LiveId" clId="{C02319E9-8A6B-4827-952D-2247EFB22BD9}" dt="2021-06-28T12:51:00.341" v="187" actId="20577"/>
        <pc:sldMkLst>
          <pc:docMk/>
          <pc:sldMk cId="99124880" sldId="272"/>
        </pc:sldMkLst>
        <pc:spChg chg="mod">
          <ac:chgData name="Li Lixiang" userId="6104bbfcb56aea79" providerId="LiveId" clId="{C02319E9-8A6B-4827-952D-2247EFB22BD9}" dt="2021-06-28T12:51:00.341" v="187" actId="20577"/>
          <ac:spMkLst>
            <pc:docMk/>
            <pc:sldMk cId="99124880" sldId="272"/>
            <ac:spMk id="5" creationId="{24C6C14A-404A-46CC-BBB2-888A7B4B7C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4a – PROGRAMMING </a:t>
            </a:r>
            <a:r>
              <a:rPr lang="en-MY" dirty="0" err="1"/>
              <a:t>PRACTIcE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849A6-BD79-4075-97FF-27298756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hangman game: guess letter of a secret word. If guess wrong then hangman will have more body parts hanged.</a:t>
            </a:r>
          </a:p>
          <a:p>
            <a:r>
              <a:rPr lang="en-US" dirty="0"/>
              <a:t>If guess all the secret words, hangman still have some body parts not hang, win</a:t>
            </a:r>
          </a:p>
          <a:p>
            <a:r>
              <a:rPr lang="en-US" dirty="0"/>
              <a:t>If hangman all body parts hanged, lose.</a:t>
            </a:r>
          </a:p>
          <a:p>
            <a:r>
              <a:rPr lang="en-US" dirty="0"/>
              <a:t>Use class knowledge learned.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32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615518" cy="1456267"/>
          </a:xfrm>
        </p:spPr>
        <p:txBody>
          <a:bodyPr/>
          <a:lstStyle/>
          <a:p>
            <a:r>
              <a:rPr lang="en-US" dirty="0"/>
              <a:t>Hangman game – flow chart</a:t>
            </a:r>
            <a:endParaRPr lang="en-MY" dirty="0"/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F742A748-1FAF-46DB-8D7F-F6FA47BD5C82}"/>
              </a:ext>
            </a:extLst>
          </p:cNvPr>
          <p:cNvSpPr/>
          <p:nvPr/>
        </p:nvSpPr>
        <p:spPr>
          <a:xfrm>
            <a:off x="6705602" y="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49638D39-FA82-47A1-B873-21AC50BCC90B}"/>
              </a:ext>
            </a:extLst>
          </p:cNvPr>
          <p:cNvSpPr/>
          <p:nvPr/>
        </p:nvSpPr>
        <p:spPr>
          <a:xfrm>
            <a:off x="6096001" y="420019"/>
            <a:ext cx="2676939" cy="4016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secret word</a:t>
            </a:r>
            <a:endParaRPr lang="en-MY" dirty="0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B0C0D08-2624-4596-BCA7-85C5A2262F16}"/>
              </a:ext>
            </a:extLst>
          </p:cNvPr>
          <p:cNvSpPr/>
          <p:nvPr/>
        </p:nvSpPr>
        <p:spPr>
          <a:xfrm>
            <a:off x="6096001" y="1008077"/>
            <a:ext cx="2676939" cy="4016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initial hangman</a:t>
            </a:r>
            <a:endParaRPr lang="en-MY" dirty="0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52D9E58-2855-433D-AC54-CE2E01FED8BB}"/>
              </a:ext>
            </a:extLst>
          </p:cNvPr>
          <p:cNvSpPr/>
          <p:nvPr/>
        </p:nvSpPr>
        <p:spPr>
          <a:xfrm>
            <a:off x="5548024" y="2974575"/>
            <a:ext cx="3743738" cy="7877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letter in secret word?</a:t>
            </a:r>
            <a:endParaRPr lang="en-MY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7DE36F8C-C284-46C6-86E4-B9D2769DB98A}"/>
              </a:ext>
            </a:extLst>
          </p:cNvPr>
          <p:cNvSpPr/>
          <p:nvPr/>
        </p:nvSpPr>
        <p:spPr>
          <a:xfrm>
            <a:off x="6084738" y="2442815"/>
            <a:ext cx="2676939" cy="3890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user guess one letter</a:t>
            </a:r>
            <a:endParaRPr lang="en-MY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E270333-A2F3-4FF6-8C77-2AC6F3452FD6}"/>
              </a:ext>
            </a:extLst>
          </p:cNvPr>
          <p:cNvSpPr/>
          <p:nvPr/>
        </p:nvSpPr>
        <p:spPr>
          <a:xfrm>
            <a:off x="6096001" y="3905166"/>
            <a:ext cx="2676939" cy="3493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guessed letters</a:t>
            </a:r>
            <a:endParaRPr lang="en-MY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C9BEEE2-0EE8-4813-A827-DA566A0B8A28}"/>
              </a:ext>
            </a:extLst>
          </p:cNvPr>
          <p:cNvSpPr/>
          <p:nvPr/>
        </p:nvSpPr>
        <p:spPr>
          <a:xfrm>
            <a:off x="6084738" y="1604430"/>
            <a:ext cx="2676939" cy="646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secret word with guessed letters and blanks</a:t>
            </a:r>
            <a:endParaRPr lang="en-MY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BDE474FF-7B22-4FE6-8D40-ECD972382478}"/>
              </a:ext>
            </a:extLst>
          </p:cNvPr>
          <p:cNvSpPr/>
          <p:nvPr/>
        </p:nvSpPr>
        <p:spPr>
          <a:xfrm>
            <a:off x="5562601" y="4419180"/>
            <a:ext cx="3743738" cy="7877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letters in secret done?</a:t>
            </a:r>
            <a:endParaRPr lang="en-MY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C7A4F2A2-30AC-484C-AD59-6A2A49D7A08A}"/>
              </a:ext>
            </a:extLst>
          </p:cNvPr>
          <p:cNvSpPr/>
          <p:nvPr/>
        </p:nvSpPr>
        <p:spPr>
          <a:xfrm>
            <a:off x="5936973" y="5334106"/>
            <a:ext cx="3034749" cy="3494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score</a:t>
            </a:r>
            <a:endParaRPr lang="en-MY" dirty="0"/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367A4CAE-F83A-47B4-8D84-656D39BBE257}"/>
              </a:ext>
            </a:extLst>
          </p:cNvPr>
          <p:cNvSpPr/>
          <p:nvPr/>
        </p:nvSpPr>
        <p:spPr>
          <a:xfrm>
            <a:off x="5562601" y="5860409"/>
            <a:ext cx="3743738" cy="4838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again?</a:t>
            </a:r>
            <a:endParaRPr lang="en-MY" dirty="0"/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D6D7839A-A854-4005-B623-A1C3F868E86D}"/>
              </a:ext>
            </a:extLst>
          </p:cNvPr>
          <p:cNvSpPr/>
          <p:nvPr/>
        </p:nvSpPr>
        <p:spPr>
          <a:xfrm>
            <a:off x="6675783" y="6586148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4955728-8311-40B7-9C7B-764A441E82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360389" y="345935"/>
            <a:ext cx="148167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9D2C487-9A94-4901-A968-AA96DAB0673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7341254" y="914859"/>
            <a:ext cx="186435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70394DF-ADAB-4D20-AA7D-9C0B3F830AE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331475" y="1501434"/>
            <a:ext cx="194730" cy="112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2EBBFF4-6F7B-429E-968E-B5C52EA33B76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7327420" y="2347027"/>
            <a:ext cx="191576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2BB0E07-761A-4BF7-AE46-A3CBF5807D7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7350198" y="2901565"/>
            <a:ext cx="142706" cy="33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EF5743A-4C96-46E9-A2C0-8169B4C8FC44}"/>
              </a:ext>
            </a:extLst>
          </p:cNvPr>
          <p:cNvCxnSpPr>
            <a:cxnSpLocks/>
            <a:stCxn id="9" idx="3"/>
            <a:endCxn id="72" idx="2"/>
          </p:cNvCxnSpPr>
          <p:nvPr/>
        </p:nvCxnSpPr>
        <p:spPr>
          <a:xfrm flipV="1">
            <a:off x="9291762" y="3107233"/>
            <a:ext cx="733058" cy="26123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77BBDC5-C7B7-4A6C-B122-739FBB877DE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7355775" y="3826470"/>
            <a:ext cx="142814" cy="145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47D7C70-33B7-47E6-85D1-0469BE2775C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352131" y="4336840"/>
            <a:ext cx="164680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513BD67-D399-4DB6-AA23-4C35BAB40445}"/>
              </a:ext>
            </a:extLst>
          </p:cNvPr>
          <p:cNvSpPr txBox="1"/>
          <p:nvPr/>
        </p:nvSpPr>
        <p:spPr>
          <a:xfrm>
            <a:off x="9398478" y="33386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273798-99C2-4CDD-BB9D-610EFBE1D63B}"/>
              </a:ext>
            </a:extLst>
          </p:cNvPr>
          <p:cNvSpPr txBox="1"/>
          <p:nvPr/>
        </p:nvSpPr>
        <p:spPr>
          <a:xfrm>
            <a:off x="7143946" y="36181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918105A-7879-4D13-BA2E-0078884B6992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7505680" y="1478470"/>
            <a:ext cx="1800659" cy="3334599"/>
          </a:xfrm>
          <a:prstGeom prst="bentConnector4">
            <a:avLst>
              <a:gd name="adj1" fmla="val -111598"/>
              <a:gd name="adj2" fmla="val 9978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D21D0A6-CB95-4D73-ADDF-52D5C339FB72}"/>
              </a:ext>
            </a:extLst>
          </p:cNvPr>
          <p:cNvSpPr txBox="1"/>
          <p:nvPr/>
        </p:nvSpPr>
        <p:spPr>
          <a:xfrm>
            <a:off x="9479128" y="44368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CC8DAAF-F0C1-4E91-AD14-9FBDF3FADB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80835" y="5260592"/>
            <a:ext cx="127149" cy="198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0D02719-1F4D-48B2-950C-89E76D1320D1}"/>
              </a:ext>
            </a:extLst>
          </p:cNvPr>
          <p:cNvSpPr txBox="1"/>
          <p:nvPr/>
        </p:nvSpPr>
        <p:spPr>
          <a:xfrm>
            <a:off x="6958455" y="50382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2F4FA87-88AF-4EAF-9A8B-60B0F778C0F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7356004" y="5762064"/>
            <a:ext cx="176811" cy="198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D18E5DE-0CE0-4920-8ED6-5A29F7D5F285}"/>
              </a:ext>
            </a:extLst>
          </p:cNvPr>
          <p:cNvSpPr txBox="1"/>
          <p:nvPr/>
        </p:nvSpPr>
        <p:spPr>
          <a:xfrm>
            <a:off x="9349125" y="5675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06EEB75A-AA4A-4F73-BD84-FD8F6AE153DD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7565311" y="345935"/>
            <a:ext cx="1741028" cy="5756402"/>
          </a:xfrm>
          <a:prstGeom prst="bentConnector4">
            <a:avLst>
              <a:gd name="adj1" fmla="val -140576"/>
              <a:gd name="adj2" fmla="val 998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FB781E4-7ECA-4666-9C7E-4C797B7BE729}"/>
              </a:ext>
            </a:extLst>
          </p:cNvPr>
          <p:cNvSpPr txBox="1"/>
          <p:nvPr/>
        </p:nvSpPr>
        <p:spPr>
          <a:xfrm>
            <a:off x="6742358" y="62593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1D5A0-8BDC-4672-9AA2-37FEF7233EA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7298621" y="6450298"/>
            <a:ext cx="241883" cy="298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D0D10056-4D17-49F2-8C08-35B4A208B394}"/>
              </a:ext>
            </a:extLst>
          </p:cNvPr>
          <p:cNvSpPr/>
          <p:nvPr/>
        </p:nvSpPr>
        <p:spPr>
          <a:xfrm>
            <a:off x="8865080" y="2512996"/>
            <a:ext cx="2319480" cy="594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hangman, print</a:t>
            </a:r>
            <a:endParaRPr lang="en-MY" dirty="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9EA7561-3614-4D2A-9A50-5E5E3D1B2686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8703334" y="1191509"/>
            <a:ext cx="183464" cy="24595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2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175759" cy="1456267"/>
          </a:xfrm>
        </p:spPr>
        <p:txBody>
          <a:bodyPr/>
          <a:lstStyle/>
          <a:p>
            <a:r>
              <a:rPr lang="en-US" dirty="0"/>
              <a:t>Hangman game – use case diagram</a:t>
            </a:r>
            <a:endParaRPr lang="en-MY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44022A7-748B-439A-9ACC-1EAB90B57761}"/>
              </a:ext>
            </a:extLst>
          </p:cNvPr>
          <p:cNvGrpSpPr/>
          <p:nvPr/>
        </p:nvGrpSpPr>
        <p:grpSpPr>
          <a:xfrm>
            <a:off x="5347439" y="1644831"/>
            <a:ext cx="442685" cy="1110342"/>
            <a:chOff x="4122056" y="2394857"/>
            <a:chExt cx="442685" cy="111034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1E2E837-4616-4D8F-A128-37DF4AB2768C}"/>
                </a:ext>
              </a:extLst>
            </p:cNvPr>
            <p:cNvSpPr/>
            <p:nvPr/>
          </p:nvSpPr>
          <p:spPr>
            <a:xfrm>
              <a:off x="4122056" y="2394857"/>
              <a:ext cx="442685" cy="43542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2EB269-9A05-4F2F-BA0E-F77EAD4416A0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4325257" y="2830286"/>
              <a:ext cx="18142" cy="49348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31DFDD-1AB1-42A8-BDF8-765787F54BC5}"/>
                </a:ext>
              </a:extLst>
            </p:cNvPr>
            <p:cNvCxnSpPr/>
            <p:nvPr/>
          </p:nvCxnSpPr>
          <p:spPr>
            <a:xfrm>
              <a:off x="4122056" y="2952750"/>
              <a:ext cx="442685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21CAF5D-E21C-4BC5-8518-A30C1CF10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901" y="3323771"/>
              <a:ext cx="194356" cy="181428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A4A46DE-92A1-4690-8CB4-D043501A8E78}"/>
                </a:ext>
              </a:extLst>
            </p:cNvPr>
            <p:cNvCxnSpPr/>
            <p:nvPr/>
          </p:nvCxnSpPr>
          <p:spPr>
            <a:xfrm>
              <a:off x="4325257" y="3323771"/>
              <a:ext cx="194356" cy="181428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0571CC2-08D9-4095-ADA0-2ADBFC7F003D}"/>
              </a:ext>
            </a:extLst>
          </p:cNvPr>
          <p:cNvSpPr txBox="1"/>
          <p:nvPr/>
        </p:nvSpPr>
        <p:spPr>
          <a:xfrm>
            <a:off x="5170920" y="2923599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</a:t>
            </a:r>
            <a:endParaRPr lang="en-MY" dirty="0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09566275-24E1-44E3-AD23-5A7E659F83C7}"/>
              </a:ext>
            </a:extLst>
          </p:cNvPr>
          <p:cNvSpPr/>
          <p:nvPr/>
        </p:nvSpPr>
        <p:spPr>
          <a:xfrm>
            <a:off x="6639267" y="609600"/>
            <a:ext cx="4321573" cy="550091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198C4BE-2AF0-4E8A-B7B3-5B6BE8E486AE}"/>
              </a:ext>
            </a:extLst>
          </p:cNvPr>
          <p:cNvSpPr txBox="1"/>
          <p:nvPr/>
        </p:nvSpPr>
        <p:spPr>
          <a:xfrm>
            <a:off x="7794079" y="74748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Hangman Game</a:t>
            </a:r>
            <a:endParaRPr lang="en-MY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AC73590-523C-4B28-B086-4C728739AB65}"/>
              </a:ext>
            </a:extLst>
          </p:cNvPr>
          <p:cNvSpPr/>
          <p:nvPr/>
        </p:nvSpPr>
        <p:spPr>
          <a:xfrm>
            <a:off x="7180291" y="1313138"/>
            <a:ext cx="11874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Start Game</a:t>
            </a:r>
            <a:endParaRPr lang="en-MY" sz="1400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2DB4C2F-916D-41A0-90DC-2836E35C2217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997985" y="1648543"/>
            <a:ext cx="1182306" cy="384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55C8B9B-E846-427A-903A-75647A399AA6}"/>
              </a:ext>
            </a:extLst>
          </p:cNvPr>
          <p:cNvSpPr/>
          <p:nvPr/>
        </p:nvSpPr>
        <p:spPr>
          <a:xfrm>
            <a:off x="7135128" y="2259663"/>
            <a:ext cx="13525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Guess one letter</a:t>
            </a:r>
            <a:endParaRPr lang="en-MY" sz="1400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34FD816-52AF-4213-BBAF-1F3A3FDF145A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952857" y="2199674"/>
            <a:ext cx="1182271" cy="39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3B908B7-43AD-4698-B313-EE7835E7BF1A}"/>
              </a:ext>
            </a:extLst>
          </p:cNvPr>
          <p:cNvCxnSpPr>
            <a:cxnSpLocks/>
            <a:stCxn id="54" idx="6"/>
            <a:endCxn id="60" idx="1"/>
          </p:cNvCxnSpPr>
          <p:nvPr/>
        </p:nvCxnSpPr>
        <p:spPr>
          <a:xfrm>
            <a:off x="8487676" y="2595068"/>
            <a:ext cx="934594" cy="71057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DF7218B-8C25-4CCA-AC6B-AC93F60B1106}"/>
              </a:ext>
            </a:extLst>
          </p:cNvPr>
          <p:cNvSpPr/>
          <p:nvPr/>
        </p:nvSpPr>
        <p:spPr>
          <a:xfrm>
            <a:off x="9173853" y="3207400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Check letter against secret word</a:t>
            </a:r>
            <a:endParaRPr lang="en-MY" sz="14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5EAC1AA-6A36-4824-AF10-4A6CFBA1515F}"/>
              </a:ext>
            </a:extLst>
          </p:cNvPr>
          <p:cNvSpPr/>
          <p:nvPr/>
        </p:nvSpPr>
        <p:spPr>
          <a:xfrm>
            <a:off x="7135128" y="3378019"/>
            <a:ext cx="13525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Hangman progress</a:t>
            </a:r>
            <a:endParaRPr lang="en-MY" sz="14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0E9A9F-B7A6-4BAF-BC08-81B0CA744C2A}"/>
              </a:ext>
            </a:extLst>
          </p:cNvPr>
          <p:cNvCxnSpPr>
            <a:cxnSpLocks/>
            <a:stCxn id="54" idx="4"/>
            <a:endCxn id="63" idx="0"/>
          </p:cNvCxnSpPr>
          <p:nvPr/>
        </p:nvCxnSpPr>
        <p:spPr>
          <a:xfrm>
            <a:off x="7811402" y="2930473"/>
            <a:ext cx="0" cy="44754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6ED7F74-A52E-47D3-89BC-880E5849632A}"/>
              </a:ext>
            </a:extLst>
          </p:cNvPr>
          <p:cNvSpPr/>
          <p:nvPr/>
        </p:nvSpPr>
        <p:spPr>
          <a:xfrm>
            <a:off x="7101564" y="4306264"/>
            <a:ext cx="1365096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Finish one round</a:t>
            </a:r>
            <a:endParaRPr lang="en-MY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280CED2-1DC5-4DAF-8913-0A47E73B07AC}"/>
              </a:ext>
            </a:extLst>
          </p:cNvPr>
          <p:cNvCxnSpPr>
            <a:cxnSpLocks/>
            <a:stCxn id="63" idx="4"/>
            <a:endCxn id="70" idx="0"/>
          </p:cNvCxnSpPr>
          <p:nvPr/>
        </p:nvCxnSpPr>
        <p:spPr>
          <a:xfrm flipH="1">
            <a:off x="7784112" y="4048829"/>
            <a:ext cx="27290" cy="25743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9C7422D-C43A-410F-9E63-E42E0F1EC69D}"/>
              </a:ext>
            </a:extLst>
          </p:cNvPr>
          <p:cNvCxnSpPr>
            <a:cxnSpLocks/>
            <a:stCxn id="60" idx="4"/>
            <a:endCxn id="70" idx="7"/>
          </p:cNvCxnSpPr>
          <p:nvPr/>
        </p:nvCxnSpPr>
        <p:spPr>
          <a:xfrm flipH="1">
            <a:off x="8266746" y="3878210"/>
            <a:ext cx="1755256" cy="52629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A133F597-E751-4126-B7C7-55A03DC7168E}"/>
              </a:ext>
            </a:extLst>
          </p:cNvPr>
          <p:cNvSpPr/>
          <p:nvPr/>
        </p:nvSpPr>
        <p:spPr>
          <a:xfrm>
            <a:off x="7180291" y="5209457"/>
            <a:ext cx="11874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Play again</a:t>
            </a:r>
            <a:endParaRPr lang="en-MY" sz="14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DC7EAA6-737D-452D-B411-275DE0C8608A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815194" y="2909960"/>
            <a:ext cx="1365097" cy="26349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CBEE9BF-4819-4126-99C1-FB09368BAEC9}"/>
              </a:ext>
            </a:extLst>
          </p:cNvPr>
          <p:cNvCxnSpPr>
            <a:cxnSpLocks/>
          </p:cNvCxnSpPr>
          <p:nvPr/>
        </p:nvCxnSpPr>
        <p:spPr>
          <a:xfrm>
            <a:off x="7811560" y="4977074"/>
            <a:ext cx="0" cy="25743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3CE9C81-1A69-4370-8A21-059DE53C18D1}"/>
              </a:ext>
            </a:extLst>
          </p:cNvPr>
          <p:cNvCxnSpPr/>
          <p:nvPr/>
        </p:nvCxnSpPr>
        <p:spPr>
          <a:xfrm>
            <a:off x="8405124" y="1644831"/>
            <a:ext cx="633535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F53D46D2-CDBC-4EDA-9B88-A9B4679B00E2}"/>
              </a:ext>
            </a:extLst>
          </p:cNvPr>
          <p:cNvSpPr/>
          <p:nvPr/>
        </p:nvSpPr>
        <p:spPr>
          <a:xfrm>
            <a:off x="9076044" y="1345938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Initialize secret word</a:t>
            </a:r>
            <a:endParaRPr lang="en-MY" sz="14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120E00-109F-49CB-BCC5-76BA370398F2}"/>
              </a:ext>
            </a:extLst>
          </p:cNvPr>
          <p:cNvSpPr/>
          <p:nvPr/>
        </p:nvSpPr>
        <p:spPr>
          <a:xfrm>
            <a:off x="9160514" y="2195348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Initialize Hangman</a:t>
            </a:r>
            <a:endParaRPr lang="en-MY" sz="14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C8F803E-E8AA-45CE-BBF7-D8227E24FD47}"/>
              </a:ext>
            </a:extLst>
          </p:cNvPr>
          <p:cNvCxnSpPr>
            <a:cxnSpLocks/>
            <a:stCxn id="37" idx="5"/>
            <a:endCxn id="94" idx="2"/>
          </p:cNvCxnSpPr>
          <p:nvPr/>
        </p:nvCxnSpPr>
        <p:spPr>
          <a:xfrm>
            <a:off x="8193841" y="1885710"/>
            <a:ext cx="966673" cy="64504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29E9451-4BBC-4E75-9F37-75C647AAB9B7}"/>
              </a:ext>
            </a:extLst>
          </p:cNvPr>
          <p:cNvCxnSpPr>
            <a:cxnSpLocks/>
            <a:stCxn id="85" idx="7"/>
            <a:endCxn id="91" idx="3"/>
          </p:cNvCxnSpPr>
          <p:nvPr/>
        </p:nvCxnSpPr>
        <p:spPr>
          <a:xfrm flipV="1">
            <a:off x="8193841" y="1918510"/>
            <a:ext cx="1130620" cy="338918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6CA8686-975E-4A10-8AAB-3450923E7BDE}"/>
              </a:ext>
            </a:extLst>
          </p:cNvPr>
          <p:cNvCxnSpPr>
            <a:cxnSpLocks/>
            <a:stCxn id="85" idx="6"/>
            <a:endCxn id="94" idx="3"/>
          </p:cNvCxnSpPr>
          <p:nvPr/>
        </p:nvCxnSpPr>
        <p:spPr>
          <a:xfrm flipV="1">
            <a:off x="8367739" y="2767920"/>
            <a:ext cx="1041192" cy="277694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14A5D05-67DB-4700-9D53-24CA9BF3FE52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8266746" y="4878836"/>
            <a:ext cx="1155524" cy="42885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9C70C242-525C-4B1F-8682-7BD95B0C25AC}"/>
              </a:ext>
            </a:extLst>
          </p:cNvPr>
          <p:cNvSpPr/>
          <p:nvPr/>
        </p:nvSpPr>
        <p:spPr>
          <a:xfrm>
            <a:off x="9210397" y="5202459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Exit game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51629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use case description</a:t>
            </a:r>
            <a:endParaRPr lang="en-MY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75267CC-C7F4-4035-AAC0-15346786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8589"/>
              </p:ext>
            </p:extLst>
          </p:nvPr>
        </p:nvGraphicFramePr>
        <p:xfrm>
          <a:off x="1897971" y="2065867"/>
          <a:ext cx="6055858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73">
                  <a:extLst>
                    <a:ext uri="{9D8B030D-6E8A-4147-A177-3AD203B41FA5}">
                      <a16:colId xmlns:a16="http://schemas.microsoft.com/office/drawing/2014/main" val="496697281"/>
                    </a:ext>
                  </a:extLst>
                </a:gridCol>
                <a:gridCol w="4455885">
                  <a:extLst>
                    <a:ext uri="{9D8B030D-6E8A-4147-A177-3AD203B41FA5}">
                      <a16:colId xmlns:a16="http://schemas.microsoft.com/office/drawing/2014/main" val="244313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Game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Hangman initial pic shows to player</a:t>
                      </a:r>
                    </a:p>
                    <a:p>
                      <a:r>
                        <a:rPr lang="en-US" dirty="0"/>
                        <a:t>Secret word guest prompt shows to 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path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start the game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initialize the hangman with 0 body part hang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initialize a random secret word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5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use case description</a:t>
            </a:r>
            <a:endParaRPr lang="en-MY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75267CC-C7F4-4035-AAC0-15346786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54146"/>
              </p:ext>
            </p:extLst>
          </p:nvPr>
        </p:nvGraphicFramePr>
        <p:xfrm>
          <a:off x="1897970" y="2065867"/>
          <a:ext cx="8320087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188">
                  <a:extLst>
                    <a:ext uri="{9D8B030D-6E8A-4147-A177-3AD203B41FA5}">
                      <a16:colId xmlns:a16="http://schemas.microsoft.com/office/drawing/2014/main" val="496697281"/>
                    </a:ext>
                  </a:extLst>
                </a:gridCol>
                <a:gridCol w="6121899">
                  <a:extLst>
                    <a:ext uri="{9D8B030D-6E8A-4147-A177-3AD203B41FA5}">
                      <a16:colId xmlns:a16="http://schemas.microsoft.com/office/drawing/2014/main" val="244313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a letter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generated secret word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path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saw secret word prompt, know which letter already guessed, which still not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guess a letter for those unknown in secret word, send to game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System check letter against secret word. If guess correct update guest result and prompt to user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If guess wrong update hangman add one more body part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If all letters of secret word guessed correct, one round game finish, user win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If hangman all body parts hanged, one round game finish, user lose.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5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2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use case description</a:t>
            </a:r>
            <a:endParaRPr lang="en-MY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75267CC-C7F4-4035-AAC0-15346786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25121"/>
              </p:ext>
            </p:extLst>
          </p:nvPr>
        </p:nvGraphicFramePr>
        <p:xfrm>
          <a:off x="1897970" y="2065867"/>
          <a:ext cx="8320087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188">
                  <a:extLst>
                    <a:ext uri="{9D8B030D-6E8A-4147-A177-3AD203B41FA5}">
                      <a16:colId xmlns:a16="http://schemas.microsoft.com/office/drawing/2014/main" val="496697281"/>
                    </a:ext>
                  </a:extLst>
                </a:gridCol>
                <a:gridCol w="6121899">
                  <a:extLst>
                    <a:ext uri="{9D8B030D-6E8A-4147-A177-3AD203B41FA5}">
                      <a16:colId xmlns:a16="http://schemas.microsoft.com/office/drawing/2014/main" val="244313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again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round game finished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path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asks user want continue play again or not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reply to system with ‘yes’, start a new round game. Initialize hangman, initialize secret word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User reply to system with ‘no’, game end, show score and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5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0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class diagram</a:t>
            </a:r>
            <a:endParaRPr lang="en-MY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788EDFF-F45F-46AA-AE27-109E7DF4E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2072"/>
              </p:ext>
            </p:extLst>
          </p:nvPr>
        </p:nvGraphicFramePr>
        <p:xfrm>
          <a:off x="685801" y="3069167"/>
          <a:ext cx="2507116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16">
                  <a:extLst>
                    <a:ext uri="{9D8B030D-6E8A-4147-A177-3AD203B41FA5}">
                      <a16:colId xmlns:a16="http://schemas.microsoft.com/office/drawing/2014/main" val="423886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GameBoard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hang_parts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  <a:p>
                      <a:r>
                        <a:rPr lang="en-MY" dirty="0" err="1"/>
                        <a:t>add_part</a:t>
                      </a:r>
                      <a:endParaRPr lang="en-MY" dirty="0"/>
                    </a:p>
                    <a:p>
                      <a:r>
                        <a:rPr lang="en-MY" dirty="0" err="1"/>
                        <a:t>check_full</a:t>
                      </a:r>
                      <a:endParaRPr lang="en-MY" dirty="0"/>
                    </a:p>
                    <a:p>
                      <a:r>
                        <a:rPr lang="en-MY" dirty="0" err="1"/>
                        <a:t>show_to_user</a:t>
                      </a:r>
                      <a:endParaRPr lang="en-MY" dirty="0"/>
                    </a:p>
                    <a:p>
                      <a:r>
                        <a:rPr lang="en-MY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1810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13F0F0F-B51D-4243-8579-FBFDD39A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09913"/>
              </p:ext>
            </p:extLst>
          </p:nvPr>
        </p:nvGraphicFramePr>
        <p:xfrm>
          <a:off x="3808413" y="3069167"/>
          <a:ext cx="2507116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16">
                  <a:extLst>
                    <a:ext uri="{9D8B030D-6E8A-4147-A177-3AD203B41FA5}">
                      <a16:colId xmlns:a16="http://schemas.microsoft.com/office/drawing/2014/main" val="423886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</a:t>
                      </a:r>
                    </a:p>
                    <a:p>
                      <a:r>
                        <a:rPr lang="en-US" dirty="0" err="1"/>
                        <a:t>guessed_letter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  <a:p>
                      <a:r>
                        <a:rPr lang="en-US" dirty="0" err="1"/>
                        <a:t>check_guess</a:t>
                      </a:r>
                      <a:endParaRPr lang="en-US" dirty="0"/>
                    </a:p>
                    <a:p>
                      <a:r>
                        <a:rPr lang="en-MY" dirty="0" err="1"/>
                        <a:t>add_guessed</a:t>
                      </a:r>
                      <a:endParaRPr lang="en-MY" dirty="0"/>
                    </a:p>
                    <a:p>
                      <a:r>
                        <a:rPr lang="en-MY" dirty="0" err="1"/>
                        <a:t>check_finish</a:t>
                      </a:r>
                      <a:endParaRPr lang="en-MY" dirty="0"/>
                    </a:p>
                    <a:p>
                      <a:r>
                        <a:rPr lang="en-MY" dirty="0" err="1"/>
                        <a:t>show_to_user</a:t>
                      </a:r>
                      <a:endParaRPr lang="en-MY" dirty="0"/>
                    </a:p>
                    <a:p>
                      <a:r>
                        <a:rPr lang="en-MY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1810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E60045FB-B577-4C89-B989-D7571DF00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71631"/>
              </p:ext>
            </p:extLst>
          </p:nvPr>
        </p:nvGraphicFramePr>
        <p:xfrm>
          <a:off x="7651297" y="2065867"/>
          <a:ext cx="2507116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16">
                  <a:extLst>
                    <a:ext uri="{9D8B030D-6E8A-4147-A177-3AD203B41FA5}">
                      <a16:colId xmlns:a16="http://schemas.microsoft.com/office/drawing/2014/main" val="423886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GameController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  <a:p>
                      <a:r>
                        <a:rPr lang="en-US" dirty="0" err="1"/>
                        <a:t>replay_game</a:t>
                      </a:r>
                      <a:endParaRPr lang="en-US" dirty="0"/>
                    </a:p>
                    <a:p>
                      <a:r>
                        <a:rPr lang="en-US" dirty="0" err="1"/>
                        <a:t>start_game</a:t>
                      </a:r>
                      <a:endParaRPr lang="en-US" dirty="0"/>
                    </a:p>
                    <a:p>
                      <a:r>
                        <a:rPr lang="en-US" dirty="0" err="1"/>
                        <a:t>exit_game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1810"/>
                  </a:ext>
                </a:extLst>
              </a:tr>
            </a:tbl>
          </a:graphicData>
        </a:graphic>
      </p:graphicFrame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572BE7F9-D9BD-40C1-AC78-2FF401522E36}"/>
              </a:ext>
            </a:extLst>
          </p:cNvPr>
          <p:cNvSpPr/>
          <p:nvPr/>
        </p:nvSpPr>
        <p:spPr>
          <a:xfrm>
            <a:off x="7391400" y="2222500"/>
            <a:ext cx="259897" cy="19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C55680F-9FBA-4ED2-9AF6-8066D21281BF}"/>
              </a:ext>
            </a:extLst>
          </p:cNvPr>
          <p:cNvCxnSpPr>
            <a:stCxn id="8" idx="1"/>
            <a:endCxn id="4" idx="0"/>
          </p:cNvCxnSpPr>
          <p:nvPr/>
        </p:nvCxnSpPr>
        <p:spPr>
          <a:xfrm rot="10800000" flipV="1">
            <a:off x="1939360" y="2317749"/>
            <a:ext cx="5452041" cy="7514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B8FE3CE0-A48E-4B9A-8769-606FA6FF1A29}"/>
              </a:ext>
            </a:extLst>
          </p:cNvPr>
          <p:cNvSpPr/>
          <p:nvPr/>
        </p:nvSpPr>
        <p:spPr>
          <a:xfrm>
            <a:off x="7384144" y="2565400"/>
            <a:ext cx="259897" cy="19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2E8A4DB-4240-43E4-931F-8362943B79DE}"/>
              </a:ext>
            </a:extLst>
          </p:cNvPr>
          <p:cNvCxnSpPr>
            <a:stCxn id="11" idx="1"/>
            <a:endCxn id="6" idx="0"/>
          </p:cNvCxnSpPr>
          <p:nvPr/>
        </p:nvCxnSpPr>
        <p:spPr>
          <a:xfrm rot="10800000" flipV="1">
            <a:off x="5061972" y="2660649"/>
            <a:ext cx="2322173" cy="408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0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435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天体</vt:lpstr>
      <vt:lpstr>Python programming</vt:lpstr>
      <vt:lpstr>Hangman game</vt:lpstr>
      <vt:lpstr>Hangman game – flow chart</vt:lpstr>
      <vt:lpstr>Hangman game – use case diagram</vt:lpstr>
      <vt:lpstr>Hangman game – use case description</vt:lpstr>
      <vt:lpstr>Hangman game – use case description</vt:lpstr>
      <vt:lpstr>Hangman game – use case description</vt:lpstr>
      <vt:lpstr>Hangman game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2021-06-29T06:06:01Z</dcterms:modified>
</cp:coreProperties>
</file>