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6" r:id="rId3"/>
    <p:sldId id="277" r:id="rId4"/>
    <p:sldId id="283" r:id="rId5"/>
    <p:sldId id="278" r:id="rId6"/>
    <p:sldId id="284" r:id="rId7"/>
    <p:sldId id="279" r:id="rId8"/>
    <p:sldId id="285" r:id="rId9"/>
    <p:sldId id="280" r:id="rId10"/>
    <p:sldId id="286" r:id="rId11"/>
    <p:sldId id="281" r:id="rId12"/>
    <p:sldId id="287" r:id="rId13"/>
    <p:sldId id="282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89E16-D950-4BFB-8123-3C3064A27E32}" v="61" dt="2022-03-11T10:19:19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B5189E16-D950-4BFB-8123-3C3064A27E32}"/>
    <pc:docChg chg="undo redo custSel addSld modSld">
      <pc:chgData name="Li Lixiang" userId="6104bbfcb56aea79" providerId="LiveId" clId="{B5189E16-D950-4BFB-8123-3C3064A27E32}" dt="2022-03-11T10:19:37.205" v="897" actId="1036"/>
      <pc:docMkLst>
        <pc:docMk/>
      </pc:docMkLst>
      <pc:sldChg chg="addSp delSp modSp new mod">
        <pc:chgData name="Li Lixiang" userId="6104bbfcb56aea79" providerId="LiveId" clId="{B5189E16-D950-4BFB-8123-3C3064A27E32}" dt="2022-03-11T10:13:12.696" v="839" actId="1076"/>
        <pc:sldMkLst>
          <pc:docMk/>
          <pc:sldMk cId="2598200755" sldId="283"/>
        </pc:sldMkLst>
        <pc:spChg chg="mod">
          <ac:chgData name="Li Lixiang" userId="6104bbfcb56aea79" providerId="LiveId" clId="{B5189E16-D950-4BFB-8123-3C3064A27E32}" dt="2021-10-04T11:50:44.607" v="4"/>
          <ac:spMkLst>
            <pc:docMk/>
            <pc:sldMk cId="2598200755" sldId="283"/>
            <ac:spMk id="2" creationId="{72E4CE33-E3AD-4190-B3B9-413CD67F2D8E}"/>
          </ac:spMkLst>
        </pc:spChg>
        <pc:spChg chg="del">
          <ac:chgData name="Li Lixiang" userId="6104bbfcb56aea79" providerId="LiveId" clId="{B5189E16-D950-4BFB-8123-3C3064A27E32}" dt="2021-10-04T11:50:18.133" v="2" actId="478"/>
          <ac:spMkLst>
            <pc:docMk/>
            <pc:sldMk cId="2598200755" sldId="283"/>
            <ac:spMk id="3" creationId="{E4C105AE-6450-4B6F-A287-FD798413D676}"/>
          </ac:spMkLst>
        </pc:spChg>
        <pc:spChg chg="add mod">
          <ac:chgData name="Li Lixiang" userId="6104bbfcb56aea79" providerId="LiveId" clId="{B5189E16-D950-4BFB-8123-3C3064A27E32}" dt="2022-03-11T10:12:14.674" v="822" actId="1035"/>
          <ac:spMkLst>
            <pc:docMk/>
            <pc:sldMk cId="2598200755" sldId="283"/>
            <ac:spMk id="8" creationId="{2EC94B8C-7D43-40D0-97CB-4FECA28237D1}"/>
          </ac:spMkLst>
        </pc:spChg>
        <pc:spChg chg="add mod">
          <ac:chgData name="Li Lixiang" userId="6104bbfcb56aea79" providerId="LiveId" clId="{B5189E16-D950-4BFB-8123-3C3064A27E32}" dt="2022-03-11T10:12:12.453" v="821" actId="1076"/>
          <ac:spMkLst>
            <pc:docMk/>
            <pc:sldMk cId="2598200755" sldId="283"/>
            <ac:spMk id="10" creationId="{CD37BBA5-76BA-455F-B26B-2B107E6C94FE}"/>
          </ac:spMkLst>
        </pc:spChg>
        <pc:spChg chg="add mod">
          <ac:chgData name="Li Lixiang" userId="6104bbfcb56aea79" providerId="LiveId" clId="{B5189E16-D950-4BFB-8123-3C3064A27E32}" dt="2022-03-11T10:12:14.674" v="822" actId="1035"/>
          <ac:spMkLst>
            <pc:docMk/>
            <pc:sldMk cId="2598200755" sldId="283"/>
            <ac:spMk id="12" creationId="{46898BC5-1E09-4B7E-A0EA-B97CCACB0982}"/>
          </ac:spMkLst>
        </pc:spChg>
        <pc:spChg chg="add mod">
          <ac:chgData name="Li Lixiang" userId="6104bbfcb56aea79" providerId="LiveId" clId="{B5189E16-D950-4BFB-8123-3C3064A27E32}" dt="2022-03-11T10:12:14.674" v="822" actId="1035"/>
          <ac:spMkLst>
            <pc:docMk/>
            <pc:sldMk cId="2598200755" sldId="283"/>
            <ac:spMk id="14" creationId="{055808F2-BD40-4349-88CC-DC97E2D10A90}"/>
          </ac:spMkLst>
        </pc:spChg>
        <pc:spChg chg="add mod">
          <ac:chgData name="Li Lixiang" userId="6104bbfcb56aea79" providerId="LiveId" clId="{B5189E16-D950-4BFB-8123-3C3064A27E32}" dt="2022-03-11T10:12:26.559" v="824" actId="1076"/>
          <ac:spMkLst>
            <pc:docMk/>
            <pc:sldMk cId="2598200755" sldId="283"/>
            <ac:spMk id="15" creationId="{CFD224A1-773E-469E-993B-E7EF0A18B532}"/>
          </ac:spMkLst>
        </pc:spChg>
        <pc:spChg chg="add mod">
          <ac:chgData name="Li Lixiang" userId="6104bbfcb56aea79" providerId="LiveId" clId="{B5189E16-D950-4BFB-8123-3C3064A27E32}" dt="2022-03-11T10:12:26.559" v="824" actId="1076"/>
          <ac:spMkLst>
            <pc:docMk/>
            <pc:sldMk cId="2598200755" sldId="283"/>
            <ac:spMk id="16" creationId="{16981334-A0F8-4402-9A60-E7C4353F0B42}"/>
          </ac:spMkLst>
        </pc:spChg>
        <pc:spChg chg="add mod">
          <ac:chgData name="Li Lixiang" userId="6104bbfcb56aea79" providerId="LiveId" clId="{B5189E16-D950-4BFB-8123-3C3064A27E32}" dt="2022-03-11T10:12:26.559" v="824" actId="1076"/>
          <ac:spMkLst>
            <pc:docMk/>
            <pc:sldMk cId="2598200755" sldId="283"/>
            <ac:spMk id="17" creationId="{63A4DD44-9B51-4BAE-A1D5-315ECD3C9A40}"/>
          </ac:spMkLst>
        </pc:spChg>
        <pc:spChg chg="add mod">
          <ac:chgData name="Li Lixiang" userId="6104bbfcb56aea79" providerId="LiveId" clId="{B5189E16-D950-4BFB-8123-3C3064A27E32}" dt="2022-03-11T10:12:34.183" v="826" actId="1076"/>
          <ac:spMkLst>
            <pc:docMk/>
            <pc:sldMk cId="2598200755" sldId="283"/>
            <ac:spMk id="18" creationId="{BFA83646-847A-401C-922E-D2469625FFC6}"/>
          </ac:spMkLst>
        </pc:spChg>
        <pc:spChg chg="add mod">
          <ac:chgData name="Li Lixiang" userId="6104bbfcb56aea79" providerId="LiveId" clId="{B5189E16-D950-4BFB-8123-3C3064A27E32}" dt="2022-03-11T10:12:34.183" v="826" actId="1076"/>
          <ac:spMkLst>
            <pc:docMk/>
            <pc:sldMk cId="2598200755" sldId="283"/>
            <ac:spMk id="19" creationId="{349A367B-6136-4E6C-948D-E997A4D13ECA}"/>
          </ac:spMkLst>
        </pc:spChg>
        <pc:spChg chg="add mod">
          <ac:chgData name="Li Lixiang" userId="6104bbfcb56aea79" providerId="LiveId" clId="{B5189E16-D950-4BFB-8123-3C3064A27E32}" dt="2022-03-11T10:12:34.183" v="826" actId="1076"/>
          <ac:spMkLst>
            <pc:docMk/>
            <pc:sldMk cId="2598200755" sldId="283"/>
            <ac:spMk id="20" creationId="{756CFEAE-79D4-46D7-9E1F-8E55A26B4796}"/>
          </ac:spMkLst>
        </pc:spChg>
        <pc:spChg chg="add mod">
          <ac:chgData name="Li Lixiang" userId="6104bbfcb56aea79" providerId="LiveId" clId="{B5189E16-D950-4BFB-8123-3C3064A27E32}" dt="2022-03-11T10:13:02.969" v="837" actId="1038"/>
          <ac:spMkLst>
            <pc:docMk/>
            <pc:sldMk cId="2598200755" sldId="283"/>
            <ac:spMk id="21" creationId="{854B94D6-E1F7-4298-B028-2276F3CCD54D}"/>
          </ac:spMkLst>
        </pc:spChg>
        <pc:spChg chg="add mod">
          <ac:chgData name="Li Lixiang" userId="6104bbfcb56aea79" providerId="LiveId" clId="{B5189E16-D950-4BFB-8123-3C3064A27E32}" dt="2022-03-11T10:13:02.969" v="837" actId="1038"/>
          <ac:spMkLst>
            <pc:docMk/>
            <pc:sldMk cId="2598200755" sldId="283"/>
            <ac:spMk id="22" creationId="{21ACD5A4-CB4D-47E8-8051-0B01CAC71519}"/>
          </ac:spMkLst>
        </pc:spChg>
        <pc:spChg chg="add mod">
          <ac:chgData name="Li Lixiang" userId="6104bbfcb56aea79" providerId="LiveId" clId="{B5189E16-D950-4BFB-8123-3C3064A27E32}" dt="2022-03-11T10:13:02.969" v="837" actId="1038"/>
          <ac:spMkLst>
            <pc:docMk/>
            <pc:sldMk cId="2598200755" sldId="283"/>
            <ac:spMk id="23" creationId="{DF292AC7-285F-4500-A334-7E7632FFD268}"/>
          </ac:spMkLst>
        </pc:spChg>
        <pc:spChg chg="add mod">
          <ac:chgData name="Li Lixiang" userId="6104bbfcb56aea79" providerId="LiveId" clId="{B5189E16-D950-4BFB-8123-3C3064A27E32}" dt="2022-03-11T10:13:02.969" v="837" actId="1038"/>
          <ac:spMkLst>
            <pc:docMk/>
            <pc:sldMk cId="2598200755" sldId="283"/>
            <ac:spMk id="24" creationId="{CABC944A-D1F4-4C85-852E-44C06EC45A91}"/>
          </ac:spMkLst>
        </pc:spChg>
        <pc:spChg chg="add mod">
          <ac:chgData name="Li Lixiang" userId="6104bbfcb56aea79" providerId="LiveId" clId="{B5189E16-D950-4BFB-8123-3C3064A27E32}" dt="2022-03-11T10:13:02.969" v="837" actId="1038"/>
          <ac:spMkLst>
            <pc:docMk/>
            <pc:sldMk cId="2598200755" sldId="283"/>
            <ac:spMk id="25" creationId="{CE4DA358-026F-48A8-AC80-3FF8DE50EE8F}"/>
          </ac:spMkLst>
        </pc:spChg>
        <pc:spChg chg="add mod">
          <ac:chgData name="Li Lixiang" userId="6104bbfcb56aea79" providerId="LiveId" clId="{B5189E16-D950-4BFB-8123-3C3064A27E32}" dt="2022-03-11T10:13:02.969" v="837" actId="1038"/>
          <ac:spMkLst>
            <pc:docMk/>
            <pc:sldMk cId="2598200755" sldId="283"/>
            <ac:spMk id="26" creationId="{29822EBD-E9FC-41CE-958C-A0CF781E505D}"/>
          </ac:spMkLst>
        </pc:spChg>
        <pc:spChg chg="add mod">
          <ac:chgData name="Li Lixiang" userId="6104bbfcb56aea79" providerId="LiveId" clId="{B5189E16-D950-4BFB-8123-3C3064A27E32}" dt="2022-03-11T10:13:02.969" v="837" actId="1038"/>
          <ac:spMkLst>
            <pc:docMk/>
            <pc:sldMk cId="2598200755" sldId="283"/>
            <ac:spMk id="27" creationId="{4A1A9CF6-28FB-43A8-B95D-1E08A33A5A5A}"/>
          </ac:spMkLst>
        </pc:spChg>
        <pc:spChg chg="add mod">
          <ac:chgData name="Li Lixiang" userId="6104bbfcb56aea79" providerId="LiveId" clId="{B5189E16-D950-4BFB-8123-3C3064A27E32}" dt="2022-03-11T10:13:12.696" v="839" actId="1076"/>
          <ac:spMkLst>
            <pc:docMk/>
            <pc:sldMk cId="2598200755" sldId="283"/>
            <ac:spMk id="28" creationId="{E3741D92-59A1-457B-A7F3-1E4BE0F9F321}"/>
          </ac:spMkLst>
        </pc:spChg>
        <pc:spChg chg="add mod">
          <ac:chgData name="Li Lixiang" userId="6104bbfcb56aea79" providerId="LiveId" clId="{B5189E16-D950-4BFB-8123-3C3064A27E32}" dt="2022-03-11T10:13:12.696" v="839" actId="1076"/>
          <ac:spMkLst>
            <pc:docMk/>
            <pc:sldMk cId="2598200755" sldId="283"/>
            <ac:spMk id="29" creationId="{A56BA1D1-D07E-4B21-AC5A-E88DA7D8F9F4}"/>
          </ac:spMkLst>
        </pc:spChg>
        <pc:spChg chg="add mod">
          <ac:chgData name="Li Lixiang" userId="6104bbfcb56aea79" providerId="LiveId" clId="{B5189E16-D950-4BFB-8123-3C3064A27E32}" dt="2022-03-11T10:13:12.696" v="839" actId="1076"/>
          <ac:spMkLst>
            <pc:docMk/>
            <pc:sldMk cId="2598200755" sldId="283"/>
            <ac:spMk id="30" creationId="{B411E496-7692-4887-8DBC-39489449C6C3}"/>
          </ac:spMkLst>
        </pc:spChg>
        <pc:spChg chg="add mod">
          <ac:chgData name="Li Lixiang" userId="6104bbfcb56aea79" providerId="LiveId" clId="{B5189E16-D950-4BFB-8123-3C3064A27E32}" dt="2022-03-11T10:13:12.696" v="839" actId="1076"/>
          <ac:spMkLst>
            <pc:docMk/>
            <pc:sldMk cId="2598200755" sldId="283"/>
            <ac:spMk id="31" creationId="{D9950B97-5DB3-4077-A4A7-209E1B992D0F}"/>
          </ac:spMkLst>
        </pc:spChg>
        <pc:spChg chg="add mod">
          <ac:chgData name="Li Lixiang" userId="6104bbfcb56aea79" providerId="LiveId" clId="{B5189E16-D950-4BFB-8123-3C3064A27E32}" dt="2022-03-11T10:13:12.696" v="839" actId="1076"/>
          <ac:spMkLst>
            <pc:docMk/>
            <pc:sldMk cId="2598200755" sldId="283"/>
            <ac:spMk id="32" creationId="{0901FEE8-9073-4EDC-8C65-50033E278A2A}"/>
          </ac:spMkLst>
        </pc:spChg>
        <pc:picChg chg="add mod modCrop">
          <ac:chgData name="Li Lixiang" userId="6104bbfcb56aea79" providerId="LiveId" clId="{B5189E16-D950-4BFB-8123-3C3064A27E32}" dt="2022-03-11T10:11:39.731" v="798" actId="1076"/>
          <ac:picMkLst>
            <pc:docMk/>
            <pc:sldMk cId="2598200755" sldId="283"/>
            <ac:picMk id="5" creationId="{2D5C4E41-AF7B-4C57-A8E9-89A06733B635}"/>
          </ac:picMkLst>
        </pc:picChg>
        <pc:picChg chg="add mod">
          <ac:chgData name="Li Lixiang" userId="6104bbfcb56aea79" providerId="LiveId" clId="{B5189E16-D950-4BFB-8123-3C3064A27E32}" dt="2022-03-11T10:11:36.867" v="797" actId="1076"/>
          <ac:picMkLst>
            <pc:docMk/>
            <pc:sldMk cId="2598200755" sldId="283"/>
            <ac:picMk id="7" creationId="{BA25B37E-0ECA-45BD-9071-D783B0DE6999}"/>
          </ac:picMkLst>
        </pc:picChg>
        <pc:picChg chg="add mod">
          <ac:chgData name="Li Lixiang" userId="6104bbfcb56aea79" providerId="LiveId" clId="{B5189E16-D950-4BFB-8123-3C3064A27E32}" dt="2022-03-11T10:11:41.548" v="799" actId="1076"/>
          <ac:picMkLst>
            <pc:docMk/>
            <pc:sldMk cId="2598200755" sldId="283"/>
            <ac:picMk id="9" creationId="{AFA59CD9-E5FE-4BA6-B232-EF9E6A04BF87}"/>
          </ac:picMkLst>
        </pc:picChg>
        <pc:picChg chg="add mod">
          <ac:chgData name="Li Lixiang" userId="6104bbfcb56aea79" providerId="LiveId" clId="{B5189E16-D950-4BFB-8123-3C3064A27E32}" dt="2022-03-11T10:11:45.059" v="801" actId="1076"/>
          <ac:picMkLst>
            <pc:docMk/>
            <pc:sldMk cId="2598200755" sldId="283"/>
            <ac:picMk id="11" creationId="{A2BB929F-1ED2-4E68-ADAE-427C7D3F0308}"/>
          </ac:picMkLst>
        </pc:picChg>
        <pc:picChg chg="add mod">
          <ac:chgData name="Li Lixiang" userId="6104bbfcb56aea79" providerId="LiveId" clId="{B5189E16-D950-4BFB-8123-3C3064A27E32}" dt="2022-03-11T10:11:43.364" v="800" actId="1076"/>
          <ac:picMkLst>
            <pc:docMk/>
            <pc:sldMk cId="2598200755" sldId="283"/>
            <ac:picMk id="13" creationId="{E9A62697-693E-4CE0-BA3A-5A6891D8963F}"/>
          </ac:picMkLst>
        </pc:picChg>
      </pc:sldChg>
      <pc:sldChg chg="addSp delSp modSp new mod">
        <pc:chgData name="Li Lixiang" userId="6104bbfcb56aea79" providerId="LiveId" clId="{B5189E16-D950-4BFB-8123-3C3064A27E32}" dt="2022-03-11T10:11:31.960" v="796" actId="1036"/>
        <pc:sldMkLst>
          <pc:docMk/>
          <pc:sldMk cId="4012340591" sldId="284"/>
        </pc:sldMkLst>
        <pc:spChg chg="mod">
          <ac:chgData name="Li Lixiang" userId="6104bbfcb56aea79" providerId="LiveId" clId="{B5189E16-D950-4BFB-8123-3C3064A27E32}" dt="2022-03-11T10:10:17.177" v="730"/>
          <ac:spMkLst>
            <pc:docMk/>
            <pc:sldMk cId="4012340591" sldId="284"/>
            <ac:spMk id="2" creationId="{15AE2A77-07E4-4844-BEC4-C9A6D9CDEC52}"/>
          </ac:spMkLst>
        </pc:spChg>
        <pc:spChg chg="del">
          <ac:chgData name="Li Lixiang" userId="6104bbfcb56aea79" providerId="LiveId" clId="{B5189E16-D950-4BFB-8123-3C3064A27E32}" dt="2021-10-04T12:00:06.389" v="28" actId="478"/>
          <ac:spMkLst>
            <pc:docMk/>
            <pc:sldMk cId="4012340591" sldId="284"/>
            <ac:spMk id="3" creationId="{F65B2260-A4F0-4D30-84E2-A693761425B9}"/>
          </ac:spMkLst>
        </pc:spChg>
        <pc:spChg chg="add mod">
          <ac:chgData name="Li Lixiang" userId="6104bbfcb56aea79" providerId="LiveId" clId="{B5189E16-D950-4BFB-8123-3C3064A27E32}" dt="2022-03-11T10:10:57.462" v="754" actId="1036"/>
          <ac:spMkLst>
            <pc:docMk/>
            <pc:sldMk cId="4012340591" sldId="284"/>
            <ac:spMk id="6" creationId="{8F0966C4-F59A-4C67-8A65-858FE2E8017E}"/>
          </ac:spMkLst>
        </pc:spChg>
        <pc:spChg chg="add mod">
          <ac:chgData name="Li Lixiang" userId="6104bbfcb56aea79" providerId="LiveId" clId="{B5189E16-D950-4BFB-8123-3C3064A27E32}" dt="2022-03-11T10:10:45.755" v="734" actId="1076"/>
          <ac:spMkLst>
            <pc:docMk/>
            <pc:sldMk cId="4012340591" sldId="284"/>
            <ac:spMk id="7" creationId="{6CB0D6F1-82F8-4749-B5B4-F03470023C65}"/>
          </ac:spMkLst>
        </pc:spChg>
        <pc:spChg chg="add mod">
          <ac:chgData name="Li Lixiang" userId="6104bbfcb56aea79" providerId="LiveId" clId="{B5189E16-D950-4BFB-8123-3C3064A27E32}" dt="2022-03-11T10:10:57.462" v="754" actId="1036"/>
          <ac:spMkLst>
            <pc:docMk/>
            <pc:sldMk cId="4012340591" sldId="284"/>
            <ac:spMk id="8" creationId="{DF8B097D-F9C7-407B-81E2-7F0AC4DF6BB6}"/>
          </ac:spMkLst>
        </pc:spChg>
        <pc:spChg chg="add mod">
          <ac:chgData name="Li Lixiang" userId="6104bbfcb56aea79" providerId="LiveId" clId="{B5189E16-D950-4BFB-8123-3C3064A27E32}" dt="2022-03-11T10:10:57.462" v="754" actId="1036"/>
          <ac:spMkLst>
            <pc:docMk/>
            <pc:sldMk cId="4012340591" sldId="284"/>
            <ac:spMk id="10" creationId="{6DD06AA3-D650-4A48-B1FC-44AFF4E2A079}"/>
          </ac:spMkLst>
        </pc:spChg>
        <pc:spChg chg="add mod">
          <ac:chgData name="Li Lixiang" userId="6104bbfcb56aea79" providerId="LiveId" clId="{B5189E16-D950-4BFB-8123-3C3064A27E32}" dt="2022-03-11T10:10:57.462" v="754" actId="1036"/>
          <ac:spMkLst>
            <pc:docMk/>
            <pc:sldMk cId="4012340591" sldId="284"/>
            <ac:spMk id="12" creationId="{F4CCE62D-8181-4406-8963-8C00B9D7608B}"/>
          </ac:spMkLst>
        </pc:spChg>
        <pc:spChg chg="add mod">
          <ac:chgData name="Li Lixiang" userId="6104bbfcb56aea79" providerId="LiveId" clId="{B5189E16-D950-4BFB-8123-3C3064A27E32}" dt="2022-03-11T10:10:57.462" v="754" actId="1036"/>
          <ac:spMkLst>
            <pc:docMk/>
            <pc:sldMk cId="4012340591" sldId="284"/>
            <ac:spMk id="13" creationId="{43E42FAC-7C9F-459D-A198-4249296D84EB}"/>
          </ac:spMkLst>
        </pc:spChg>
        <pc:spChg chg="add mod">
          <ac:chgData name="Li Lixiang" userId="6104bbfcb56aea79" providerId="LiveId" clId="{B5189E16-D950-4BFB-8123-3C3064A27E32}" dt="2022-03-11T10:10:57.462" v="754" actId="1036"/>
          <ac:spMkLst>
            <pc:docMk/>
            <pc:sldMk cId="4012340591" sldId="284"/>
            <ac:spMk id="14" creationId="{D0ADCA94-DA2D-4968-AFEE-87DC345D01C3}"/>
          </ac:spMkLst>
        </pc:spChg>
        <pc:spChg chg="add mod">
          <ac:chgData name="Li Lixiang" userId="6104bbfcb56aea79" providerId="LiveId" clId="{B5189E16-D950-4BFB-8123-3C3064A27E32}" dt="2022-03-11T10:10:57.462" v="754" actId="1036"/>
          <ac:spMkLst>
            <pc:docMk/>
            <pc:sldMk cId="4012340591" sldId="284"/>
            <ac:spMk id="15" creationId="{8FD52783-ECF8-412F-A40E-47D55E7CC323}"/>
          </ac:spMkLst>
        </pc:spChg>
        <pc:spChg chg="add mod">
          <ac:chgData name="Li Lixiang" userId="6104bbfcb56aea79" providerId="LiveId" clId="{B5189E16-D950-4BFB-8123-3C3064A27E32}" dt="2022-03-11T10:10:57.462" v="754" actId="1036"/>
          <ac:spMkLst>
            <pc:docMk/>
            <pc:sldMk cId="4012340591" sldId="284"/>
            <ac:spMk id="16" creationId="{C1E4EA7E-77F0-48B8-AE15-2365CFC5F01E}"/>
          </ac:spMkLst>
        </pc:spChg>
        <pc:spChg chg="add mod">
          <ac:chgData name="Li Lixiang" userId="6104bbfcb56aea79" providerId="LiveId" clId="{B5189E16-D950-4BFB-8123-3C3064A27E32}" dt="2022-03-11T10:11:05.201" v="772" actId="1036"/>
          <ac:spMkLst>
            <pc:docMk/>
            <pc:sldMk cId="4012340591" sldId="284"/>
            <ac:spMk id="17" creationId="{F7DDF4DD-133E-4551-A102-5DC7368F4C93}"/>
          </ac:spMkLst>
        </pc:spChg>
        <pc:spChg chg="add del mod">
          <ac:chgData name="Li Lixiang" userId="6104bbfcb56aea79" providerId="LiveId" clId="{B5189E16-D950-4BFB-8123-3C3064A27E32}" dt="2022-03-11T10:11:07.741" v="773" actId="478"/>
          <ac:spMkLst>
            <pc:docMk/>
            <pc:sldMk cId="4012340591" sldId="284"/>
            <ac:spMk id="18" creationId="{E9907927-6017-442A-B46C-3B013A46A1A4}"/>
          </ac:spMkLst>
        </pc:spChg>
        <pc:spChg chg="add mod">
          <ac:chgData name="Li Lixiang" userId="6104bbfcb56aea79" providerId="LiveId" clId="{B5189E16-D950-4BFB-8123-3C3064A27E32}" dt="2022-03-11T10:11:18.713" v="777" actId="1036"/>
          <ac:spMkLst>
            <pc:docMk/>
            <pc:sldMk cId="4012340591" sldId="284"/>
            <ac:spMk id="19" creationId="{36A946A8-3D7D-49CC-B006-F3EDD142C9DD}"/>
          </ac:spMkLst>
        </pc:spChg>
        <pc:spChg chg="add mod">
          <ac:chgData name="Li Lixiang" userId="6104bbfcb56aea79" providerId="LiveId" clId="{B5189E16-D950-4BFB-8123-3C3064A27E32}" dt="2022-03-11T10:11:18.713" v="777" actId="1036"/>
          <ac:spMkLst>
            <pc:docMk/>
            <pc:sldMk cId="4012340591" sldId="284"/>
            <ac:spMk id="20" creationId="{6E58E738-956B-4493-B696-25ECEC6AC1AF}"/>
          </ac:spMkLst>
        </pc:spChg>
        <pc:spChg chg="add mod">
          <ac:chgData name="Li Lixiang" userId="6104bbfcb56aea79" providerId="LiveId" clId="{B5189E16-D950-4BFB-8123-3C3064A27E32}" dt="2022-03-11T10:11:18.713" v="777" actId="1036"/>
          <ac:spMkLst>
            <pc:docMk/>
            <pc:sldMk cId="4012340591" sldId="284"/>
            <ac:spMk id="21" creationId="{140F4188-2EA3-4C6A-913D-C29F87F56020}"/>
          </ac:spMkLst>
        </pc:spChg>
        <pc:spChg chg="add mod">
          <ac:chgData name="Li Lixiang" userId="6104bbfcb56aea79" providerId="LiveId" clId="{B5189E16-D950-4BFB-8123-3C3064A27E32}" dt="2022-03-11T10:11:18.713" v="777" actId="1036"/>
          <ac:spMkLst>
            <pc:docMk/>
            <pc:sldMk cId="4012340591" sldId="284"/>
            <ac:spMk id="22" creationId="{3A820BC8-4BDB-4137-87C3-A24A4DC40B24}"/>
          </ac:spMkLst>
        </pc:spChg>
        <pc:spChg chg="add mod">
          <ac:chgData name="Li Lixiang" userId="6104bbfcb56aea79" providerId="LiveId" clId="{B5189E16-D950-4BFB-8123-3C3064A27E32}" dt="2022-03-11T10:11:18.713" v="777" actId="1036"/>
          <ac:spMkLst>
            <pc:docMk/>
            <pc:sldMk cId="4012340591" sldId="284"/>
            <ac:spMk id="23" creationId="{79E8D5BF-3478-4941-B41B-D593F230338C}"/>
          </ac:spMkLst>
        </pc:spChg>
        <pc:spChg chg="add mod">
          <ac:chgData name="Li Lixiang" userId="6104bbfcb56aea79" providerId="LiveId" clId="{B5189E16-D950-4BFB-8123-3C3064A27E32}" dt="2022-03-11T10:11:18.713" v="777" actId="1036"/>
          <ac:spMkLst>
            <pc:docMk/>
            <pc:sldMk cId="4012340591" sldId="284"/>
            <ac:spMk id="24" creationId="{653BD732-8248-46D7-A52E-2FABD71F31E6}"/>
          </ac:spMkLst>
        </pc:spChg>
        <pc:spChg chg="add mod">
          <ac:chgData name="Li Lixiang" userId="6104bbfcb56aea79" providerId="LiveId" clId="{B5189E16-D950-4BFB-8123-3C3064A27E32}" dt="2022-03-11T10:11:18.713" v="777" actId="1036"/>
          <ac:spMkLst>
            <pc:docMk/>
            <pc:sldMk cId="4012340591" sldId="284"/>
            <ac:spMk id="25" creationId="{DEFEF8F2-3DAD-4AFC-9CEA-19CFAE360420}"/>
          </ac:spMkLst>
        </pc:spChg>
        <pc:spChg chg="add mod">
          <ac:chgData name="Li Lixiang" userId="6104bbfcb56aea79" providerId="LiveId" clId="{B5189E16-D950-4BFB-8123-3C3064A27E32}" dt="2022-03-11T10:11:18.713" v="777" actId="1036"/>
          <ac:spMkLst>
            <pc:docMk/>
            <pc:sldMk cId="4012340591" sldId="284"/>
            <ac:spMk id="26" creationId="{4328D172-DAA5-439C-A7C2-DBA6A5911E3D}"/>
          </ac:spMkLst>
        </pc:spChg>
        <pc:spChg chg="add mod">
          <ac:chgData name="Li Lixiang" userId="6104bbfcb56aea79" providerId="LiveId" clId="{B5189E16-D950-4BFB-8123-3C3064A27E32}" dt="2022-03-11T10:11:18.713" v="777" actId="1036"/>
          <ac:spMkLst>
            <pc:docMk/>
            <pc:sldMk cId="4012340591" sldId="284"/>
            <ac:spMk id="27" creationId="{565157FC-42D3-406A-A920-4F9AB581D30C}"/>
          </ac:spMkLst>
        </pc:spChg>
        <pc:spChg chg="add mod">
          <ac:chgData name="Li Lixiang" userId="6104bbfcb56aea79" providerId="LiveId" clId="{B5189E16-D950-4BFB-8123-3C3064A27E32}" dt="2022-03-11T10:11:18.713" v="777" actId="1036"/>
          <ac:spMkLst>
            <pc:docMk/>
            <pc:sldMk cId="4012340591" sldId="284"/>
            <ac:spMk id="28" creationId="{0DFE3423-8269-4548-950B-9098E3B1320B}"/>
          </ac:spMkLst>
        </pc:spChg>
        <pc:spChg chg="add mod">
          <ac:chgData name="Li Lixiang" userId="6104bbfcb56aea79" providerId="LiveId" clId="{B5189E16-D950-4BFB-8123-3C3064A27E32}" dt="2022-03-11T10:11:31.960" v="796" actId="1036"/>
          <ac:spMkLst>
            <pc:docMk/>
            <pc:sldMk cId="4012340591" sldId="284"/>
            <ac:spMk id="29" creationId="{39A3495B-9954-49A2-8AC0-5E384044417B}"/>
          </ac:spMkLst>
        </pc:spChg>
        <pc:spChg chg="add mod">
          <ac:chgData name="Li Lixiang" userId="6104bbfcb56aea79" providerId="LiveId" clId="{B5189E16-D950-4BFB-8123-3C3064A27E32}" dt="2022-03-11T10:11:31.960" v="796" actId="1036"/>
          <ac:spMkLst>
            <pc:docMk/>
            <pc:sldMk cId="4012340591" sldId="284"/>
            <ac:spMk id="30" creationId="{9EC35B2B-AA95-4632-B1DC-B2C5B3DB503F}"/>
          </ac:spMkLst>
        </pc:spChg>
        <pc:spChg chg="add mod">
          <ac:chgData name="Li Lixiang" userId="6104bbfcb56aea79" providerId="LiveId" clId="{B5189E16-D950-4BFB-8123-3C3064A27E32}" dt="2022-03-11T10:11:31.960" v="796" actId="1036"/>
          <ac:spMkLst>
            <pc:docMk/>
            <pc:sldMk cId="4012340591" sldId="284"/>
            <ac:spMk id="31" creationId="{91BD25BA-2D96-4FB4-B307-9A57DCADE716}"/>
          </ac:spMkLst>
        </pc:spChg>
        <pc:spChg chg="add mod">
          <ac:chgData name="Li Lixiang" userId="6104bbfcb56aea79" providerId="LiveId" clId="{B5189E16-D950-4BFB-8123-3C3064A27E32}" dt="2022-03-11T10:11:31.960" v="796" actId="1036"/>
          <ac:spMkLst>
            <pc:docMk/>
            <pc:sldMk cId="4012340591" sldId="284"/>
            <ac:spMk id="32" creationId="{10EDF9F5-214D-4BFD-B25C-D666F8BB09A8}"/>
          </ac:spMkLst>
        </pc:spChg>
        <pc:spChg chg="add mod">
          <ac:chgData name="Li Lixiang" userId="6104bbfcb56aea79" providerId="LiveId" clId="{B5189E16-D950-4BFB-8123-3C3064A27E32}" dt="2022-03-11T10:11:31.960" v="796" actId="1036"/>
          <ac:spMkLst>
            <pc:docMk/>
            <pc:sldMk cId="4012340591" sldId="284"/>
            <ac:spMk id="33" creationId="{D901B2B4-3269-47D3-92F6-CE9998D9855E}"/>
          </ac:spMkLst>
        </pc:spChg>
        <pc:spChg chg="add mod">
          <ac:chgData name="Li Lixiang" userId="6104bbfcb56aea79" providerId="LiveId" clId="{B5189E16-D950-4BFB-8123-3C3064A27E32}" dt="2022-03-11T10:11:31.960" v="796" actId="1036"/>
          <ac:spMkLst>
            <pc:docMk/>
            <pc:sldMk cId="4012340591" sldId="284"/>
            <ac:spMk id="34" creationId="{D5F28A42-FDD5-42CB-983A-CE7DE1318154}"/>
          </ac:spMkLst>
        </pc:spChg>
        <pc:spChg chg="add mod">
          <ac:chgData name="Li Lixiang" userId="6104bbfcb56aea79" providerId="LiveId" clId="{B5189E16-D950-4BFB-8123-3C3064A27E32}" dt="2022-03-11T10:11:31.960" v="796" actId="1036"/>
          <ac:spMkLst>
            <pc:docMk/>
            <pc:sldMk cId="4012340591" sldId="284"/>
            <ac:spMk id="35" creationId="{CF661C4C-7230-41FB-95BF-5FDACC897C47}"/>
          </ac:spMkLst>
        </pc:spChg>
        <pc:spChg chg="add mod">
          <ac:chgData name="Li Lixiang" userId="6104bbfcb56aea79" providerId="LiveId" clId="{B5189E16-D950-4BFB-8123-3C3064A27E32}" dt="2022-03-11T10:11:31.960" v="796" actId="1036"/>
          <ac:spMkLst>
            <pc:docMk/>
            <pc:sldMk cId="4012340591" sldId="284"/>
            <ac:spMk id="36" creationId="{3E6E5A4F-FA54-4955-A10A-A572C41522C6}"/>
          </ac:spMkLst>
        </pc:spChg>
        <pc:spChg chg="add mod">
          <ac:chgData name="Li Lixiang" userId="6104bbfcb56aea79" providerId="LiveId" clId="{B5189E16-D950-4BFB-8123-3C3064A27E32}" dt="2022-03-11T10:11:31.960" v="796" actId="1036"/>
          <ac:spMkLst>
            <pc:docMk/>
            <pc:sldMk cId="4012340591" sldId="284"/>
            <ac:spMk id="37" creationId="{D88F2C18-4E78-426E-9211-640F72439C3A}"/>
          </ac:spMkLst>
        </pc:spChg>
        <pc:spChg chg="add mod">
          <ac:chgData name="Li Lixiang" userId="6104bbfcb56aea79" providerId="LiveId" clId="{B5189E16-D950-4BFB-8123-3C3064A27E32}" dt="2022-03-11T10:11:31.960" v="796" actId="1036"/>
          <ac:spMkLst>
            <pc:docMk/>
            <pc:sldMk cId="4012340591" sldId="284"/>
            <ac:spMk id="38" creationId="{82661DA3-CE1B-4785-87B8-8C4C313511CE}"/>
          </ac:spMkLst>
        </pc:spChg>
        <pc:picChg chg="add mod">
          <ac:chgData name="Li Lixiang" userId="6104bbfcb56aea79" providerId="LiveId" clId="{B5189E16-D950-4BFB-8123-3C3064A27E32}" dt="2022-03-11T10:10:38.745" v="732" actId="1076"/>
          <ac:picMkLst>
            <pc:docMk/>
            <pc:sldMk cId="4012340591" sldId="284"/>
            <ac:picMk id="5" creationId="{92486147-C600-40CA-8A3B-F95216A7D28D}"/>
          </ac:picMkLst>
        </pc:picChg>
        <pc:picChg chg="add del mod">
          <ac:chgData name="Li Lixiang" userId="6104bbfcb56aea79" providerId="LiveId" clId="{B5189E16-D950-4BFB-8123-3C3064A27E32}" dt="2021-10-04T12:01:23.001" v="33" actId="478"/>
          <ac:picMkLst>
            <pc:docMk/>
            <pc:sldMk cId="4012340591" sldId="284"/>
            <ac:picMk id="7" creationId="{50CB77A1-73E6-4EC3-A1D8-455F67D776D3}"/>
          </ac:picMkLst>
        </pc:picChg>
        <pc:picChg chg="add mod">
          <ac:chgData name="Li Lixiang" userId="6104bbfcb56aea79" providerId="LiveId" clId="{B5189E16-D950-4BFB-8123-3C3064A27E32}" dt="2022-03-11T10:10:37.106" v="731" actId="1076"/>
          <ac:picMkLst>
            <pc:docMk/>
            <pc:sldMk cId="4012340591" sldId="284"/>
            <ac:picMk id="9" creationId="{22247879-540D-492D-BA01-C29C6715CBF9}"/>
          </ac:picMkLst>
        </pc:picChg>
        <pc:picChg chg="add mod">
          <ac:chgData name="Li Lixiang" userId="6104bbfcb56aea79" providerId="LiveId" clId="{B5189E16-D950-4BFB-8123-3C3064A27E32}" dt="2021-10-04T12:03:04.754" v="37" actId="1076"/>
          <ac:picMkLst>
            <pc:docMk/>
            <pc:sldMk cId="4012340591" sldId="284"/>
            <ac:picMk id="11" creationId="{851E1ABA-804A-4D21-A476-898AE1998734}"/>
          </ac:picMkLst>
        </pc:picChg>
      </pc:sldChg>
      <pc:sldChg chg="addSp delSp modSp new mod">
        <pc:chgData name="Li Lixiang" userId="6104bbfcb56aea79" providerId="LiveId" clId="{B5189E16-D950-4BFB-8123-3C3064A27E32}" dt="2022-03-11T10:19:37.205" v="897" actId="1036"/>
        <pc:sldMkLst>
          <pc:docMk/>
          <pc:sldMk cId="2976620627" sldId="285"/>
        </pc:sldMkLst>
        <pc:spChg chg="mod">
          <ac:chgData name="Li Lixiang" userId="6104bbfcb56aea79" providerId="LiveId" clId="{B5189E16-D950-4BFB-8123-3C3064A27E32}" dt="2022-03-11T10:09:14.652" v="720" actId="27636"/>
          <ac:spMkLst>
            <pc:docMk/>
            <pc:sldMk cId="2976620627" sldId="285"/>
            <ac:spMk id="2" creationId="{855C95EC-2DD2-484B-9E16-061FB75F9E20}"/>
          </ac:spMkLst>
        </pc:spChg>
        <pc:spChg chg="del">
          <ac:chgData name="Li Lixiang" userId="6104bbfcb56aea79" providerId="LiveId" clId="{B5189E16-D950-4BFB-8123-3C3064A27E32}" dt="2021-10-05T03:23:21.477" v="41" actId="478"/>
          <ac:spMkLst>
            <pc:docMk/>
            <pc:sldMk cId="2976620627" sldId="285"/>
            <ac:spMk id="3" creationId="{CF797837-42F4-4985-9CF9-D987B02892EF}"/>
          </ac:spMkLst>
        </pc:spChg>
        <pc:spChg chg="add mod">
          <ac:chgData name="Li Lixiang" userId="6104bbfcb56aea79" providerId="LiveId" clId="{B5189E16-D950-4BFB-8123-3C3064A27E32}" dt="2022-03-11T10:09:36.169" v="723" actId="1076"/>
          <ac:spMkLst>
            <pc:docMk/>
            <pc:sldMk cId="2976620627" sldId="285"/>
            <ac:spMk id="6" creationId="{6230C113-E826-4A1F-8F70-F17F438E7F18}"/>
          </ac:spMkLst>
        </pc:spChg>
        <pc:spChg chg="add mod">
          <ac:chgData name="Li Lixiang" userId="6104bbfcb56aea79" providerId="LiveId" clId="{B5189E16-D950-4BFB-8123-3C3064A27E32}" dt="2022-03-11T10:09:36.169" v="723" actId="1076"/>
          <ac:spMkLst>
            <pc:docMk/>
            <pc:sldMk cId="2976620627" sldId="285"/>
            <ac:spMk id="8" creationId="{8DD14460-15AD-4D3C-891C-564291138FE1}"/>
          </ac:spMkLst>
        </pc:spChg>
        <pc:spChg chg="add mod">
          <ac:chgData name="Li Lixiang" userId="6104bbfcb56aea79" providerId="LiveId" clId="{B5189E16-D950-4BFB-8123-3C3064A27E32}" dt="2022-03-11T10:09:36.169" v="723" actId="1076"/>
          <ac:spMkLst>
            <pc:docMk/>
            <pc:sldMk cId="2976620627" sldId="285"/>
            <ac:spMk id="9" creationId="{5EC5E2B8-88FA-4225-94E7-A686C33AEBA6}"/>
          </ac:spMkLst>
        </pc:spChg>
        <pc:spChg chg="add mod">
          <ac:chgData name="Li Lixiang" userId="6104bbfcb56aea79" providerId="LiveId" clId="{B5189E16-D950-4BFB-8123-3C3064A27E32}" dt="2022-03-11T10:09:36.169" v="723" actId="1076"/>
          <ac:spMkLst>
            <pc:docMk/>
            <pc:sldMk cId="2976620627" sldId="285"/>
            <ac:spMk id="10" creationId="{D449C646-B3C2-452B-8808-629F9A3A2890}"/>
          </ac:spMkLst>
        </pc:spChg>
        <pc:spChg chg="add mod">
          <ac:chgData name="Li Lixiang" userId="6104bbfcb56aea79" providerId="LiveId" clId="{B5189E16-D950-4BFB-8123-3C3064A27E32}" dt="2022-03-11T10:09:36.169" v="723" actId="1076"/>
          <ac:spMkLst>
            <pc:docMk/>
            <pc:sldMk cId="2976620627" sldId="285"/>
            <ac:spMk id="11" creationId="{D964D86E-B0A6-4D5D-9393-F4B004609BAB}"/>
          </ac:spMkLst>
        </pc:spChg>
        <pc:spChg chg="add mod">
          <ac:chgData name="Li Lixiang" userId="6104bbfcb56aea79" providerId="LiveId" clId="{B5189E16-D950-4BFB-8123-3C3064A27E32}" dt="2022-03-11T10:09:36.169" v="723" actId="1076"/>
          <ac:spMkLst>
            <pc:docMk/>
            <pc:sldMk cId="2976620627" sldId="285"/>
            <ac:spMk id="12" creationId="{757092FF-B4F5-4CD0-AC13-C3C7CD810CB8}"/>
          </ac:spMkLst>
        </pc:spChg>
        <pc:spChg chg="add mod">
          <ac:chgData name="Li Lixiang" userId="6104bbfcb56aea79" providerId="LiveId" clId="{B5189E16-D950-4BFB-8123-3C3064A27E32}" dt="2022-03-11T10:09:47.200" v="725" actId="1076"/>
          <ac:spMkLst>
            <pc:docMk/>
            <pc:sldMk cId="2976620627" sldId="285"/>
            <ac:spMk id="13" creationId="{D3265944-ABC1-450A-9D9D-A1BFDF2776E8}"/>
          </ac:spMkLst>
        </pc:spChg>
        <pc:spChg chg="add mod">
          <ac:chgData name="Li Lixiang" userId="6104bbfcb56aea79" providerId="LiveId" clId="{B5189E16-D950-4BFB-8123-3C3064A27E32}" dt="2022-03-11T10:09:47.200" v="725" actId="1076"/>
          <ac:spMkLst>
            <pc:docMk/>
            <pc:sldMk cId="2976620627" sldId="285"/>
            <ac:spMk id="14" creationId="{6941F5B6-2EAF-4FF4-80F3-E63E0CC6A22A}"/>
          </ac:spMkLst>
        </pc:spChg>
        <pc:spChg chg="add mod">
          <ac:chgData name="Li Lixiang" userId="6104bbfcb56aea79" providerId="LiveId" clId="{B5189E16-D950-4BFB-8123-3C3064A27E32}" dt="2022-03-11T10:19:29.110" v="882" actId="1035"/>
          <ac:spMkLst>
            <pc:docMk/>
            <pc:sldMk cId="2976620627" sldId="285"/>
            <ac:spMk id="15" creationId="{D4BAB32F-ECA2-4311-BABF-420CDB396615}"/>
          </ac:spMkLst>
        </pc:spChg>
        <pc:spChg chg="add mod">
          <ac:chgData name="Li Lixiang" userId="6104bbfcb56aea79" providerId="LiveId" clId="{B5189E16-D950-4BFB-8123-3C3064A27E32}" dt="2022-03-11T10:19:29.110" v="882" actId="1035"/>
          <ac:spMkLst>
            <pc:docMk/>
            <pc:sldMk cId="2976620627" sldId="285"/>
            <ac:spMk id="16" creationId="{8888F9C5-A5A2-4600-A4BD-A1D86287419A}"/>
          </ac:spMkLst>
        </pc:spChg>
        <pc:spChg chg="add mod">
          <ac:chgData name="Li Lixiang" userId="6104bbfcb56aea79" providerId="LiveId" clId="{B5189E16-D950-4BFB-8123-3C3064A27E32}" dt="2022-03-11T10:19:29.110" v="882" actId="1035"/>
          <ac:spMkLst>
            <pc:docMk/>
            <pc:sldMk cId="2976620627" sldId="285"/>
            <ac:spMk id="17" creationId="{9396FAC3-FA32-44E8-8F5C-582E02A11FC2}"/>
          </ac:spMkLst>
        </pc:spChg>
        <pc:spChg chg="add mod">
          <ac:chgData name="Li Lixiang" userId="6104bbfcb56aea79" providerId="LiveId" clId="{B5189E16-D950-4BFB-8123-3C3064A27E32}" dt="2022-03-11T10:19:37.205" v="897" actId="1036"/>
          <ac:spMkLst>
            <pc:docMk/>
            <pc:sldMk cId="2976620627" sldId="285"/>
            <ac:spMk id="18" creationId="{BABC0A99-C6E5-44E7-B834-9A0ED707F939}"/>
          </ac:spMkLst>
        </pc:spChg>
        <pc:picChg chg="add mod">
          <ac:chgData name="Li Lixiang" userId="6104bbfcb56aea79" providerId="LiveId" clId="{B5189E16-D950-4BFB-8123-3C3064A27E32}" dt="2022-03-11T10:19:14.059" v="867" actId="1076"/>
          <ac:picMkLst>
            <pc:docMk/>
            <pc:sldMk cId="2976620627" sldId="285"/>
            <ac:picMk id="4" creationId="{D74221E9-9950-40EB-BB71-05373DA26EFB}"/>
          </ac:picMkLst>
        </pc:picChg>
        <pc:picChg chg="add mod">
          <ac:chgData name="Li Lixiang" userId="6104bbfcb56aea79" providerId="LiveId" clId="{B5189E16-D950-4BFB-8123-3C3064A27E32}" dt="2022-03-11T10:09:19.342" v="721" actId="1076"/>
          <ac:picMkLst>
            <pc:docMk/>
            <pc:sldMk cId="2976620627" sldId="285"/>
            <ac:picMk id="5" creationId="{ED28937E-A0D7-436E-9C0E-D74221B25EB8}"/>
          </ac:picMkLst>
        </pc:picChg>
        <pc:picChg chg="add mod">
          <ac:chgData name="Li Lixiang" userId="6104bbfcb56aea79" providerId="LiveId" clId="{B5189E16-D950-4BFB-8123-3C3064A27E32}" dt="2022-03-11T10:09:19.342" v="721" actId="1076"/>
          <ac:picMkLst>
            <pc:docMk/>
            <pc:sldMk cId="2976620627" sldId="285"/>
            <ac:picMk id="7" creationId="{5C78E149-6A9F-420D-A397-32D1188A4D45}"/>
          </ac:picMkLst>
        </pc:picChg>
      </pc:sldChg>
      <pc:sldChg chg="addSp delSp modSp new mod">
        <pc:chgData name="Li Lixiang" userId="6104bbfcb56aea79" providerId="LiveId" clId="{B5189E16-D950-4BFB-8123-3C3064A27E32}" dt="2022-03-11T10:08:46.473" v="712" actId="1036"/>
        <pc:sldMkLst>
          <pc:docMk/>
          <pc:sldMk cId="2897153069" sldId="286"/>
        </pc:sldMkLst>
        <pc:spChg chg="mod">
          <ac:chgData name="Li Lixiang" userId="6104bbfcb56aea79" providerId="LiveId" clId="{B5189E16-D950-4BFB-8123-3C3064A27E32}" dt="2022-03-11T10:07:39.752" v="696" actId="27636"/>
          <ac:spMkLst>
            <pc:docMk/>
            <pc:sldMk cId="2897153069" sldId="286"/>
            <ac:spMk id="2" creationId="{1AD9F3DC-CC9B-4099-88B1-47D2230CA0D9}"/>
          </ac:spMkLst>
        </pc:spChg>
        <pc:spChg chg="del">
          <ac:chgData name="Li Lixiang" userId="6104bbfcb56aea79" providerId="LiveId" clId="{B5189E16-D950-4BFB-8123-3C3064A27E32}" dt="2021-10-05T03:27:13.119" v="51" actId="478"/>
          <ac:spMkLst>
            <pc:docMk/>
            <pc:sldMk cId="2897153069" sldId="286"/>
            <ac:spMk id="3" creationId="{A63E448A-82E8-4BF4-A062-28B54EA97509}"/>
          </ac:spMkLst>
        </pc:spChg>
        <pc:spChg chg="add mod">
          <ac:chgData name="Li Lixiang" userId="6104bbfcb56aea79" providerId="LiveId" clId="{B5189E16-D950-4BFB-8123-3C3064A27E32}" dt="2022-03-11T10:08:46.473" v="712" actId="1036"/>
          <ac:spMkLst>
            <pc:docMk/>
            <pc:sldMk cId="2897153069" sldId="286"/>
            <ac:spMk id="8" creationId="{C244F2A0-5BDE-4EFD-B660-3572D670E2D8}"/>
          </ac:spMkLst>
        </pc:spChg>
        <pc:spChg chg="add mod">
          <ac:chgData name="Li Lixiang" userId="6104bbfcb56aea79" providerId="LiveId" clId="{B5189E16-D950-4BFB-8123-3C3064A27E32}" dt="2022-03-11T10:08:46.473" v="712" actId="1036"/>
          <ac:spMkLst>
            <pc:docMk/>
            <pc:sldMk cId="2897153069" sldId="286"/>
            <ac:spMk id="10" creationId="{827206B9-8B3C-4D59-85B4-BCCC7A2B6005}"/>
          </ac:spMkLst>
        </pc:spChg>
        <pc:spChg chg="add mod">
          <ac:chgData name="Li Lixiang" userId="6104bbfcb56aea79" providerId="LiveId" clId="{B5189E16-D950-4BFB-8123-3C3064A27E32}" dt="2022-03-11T10:08:46.473" v="712" actId="1036"/>
          <ac:spMkLst>
            <pc:docMk/>
            <pc:sldMk cId="2897153069" sldId="286"/>
            <ac:spMk id="12" creationId="{C0571F95-F496-444E-B27F-5EDFC0388F71}"/>
          </ac:spMkLst>
        </pc:spChg>
        <pc:spChg chg="add mod">
          <ac:chgData name="Li Lixiang" userId="6104bbfcb56aea79" providerId="LiveId" clId="{B5189E16-D950-4BFB-8123-3C3064A27E32}" dt="2022-03-11T10:08:46.473" v="712" actId="1036"/>
          <ac:spMkLst>
            <pc:docMk/>
            <pc:sldMk cId="2897153069" sldId="286"/>
            <ac:spMk id="13" creationId="{1610580F-5BCB-4DD2-94D5-03E5EA60D29E}"/>
          </ac:spMkLst>
        </pc:spChg>
        <pc:spChg chg="add mod">
          <ac:chgData name="Li Lixiang" userId="6104bbfcb56aea79" providerId="LiveId" clId="{B5189E16-D950-4BFB-8123-3C3064A27E32}" dt="2022-03-11T10:08:46.473" v="712" actId="1036"/>
          <ac:spMkLst>
            <pc:docMk/>
            <pc:sldMk cId="2897153069" sldId="286"/>
            <ac:spMk id="14" creationId="{5CC6B2BF-AF7C-4509-B3B0-B9512E469191}"/>
          </ac:spMkLst>
        </pc:spChg>
        <pc:spChg chg="add mod">
          <ac:chgData name="Li Lixiang" userId="6104bbfcb56aea79" providerId="LiveId" clId="{B5189E16-D950-4BFB-8123-3C3064A27E32}" dt="2022-03-11T10:08:46.473" v="712" actId="1036"/>
          <ac:spMkLst>
            <pc:docMk/>
            <pc:sldMk cId="2897153069" sldId="286"/>
            <ac:spMk id="15" creationId="{6C68B30E-2467-4C96-AC32-9F340952D9EC}"/>
          </ac:spMkLst>
        </pc:spChg>
        <pc:spChg chg="add del mod">
          <ac:chgData name="Li Lixiang" userId="6104bbfcb56aea79" providerId="LiveId" clId="{B5189E16-D950-4BFB-8123-3C3064A27E32}" dt="2022-03-11T10:08:34.605" v="709" actId="478"/>
          <ac:spMkLst>
            <pc:docMk/>
            <pc:sldMk cId="2897153069" sldId="286"/>
            <ac:spMk id="16" creationId="{60328883-DBEE-411B-AE0A-57664E1DA841}"/>
          </ac:spMkLst>
        </pc:spChg>
        <pc:spChg chg="add del mod">
          <ac:chgData name="Li Lixiang" userId="6104bbfcb56aea79" providerId="LiveId" clId="{B5189E16-D950-4BFB-8123-3C3064A27E32}" dt="2022-03-11T10:08:34.605" v="709" actId="478"/>
          <ac:spMkLst>
            <pc:docMk/>
            <pc:sldMk cId="2897153069" sldId="286"/>
            <ac:spMk id="17" creationId="{795E0A57-E041-4B4B-BC0A-06097126CD0B}"/>
          </ac:spMkLst>
        </pc:spChg>
        <pc:spChg chg="add del mod">
          <ac:chgData name="Li Lixiang" userId="6104bbfcb56aea79" providerId="LiveId" clId="{B5189E16-D950-4BFB-8123-3C3064A27E32}" dt="2022-03-11T10:08:34.605" v="709" actId="478"/>
          <ac:spMkLst>
            <pc:docMk/>
            <pc:sldMk cId="2897153069" sldId="286"/>
            <ac:spMk id="18" creationId="{D3C665E3-C24E-4E27-86D3-6AD2593BE91D}"/>
          </ac:spMkLst>
        </pc:spChg>
        <pc:spChg chg="add del mod">
          <ac:chgData name="Li Lixiang" userId="6104bbfcb56aea79" providerId="LiveId" clId="{B5189E16-D950-4BFB-8123-3C3064A27E32}" dt="2022-03-11T10:08:34.605" v="709" actId="478"/>
          <ac:spMkLst>
            <pc:docMk/>
            <pc:sldMk cId="2897153069" sldId="286"/>
            <ac:spMk id="19" creationId="{89B33A33-BF3B-4030-AACA-C9AF971175C7}"/>
          </ac:spMkLst>
        </pc:spChg>
        <pc:spChg chg="add del mod">
          <ac:chgData name="Li Lixiang" userId="6104bbfcb56aea79" providerId="LiveId" clId="{B5189E16-D950-4BFB-8123-3C3064A27E32}" dt="2022-03-11T10:08:34.605" v="709" actId="478"/>
          <ac:spMkLst>
            <pc:docMk/>
            <pc:sldMk cId="2897153069" sldId="286"/>
            <ac:spMk id="20" creationId="{C94F18C8-5AAB-48DD-A213-AEA358C10593}"/>
          </ac:spMkLst>
        </pc:spChg>
        <pc:spChg chg="add mod">
          <ac:chgData name="Li Lixiang" userId="6104bbfcb56aea79" providerId="LiveId" clId="{B5189E16-D950-4BFB-8123-3C3064A27E32}" dt="2022-03-11T10:08:02.108" v="698" actId="1076"/>
          <ac:spMkLst>
            <pc:docMk/>
            <pc:sldMk cId="2897153069" sldId="286"/>
            <ac:spMk id="21" creationId="{9609D29C-7C37-433F-A105-A7D78DB7E49C}"/>
          </ac:spMkLst>
        </pc:spChg>
        <pc:spChg chg="add mod">
          <ac:chgData name="Li Lixiang" userId="6104bbfcb56aea79" providerId="LiveId" clId="{B5189E16-D950-4BFB-8123-3C3064A27E32}" dt="2022-03-11T10:08:02.108" v="698" actId="1076"/>
          <ac:spMkLst>
            <pc:docMk/>
            <pc:sldMk cId="2897153069" sldId="286"/>
            <ac:spMk id="22" creationId="{A8C1C98D-CA11-404B-AF6C-9DC67AFF528E}"/>
          </ac:spMkLst>
        </pc:spChg>
        <pc:spChg chg="add mod">
          <ac:chgData name="Li Lixiang" userId="6104bbfcb56aea79" providerId="LiveId" clId="{B5189E16-D950-4BFB-8123-3C3064A27E32}" dt="2022-03-11T10:08:02.108" v="698" actId="1076"/>
          <ac:spMkLst>
            <pc:docMk/>
            <pc:sldMk cId="2897153069" sldId="286"/>
            <ac:spMk id="23" creationId="{5D9263E2-5529-4070-8BE1-9A56E3B70D85}"/>
          </ac:spMkLst>
        </pc:spChg>
        <pc:spChg chg="add mod">
          <ac:chgData name="Li Lixiang" userId="6104bbfcb56aea79" providerId="LiveId" clId="{B5189E16-D950-4BFB-8123-3C3064A27E32}" dt="2022-03-11T10:08:02.108" v="698" actId="1076"/>
          <ac:spMkLst>
            <pc:docMk/>
            <pc:sldMk cId="2897153069" sldId="286"/>
            <ac:spMk id="24" creationId="{39AC51C8-C470-40CC-8C7F-D1F7970F6A9E}"/>
          </ac:spMkLst>
        </pc:spChg>
        <pc:spChg chg="add mod">
          <ac:chgData name="Li Lixiang" userId="6104bbfcb56aea79" providerId="LiveId" clId="{B5189E16-D950-4BFB-8123-3C3064A27E32}" dt="2022-03-11T10:08:02.108" v="698" actId="1076"/>
          <ac:spMkLst>
            <pc:docMk/>
            <pc:sldMk cId="2897153069" sldId="286"/>
            <ac:spMk id="25" creationId="{876ACDD5-A4F7-4D72-BD37-0E8514F995B2}"/>
          </ac:spMkLst>
        </pc:spChg>
        <pc:spChg chg="add mod">
          <ac:chgData name="Li Lixiang" userId="6104bbfcb56aea79" providerId="LiveId" clId="{B5189E16-D950-4BFB-8123-3C3064A27E32}" dt="2022-03-11T10:08:02.108" v="698" actId="1076"/>
          <ac:spMkLst>
            <pc:docMk/>
            <pc:sldMk cId="2897153069" sldId="286"/>
            <ac:spMk id="26" creationId="{F4F19ECA-8E23-48B6-8D60-00FEACD288D4}"/>
          </ac:spMkLst>
        </pc:spChg>
        <pc:spChg chg="add mod">
          <ac:chgData name="Li Lixiang" userId="6104bbfcb56aea79" providerId="LiveId" clId="{B5189E16-D950-4BFB-8123-3C3064A27E32}" dt="2022-03-11T10:08:13.738" v="706" actId="1038"/>
          <ac:spMkLst>
            <pc:docMk/>
            <pc:sldMk cId="2897153069" sldId="286"/>
            <ac:spMk id="27" creationId="{CA47670E-DC88-43B9-BC7E-86B7A6C761ED}"/>
          </ac:spMkLst>
        </pc:spChg>
        <pc:spChg chg="add mod">
          <ac:chgData name="Li Lixiang" userId="6104bbfcb56aea79" providerId="LiveId" clId="{B5189E16-D950-4BFB-8123-3C3064A27E32}" dt="2022-03-11T10:08:13.738" v="706" actId="1038"/>
          <ac:spMkLst>
            <pc:docMk/>
            <pc:sldMk cId="2897153069" sldId="286"/>
            <ac:spMk id="28" creationId="{BF475356-31DF-40FB-A74F-9BD466DE2A4F}"/>
          </ac:spMkLst>
        </pc:spChg>
        <pc:spChg chg="add mod">
          <ac:chgData name="Li Lixiang" userId="6104bbfcb56aea79" providerId="LiveId" clId="{B5189E16-D950-4BFB-8123-3C3064A27E32}" dt="2022-03-11T10:08:13.738" v="706" actId="1038"/>
          <ac:spMkLst>
            <pc:docMk/>
            <pc:sldMk cId="2897153069" sldId="286"/>
            <ac:spMk id="29" creationId="{A69BBAFC-62AD-4635-9CD9-CD9016039B95}"/>
          </ac:spMkLst>
        </pc:spChg>
        <pc:spChg chg="add mod">
          <ac:chgData name="Li Lixiang" userId="6104bbfcb56aea79" providerId="LiveId" clId="{B5189E16-D950-4BFB-8123-3C3064A27E32}" dt="2022-03-11T10:08:13.738" v="706" actId="1038"/>
          <ac:spMkLst>
            <pc:docMk/>
            <pc:sldMk cId="2897153069" sldId="286"/>
            <ac:spMk id="30" creationId="{4CF9D3EC-07A9-4E07-B243-93238A4989B8}"/>
          </ac:spMkLst>
        </pc:spChg>
        <pc:spChg chg="add mod">
          <ac:chgData name="Li Lixiang" userId="6104bbfcb56aea79" providerId="LiveId" clId="{B5189E16-D950-4BFB-8123-3C3064A27E32}" dt="2022-03-11T10:08:13.738" v="706" actId="1038"/>
          <ac:spMkLst>
            <pc:docMk/>
            <pc:sldMk cId="2897153069" sldId="286"/>
            <ac:spMk id="31" creationId="{653ECF41-7901-4DC6-B5A0-C03C8741732C}"/>
          </ac:spMkLst>
        </pc:spChg>
        <pc:spChg chg="add mod">
          <ac:chgData name="Li Lixiang" userId="6104bbfcb56aea79" providerId="LiveId" clId="{B5189E16-D950-4BFB-8123-3C3064A27E32}" dt="2022-03-11T10:08:13.738" v="706" actId="1038"/>
          <ac:spMkLst>
            <pc:docMk/>
            <pc:sldMk cId="2897153069" sldId="286"/>
            <ac:spMk id="32" creationId="{DFA95DA3-5936-4F5C-BA7A-251CF3CC02AA}"/>
          </ac:spMkLst>
        </pc:spChg>
        <pc:spChg chg="add mod">
          <ac:chgData name="Li Lixiang" userId="6104bbfcb56aea79" providerId="LiveId" clId="{B5189E16-D950-4BFB-8123-3C3064A27E32}" dt="2022-03-11T10:08:27.302" v="708" actId="1076"/>
          <ac:spMkLst>
            <pc:docMk/>
            <pc:sldMk cId="2897153069" sldId="286"/>
            <ac:spMk id="33" creationId="{B99040E9-DFBE-4AC3-AEB1-AC49450FEB8F}"/>
          </ac:spMkLst>
        </pc:spChg>
        <pc:spChg chg="add mod">
          <ac:chgData name="Li Lixiang" userId="6104bbfcb56aea79" providerId="LiveId" clId="{B5189E16-D950-4BFB-8123-3C3064A27E32}" dt="2022-03-11T10:08:27.302" v="708" actId="1076"/>
          <ac:spMkLst>
            <pc:docMk/>
            <pc:sldMk cId="2897153069" sldId="286"/>
            <ac:spMk id="34" creationId="{B5FFAE11-82B0-4AF4-BB58-732F26809E8B}"/>
          </ac:spMkLst>
        </pc:spChg>
        <pc:spChg chg="add mod">
          <ac:chgData name="Li Lixiang" userId="6104bbfcb56aea79" providerId="LiveId" clId="{B5189E16-D950-4BFB-8123-3C3064A27E32}" dt="2022-03-11T10:08:27.302" v="708" actId="1076"/>
          <ac:spMkLst>
            <pc:docMk/>
            <pc:sldMk cId="2897153069" sldId="286"/>
            <ac:spMk id="35" creationId="{69BC8D51-D737-4FC3-8369-417EBD52AF96}"/>
          </ac:spMkLst>
        </pc:spChg>
        <pc:spChg chg="add mod">
          <ac:chgData name="Li Lixiang" userId="6104bbfcb56aea79" providerId="LiveId" clId="{B5189E16-D950-4BFB-8123-3C3064A27E32}" dt="2022-03-11T10:08:27.302" v="708" actId="1076"/>
          <ac:spMkLst>
            <pc:docMk/>
            <pc:sldMk cId="2897153069" sldId="286"/>
            <ac:spMk id="36" creationId="{741E0DBF-FE39-4056-9252-AD1CAC0EFDBC}"/>
          </ac:spMkLst>
        </pc:spChg>
        <pc:spChg chg="add mod">
          <ac:chgData name="Li Lixiang" userId="6104bbfcb56aea79" providerId="LiveId" clId="{B5189E16-D950-4BFB-8123-3C3064A27E32}" dt="2022-03-11T10:08:27.302" v="708" actId="1076"/>
          <ac:spMkLst>
            <pc:docMk/>
            <pc:sldMk cId="2897153069" sldId="286"/>
            <ac:spMk id="37" creationId="{D509E8C7-6AEF-430C-8C79-2DB1E0C095ED}"/>
          </ac:spMkLst>
        </pc:spChg>
        <pc:spChg chg="add mod">
          <ac:chgData name="Li Lixiang" userId="6104bbfcb56aea79" providerId="LiveId" clId="{B5189E16-D950-4BFB-8123-3C3064A27E32}" dt="2022-03-11T10:08:27.302" v="708" actId="1076"/>
          <ac:spMkLst>
            <pc:docMk/>
            <pc:sldMk cId="2897153069" sldId="286"/>
            <ac:spMk id="38" creationId="{06B3B8E2-26D1-484E-AF39-E93F822C6EF0}"/>
          </ac:spMkLst>
        </pc:spChg>
        <pc:spChg chg="add mod">
          <ac:chgData name="Li Lixiang" userId="6104bbfcb56aea79" providerId="LiveId" clId="{B5189E16-D950-4BFB-8123-3C3064A27E32}" dt="2022-03-11T10:08:27.302" v="708" actId="1076"/>
          <ac:spMkLst>
            <pc:docMk/>
            <pc:sldMk cId="2897153069" sldId="286"/>
            <ac:spMk id="39" creationId="{06EFCCA7-90B7-48A0-B19A-AC6C9724C25A}"/>
          </ac:spMkLst>
        </pc:spChg>
        <pc:spChg chg="add mod">
          <ac:chgData name="Li Lixiang" userId="6104bbfcb56aea79" providerId="LiveId" clId="{B5189E16-D950-4BFB-8123-3C3064A27E32}" dt="2022-03-11T10:08:27.302" v="708" actId="1076"/>
          <ac:spMkLst>
            <pc:docMk/>
            <pc:sldMk cId="2897153069" sldId="286"/>
            <ac:spMk id="40" creationId="{705632C0-614F-4145-8252-6DACA907F1A6}"/>
          </ac:spMkLst>
        </pc:spChg>
        <pc:picChg chg="add mod">
          <ac:chgData name="Li Lixiang" userId="6104bbfcb56aea79" providerId="LiveId" clId="{B5189E16-D950-4BFB-8123-3C3064A27E32}" dt="2021-10-05T03:27:22.656" v="53" actId="1076"/>
          <ac:picMkLst>
            <pc:docMk/>
            <pc:sldMk cId="2897153069" sldId="286"/>
            <ac:picMk id="5" creationId="{D4B83473-DA3B-4BE3-A52F-1BE9D0429209}"/>
          </ac:picMkLst>
        </pc:picChg>
        <pc:picChg chg="add mod">
          <ac:chgData name="Li Lixiang" userId="6104bbfcb56aea79" providerId="LiveId" clId="{B5189E16-D950-4BFB-8123-3C3064A27E32}" dt="2021-10-05T03:27:55.881" v="55" actId="1076"/>
          <ac:picMkLst>
            <pc:docMk/>
            <pc:sldMk cId="2897153069" sldId="286"/>
            <ac:picMk id="7" creationId="{77535FC6-87F4-47A2-B503-A0D3134BA0EE}"/>
          </ac:picMkLst>
        </pc:picChg>
        <pc:picChg chg="add mod">
          <ac:chgData name="Li Lixiang" userId="6104bbfcb56aea79" providerId="LiveId" clId="{B5189E16-D950-4BFB-8123-3C3064A27E32}" dt="2021-10-05T03:28:28.514" v="57" actId="1076"/>
          <ac:picMkLst>
            <pc:docMk/>
            <pc:sldMk cId="2897153069" sldId="286"/>
            <ac:picMk id="9" creationId="{018A0D5F-CF20-4A6D-93BE-D17114205F4C}"/>
          </ac:picMkLst>
        </pc:picChg>
        <pc:picChg chg="add mod">
          <ac:chgData name="Li Lixiang" userId="6104bbfcb56aea79" providerId="LiveId" clId="{B5189E16-D950-4BFB-8123-3C3064A27E32}" dt="2021-10-05T03:31:14.981" v="65" actId="1076"/>
          <ac:picMkLst>
            <pc:docMk/>
            <pc:sldMk cId="2897153069" sldId="286"/>
            <ac:picMk id="11" creationId="{F17753EC-1475-4FB2-BF54-0765EEB9014F}"/>
          </ac:picMkLst>
        </pc:picChg>
      </pc:sldChg>
      <pc:sldChg chg="addSp delSp modSp new mod">
        <pc:chgData name="Li Lixiang" userId="6104bbfcb56aea79" providerId="LiveId" clId="{B5189E16-D950-4BFB-8123-3C3064A27E32}" dt="2022-03-11T10:05:41.820" v="615" actId="478"/>
        <pc:sldMkLst>
          <pc:docMk/>
          <pc:sldMk cId="2133690739" sldId="287"/>
        </pc:sldMkLst>
        <pc:spChg chg="mod">
          <ac:chgData name="Li Lixiang" userId="6104bbfcb56aea79" providerId="LiveId" clId="{B5189E16-D950-4BFB-8123-3C3064A27E32}" dt="2022-03-11T10:03:49.243" v="535" actId="14100"/>
          <ac:spMkLst>
            <pc:docMk/>
            <pc:sldMk cId="2133690739" sldId="287"/>
            <ac:spMk id="2" creationId="{61D76D07-1085-4A77-AC35-F950FFC65E79}"/>
          </ac:spMkLst>
        </pc:spChg>
        <pc:spChg chg="del">
          <ac:chgData name="Li Lixiang" userId="6104bbfcb56aea79" providerId="LiveId" clId="{B5189E16-D950-4BFB-8123-3C3064A27E32}" dt="2021-10-05T03:29:18.105" v="59" actId="478"/>
          <ac:spMkLst>
            <pc:docMk/>
            <pc:sldMk cId="2133690739" sldId="287"/>
            <ac:spMk id="3" creationId="{B7461425-CF2C-47AE-AD01-9B45686E2A86}"/>
          </ac:spMkLst>
        </pc:spChg>
        <pc:spChg chg="add del mod">
          <ac:chgData name="Li Lixiang" userId="6104bbfcb56aea79" providerId="LiveId" clId="{B5189E16-D950-4BFB-8123-3C3064A27E32}" dt="2022-03-11T10:03:27.734" v="527"/>
          <ac:spMkLst>
            <pc:docMk/>
            <pc:sldMk cId="2133690739" sldId="287"/>
            <ac:spMk id="5" creationId="{E3A13728-73E8-4127-B81C-4D98E87DA189}"/>
          </ac:spMkLst>
        </pc:spChg>
        <pc:spChg chg="add del">
          <ac:chgData name="Li Lixiang" userId="6104bbfcb56aea79" providerId="LiveId" clId="{B5189E16-D950-4BFB-8123-3C3064A27E32}" dt="2021-10-05T03:29:26.863" v="61" actId="22"/>
          <ac:spMkLst>
            <pc:docMk/>
            <pc:sldMk cId="2133690739" sldId="287"/>
            <ac:spMk id="5" creationId="{E928F01F-22A1-4BBD-AAF6-BDCAED44A748}"/>
          </ac:spMkLst>
        </pc:spChg>
        <pc:spChg chg="add mod">
          <ac:chgData name="Li Lixiang" userId="6104bbfcb56aea79" providerId="LiveId" clId="{B5189E16-D950-4BFB-8123-3C3064A27E32}" dt="2022-03-11T10:04:04.924" v="539" actId="1076"/>
          <ac:spMkLst>
            <pc:docMk/>
            <pc:sldMk cId="2133690739" sldId="287"/>
            <ac:spMk id="6" creationId="{C5E80B80-42DA-40B4-A203-AFF1BEFD1F26}"/>
          </ac:spMkLst>
        </pc:spChg>
        <pc:spChg chg="add mod">
          <ac:chgData name="Li Lixiang" userId="6104bbfcb56aea79" providerId="LiveId" clId="{B5189E16-D950-4BFB-8123-3C3064A27E32}" dt="2022-03-11T10:04:04.924" v="539" actId="1076"/>
          <ac:spMkLst>
            <pc:docMk/>
            <pc:sldMk cId="2133690739" sldId="287"/>
            <ac:spMk id="8" creationId="{B719B4AE-D918-40EA-9621-2D934C0E0694}"/>
          </ac:spMkLst>
        </pc:spChg>
        <pc:spChg chg="add mod">
          <ac:chgData name="Li Lixiang" userId="6104bbfcb56aea79" providerId="LiveId" clId="{B5189E16-D950-4BFB-8123-3C3064A27E32}" dt="2022-03-11T10:04:04.924" v="539" actId="1076"/>
          <ac:spMkLst>
            <pc:docMk/>
            <pc:sldMk cId="2133690739" sldId="287"/>
            <ac:spMk id="10" creationId="{F414D838-5E53-4705-BE4E-3664EA326F8B}"/>
          </ac:spMkLst>
        </pc:spChg>
        <pc:spChg chg="add mod">
          <ac:chgData name="Li Lixiang" userId="6104bbfcb56aea79" providerId="LiveId" clId="{B5189E16-D950-4BFB-8123-3C3064A27E32}" dt="2022-03-11T10:04:04.924" v="539" actId="1076"/>
          <ac:spMkLst>
            <pc:docMk/>
            <pc:sldMk cId="2133690739" sldId="287"/>
            <ac:spMk id="11" creationId="{3B374113-1CE0-44F8-89B6-4A9FB2FEBDC0}"/>
          </ac:spMkLst>
        </pc:spChg>
        <pc:spChg chg="add mod">
          <ac:chgData name="Li Lixiang" userId="6104bbfcb56aea79" providerId="LiveId" clId="{B5189E16-D950-4BFB-8123-3C3064A27E32}" dt="2022-03-11T10:04:04.924" v="539" actId="1076"/>
          <ac:spMkLst>
            <pc:docMk/>
            <pc:sldMk cId="2133690739" sldId="287"/>
            <ac:spMk id="12" creationId="{BF5E853E-D919-4730-8DA6-34AE59D4A654}"/>
          </ac:spMkLst>
        </pc:spChg>
        <pc:spChg chg="add mod">
          <ac:chgData name="Li Lixiang" userId="6104bbfcb56aea79" providerId="LiveId" clId="{B5189E16-D950-4BFB-8123-3C3064A27E32}" dt="2022-03-11T10:04:04.924" v="539" actId="1076"/>
          <ac:spMkLst>
            <pc:docMk/>
            <pc:sldMk cId="2133690739" sldId="287"/>
            <ac:spMk id="13" creationId="{1A91E7E3-F27C-4D71-B278-B75A597FC230}"/>
          </ac:spMkLst>
        </pc:spChg>
        <pc:spChg chg="add mod">
          <ac:chgData name="Li Lixiang" userId="6104bbfcb56aea79" providerId="LiveId" clId="{B5189E16-D950-4BFB-8123-3C3064A27E32}" dt="2022-03-11T10:04:04.924" v="539" actId="1076"/>
          <ac:spMkLst>
            <pc:docMk/>
            <pc:sldMk cId="2133690739" sldId="287"/>
            <ac:spMk id="14" creationId="{E2C58701-875A-4C75-9B3B-E4D0F23A818D}"/>
          </ac:spMkLst>
        </pc:spChg>
        <pc:spChg chg="add mod">
          <ac:chgData name="Li Lixiang" userId="6104bbfcb56aea79" providerId="LiveId" clId="{B5189E16-D950-4BFB-8123-3C3064A27E32}" dt="2022-03-11T10:04:23.447" v="575" actId="1035"/>
          <ac:spMkLst>
            <pc:docMk/>
            <pc:sldMk cId="2133690739" sldId="287"/>
            <ac:spMk id="15" creationId="{537DB922-E626-43A0-9A37-8168FB44DDF7}"/>
          </ac:spMkLst>
        </pc:spChg>
        <pc:spChg chg="add mod">
          <ac:chgData name="Li Lixiang" userId="6104bbfcb56aea79" providerId="LiveId" clId="{B5189E16-D950-4BFB-8123-3C3064A27E32}" dt="2022-03-11T10:04:49.200" v="580" actId="1035"/>
          <ac:spMkLst>
            <pc:docMk/>
            <pc:sldMk cId="2133690739" sldId="287"/>
            <ac:spMk id="16" creationId="{1DBB4C12-0C6E-4AF8-BF32-8EE2F1071C0A}"/>
          </ac:spMkLst>
        </pc:spChg>
        <pc:spChg chg="add mod">
          <ac:chgData name="Li Lixiang" userId="6104bbfcb56aea79" providerId="LiveId" clId="{B5189E16-D950-4BFB-8123-3C3064A27E32}" dt="2022-03-11T10:05:02.678" v="584" actId="1035"/>
          <ac:spMkLst>
            <pc:docMk/>
            <pc:sldMk cId="2133690739" sldId="287"/>
            <ac:spMk id="17" creationId="{BFF5DFBD-E039-4C91-9C18-44300AFAAADA}"/>
          </ac:spMkLst>
        </pc:spChg>
        <pc:spChg chg="add mod">
          <ac:chgData name="Li Lixiang" userId="6104bbfcb56aea79" providerId="LiveId" clId="{B5189E16-D950-4BFB-8123-3C3064A27E32}" dt="2022-03-11T10:05:11.517" v="586" actId="1035"/>
          <ac:spMkLst>
            <pc:docMk/>
            <pc:sldMk cId="2133690739" sldId="287"/>
            <ac:spMk id="18" creationId="{54CBF6FA-D734-412D-98AB-B31377DC856F}"/>
          </ac:spMkLst>
        </pc:spChg>
        <pc:spChg chg="add del mod">
          <ac:chgData name="Li Lixiang" userId="6104bbfcb56aea79" providerId="LiveId" clId="{B5189E16-D950-4BFB-8123-3C3064A27E32}" dt="2022-03-11T10:05:41.820" v="615" actId="478"/>
          <ac:spMkLst>
            <pc:docMk/>
            <pc:sldMk cId="2133690739" sldId="287"/>
            <ac:spMk id="19" creationId="{AE5090DD-6205-437A-83B2-A5CBC5691DA3}"/>
          </ac:spMkLst>
        </pc:spChg>
        <pc:spChg chg="add mod">
          <ac:chgData name="Li Lixiang" userId="6104bbfcb56aea79" providerId="LiveId" clId="{B5189E16-D950-4BFB-8123-3C3064A27E32}" dt="2022-03-11T10:05:21.720" v="588" actId="1076"/>
          <ac:spMkLst>
            <pc:docMk/>
            <pc:sldMk cId="2133690739" sldId="287"/>
            <ac:spMk id="20" creationId="{5D6534D6-29D6-4661-B911-6D3BD57044AA}"/>
          </ac:spMkLst>
        </pc:spChg>
        <pc:spChg chg="add mod">
          <ac:chgData name="Li Lixiang" userId="6104bbfcb56aea79" providerId="LiveId" clId="{B5189E16-D950-4BFB-8123-3C3064A27E32}" dt="2022-03-11T10:05:21.720" v="588" actId="1076"/>
          <ac:spMkLst>
            <pc:docMk/>
            <pc:sldMk cId="2133690739" sldId="287"/>
            <ac:spMk id="21" creationId="{756B84C4-9EDA-45C3-83E7-7C21829AB82D}"/>
          </ac:spMkLst>
        </pc:spChg>
        <pc:spChg chg="add mod">
          <ac:chgData name="Li Lixiang" userId="6104bbfcb56aea79" providerId="LiveId" clId="{B5189E16-D950-4BFB-8123-3C3064A27E32}" dt="2022-03-11T10:05:21.720" v="588" actId="1076"/>
          <ac:spMkLst>
            <pc:docMk/>
            <pc:sldMk cId="2133690739" sldId="287"/>
            <ac:spMk id="22" creationId="{DB6BF943-9D3D-4813-9B4C-28FE37723FBA}"/>
          </ac:spMkLst>
        </pc:spChg>
        <pc:spChg chg="add mod">
          <ac:chgData name="Li Lixiang" userId="6104bbfcb56aea79" providerId="LiveId" clId="{B5189E16-D950-4BFB-8123-3C3064A27E32}" dt="2022-03-11T10:05:21.720" v="588" actId="1076"/>
          <ac:spMkLst>
            <pc:docMk/>
            <pc:sldMk cId="2133690739" sldId="287"/>
            <ac:spMk id="23" creationId="{4B012860-6A86-4EDB-9BB6-BFC569BBB4E1}"/>
          </ac:spMkLst>
        </pc:spChg>
        <pc:spChg chg="add mod">
          <ac:chgData name="Li Lixiang" userId="6104bbfcb56aea79" providerId="LiveId" clId="{B5189E16-D950-4BFB-8123-3C3064A27E32}" dt="2022-03-11T10:05:21.720" v="588" actId="1076"/>
          <ac:spMkLst>
            <pc:docMk/>
            <pc:sldMk cId="2133690739" sldId="287"/>
            <ac:spMk id="24" creationId="{935633F8-2D3B-4F5F-AA39-E8F6AB3684C3}"/>
          </ac:spMkLst>
        </pc:spChg>
        <pc:spChg chg="add mod">
          <ac:chgData name="Li Lixiang" userId="6104bbfcb56aea79" providerId="LiveId" clId="{B5189E16-D950-4BFB-8123-3C3064A27E32}" dt="2022-03-11T10:05:21.720" v="588" actId="1076"/>
          <ac:spMkLst>
            <pc:docMk/>
            <pc:sldMk cId="2133690739" sldId="287"/>
            <ac:spMk id="25" creationId="{996F07BE-7E6D-4AB1-80DD-B94C40487F6A}"/>
          </ac:spMkLst>
        </pc:spChg>
        <pc:spChg chg="add mod">
          <ac:chgData name="Li Lixiang" userId="6104bbfcb56aea79" providerId="LiveId" clId="{B5189E16-D950-4BFB-8123-3C3064A27E32}" dt="2022-03-11T10:05:21.720" v="588" actId="1076"/>
          <ac:spMkLst>
            <pc:docMk/>
            <pc:sldMk cId="2133690739" sldId="287"/>
            <ac:spMk id="26" creationId="{B758820D-58A9-49D5-8257-F9E5FCDE5F8D}"/>
          </ac:spMkLst>
        </pc:spChg>
        <pc:spChg chg="add mod">
          <ac:chgData name="Li Lixiang" userId="6104bbfcb56aea79" providerId="LiveId" clId="{B5189E16-D950-4BFB-8123-3C3064A27E32}" dt="2022-03-11T10:05:36.538" v="614" actId="1035"/>
          <ac:spMkLst>
            <pc:docMk/>
            <pc:sldMk cId="2133690739" sldId="287"/>
            <ac:spMk id="27" creationId="{16B65E50-3CFD-4AE4-A1B6-4E4E9028C4BC}"/>
          </ac:spMkLst>
        </pc:spChg>
        <pc:spChg chg="add del mod">
          <ac:chgData name="Li Lixiang" userId="6104bbfcb56aea79" providerId="LiveId" clId="{B5189E16-D950-4BFB-8123-3C3064A27E32}" dt="2022-03-11T10:05:24.775" v="589" actId="478"/>
          <ac:spMkLst>
            <pc:docMk/>
            <pc:sldMk cId="2133690739" sldId="287"/>
            <ac:spMk id="28" creationId="{52E309D3-9452-485F-A527-A2BE84DA1FFA}"/>
          </ac:spMkLst>
        </pc:spChg>
        <pc:spChg chg="add del mod">
          <ac:chgData name="Li Lixiang" userId="6104bbfcb56aea79" providerId="LiveId" clId="{B5189E16-D950-4BFB-8123-3C3064A27E32}" dt="2022-03-11T10:05:24.775" v="589" actId="478"/>
          <ac:spMkLst>
            <pc:docMk/>
            <pc:sldMk cId="2133690739" sldId="287"/>
            <ac:spMk id="29" creationId="{B4393BCE-0A28-4941-B5BA-B80F359C2F6F}"/>
          </ac:spMkLst>
        </pc:spChg>
        <pc:picChg chg="add mod">
          <ac:chgData name="Li Lixiang" userId="6104bbfcb56aea79" providerId="LiveId" clId="{B5189E16-D950-4BFB-8123-3C3064A27E32}" dt="2022-03-11T10:03:52.267" v="536" actId="1076"/>
          <ac:picMkLst>
            <pc:docMk/>
            <pc:sldMk cId="2133690739" sldId="287"/>
            <ac:picMk id="7" creationId="{BE5680A4-647B-403B-AA43-301A8CD1E627}"/>
          </ac:picMkLst>
        </pc:picChg>
        <pc:picChg chg="add mod">
          <ac:chgData name="Li Lixiang" userId="6104bbfcb56aea79" providerId="LiveId" clId="{B5189E16-D950-4BFB-8123-3C3064A27E32}" dt="2022-03-11T10:03:54.443" v="537" actId="1076"/>
          <ac:picMkLst>
            <pc:docMk/>
            <pc:sldMk cId="2133690739" sldId="287"/>
            <ac:picMk id="9" creationId="{62312644-774D-4D9F-9AFC-1441C2C1031A}"/>
          </ac:picMkLst>
        </pc:picChg>
      </pc:sldChg>
      <pc:sldChg chg="addSp delSp modSp new mod">
        <pc:chgData name="Li Lixiang" userId="6104bbfcb56aea79" providerId="LiveId" clId="{B5189E16-D950-4BFB-8123-3C3064A27E32}" dt="2022-03-11T10:13:34.884" v="864" actId="1038"/>
        <pc:sldMkLst>
          <pc:docMk/>
          <pc:sldMk cId="2624416114" sldId="288"/>
        </pc:sldMkLst>
        <pc:spChg chg="mod">
          <ac:chgData name="Li Lixiang" userId="6104bbfcb56aea79" providerId="LiveId" clId="{B5189E16-D950-4BFB-8123-3C3064A27E32}" dt="2022-03-11T10:03:10.997" v="523" actId="20577"/>
          <ac:spMkLst>
            <pc:docMk/>
            <pc:sldMk cId="2624416114" sldId="288"/>
            <ac:spMk id="2" creationId="{ACC1ACF5-C8BF-45F7-8D9E-6B36FE94905A}"/>
          </ac:spMkLst>
        </pc:spChg>
        <pc:spChg chg="del">
          <ac:chgData name="Li Lixiang" userId="6104bbfcb56aea79" providerId="LiveId" clId="{B5189E16-D950-4BFB-8123-3C3064A27E32}" dt="2021-10-05T03:33:51.485" v="72" actId="478"/>
          <ac:spMkLst>
            <pc:docMk/>
            <pc:sldMk cId="2624416114" sldId="288"/>
            <ac:spMk id="3" creationId="{30954126-F8CA-4B7A-9C37-BECF9128A8B7}"/>
          </ac:spMkLst>
        </pc:spChg>
        <pc:spChg chg="add del mod">
          <ac:chgData name="Li Lixiang" userId="6104bbfcb56aea79" providerId="LiveId" clId="{B5189E16-D950-4BFB-8123-3C3064A27E32}" dt="2022-03-11T10:01:58.489" v="425" actId="478"/>
          <ac:spMkLst>
            <pc:docMk/>
            <pc:sldMk cId="2624416114" sldId="288"/>
            <ac:spMk id="3" creationId="{DD79FFB0-6219-4125-B1DC-8D2A7B725C6D}"/>
          </ac:spMkLst>
        </pc:spChg>
        <pc:spChg chg="add mod">
          <ac:chgData name="Li Lixiang" userId="6104bbfcb56aea79" providerId="LiveId" clId="{B5189E16-D950-4BFB-8123-3C3064A27E32}" dt="2022-03-11T10:00:56.991" v="401" actId="1035"/>
          <ac:spMkLst>
            <pc:docMk/>
            <pc:sldMk cId="2624416114" sldId="288"/>
            <ac:spMk id="6" creationId="{FBCC90DE-5C4A-4D3D-9643-4DC00FA78073}"/>
          </ac:spMkLst>
        </pc:spChg>
        <pc:spChg chg="add mod">
          <ac:chgData name="Li Lixiang" userId="6104bbfcb56aea79" providerId="LiveId" clId="{B5189E16-D950-4BFB-8123-3C3064A27E32}" dt="2022-03-11T10:00:36.317" v="387" actId="12788"/>
          <ac:spMkLst>
            <pc:docMk/>
            <pc:sldMk cId="2624416114" sldId="288"/>
            <ac:spMk id="8" creationId="{47432D5B-9231-4E06-B8D0-85784D8FA382}"/>
          </ac:spMkLst>
        </pc:spChg>
        <pc:spChg chg="add mod">
          <ac:chgData name="Li Lixiang" userId="6104bbfcb56aea79" providerId="LiveId" clId="{B5189E16-D950-4BFB-8123-3C3064A27E32}" dt="2022-03-11T10:00:59.966" v="402" actId="1036"/>
          <ac:spMkLst>
            <pc:docMk/>
            <pc:sldMk cId="2624416114" sldId="288"/>
            <ac:spMk id="9" creationId="{DC4A0575-D461-45B3-BCEB-DDAB72B4AE99}"/>
          </ac:spMkLst>
        </pc:spChg>
        <pc:spChg chg="add mod">
          <ac:chgData name="Li Lixiang" userId="6104bbfcb56aea79" providerId="LiveId" clId="{B5189E16-D950-4BFB-8123-3C3064A27E32}" dt="2022-03-11T10:01:08.669" v="407" actId="1035"/>
          <ac:spMkLst>
            <pc:docMk/>
            <pc:sldMk cId="2624416114" sldId="288"/>
            <ac:spMk id="10" creationId="{269BFCAF-8889-40F3-B206-B2F3FCA7F489}"/>
          </ac:spMkLst>
        </pc:spChg>
        <pc:spChg chg="add mod">
          <ac:chgData name="Li Lixiang" userId="6104bbfcb56aea79" providerId="LiveId" clId="{B5189E16-D950-4BFB-8123-3C3064A27E32}" dt="2022-03-11T10:01:18.696" v="413" actId="1035"/>
          <ac:spMkLst>
            <pc:docMk/>
            <pc:sldMk cId="2624416114" sldId="288"/>
            <ac:spMk id="11" creationId="{EBED5C9C-DBD8-4A88-9ACF-BC5B10C2D541}"/>
          </ac:spMkLst>
        </pc:spChg>
        <pc:spChg chg="add mod">
          <ac:chgData name="Li Lixiang" userId="6104bbfcb56aea79" providerId="LiveId" clId="{B5189E16-D950-4BFB-8123-3C3064A27E32}" dt="2022-03-11T10:01:21.462" v="414" actId="1035"/>
          <ac:spMkLst>
            <pc:docMk/>
            <pc:sldMk cId="2624416114" sldId="288"/>
            <ac:spMk id="12" creationId="{6B742D17-151A-45F4-B652-FEAF7D5C9C34}"/>
          </ac:spMkLst>
        </pc:spChg>
        <pc:spChg chg="add mod">
          <ac:chgData name="Li Lixiang" userId="6104bbfcb56aea79" providerId="LiveId" clId="{B5189E16-D950-4BFB-8123-3C3064A27E32}" dt="2022-03-11T10:01:23.786" v="415" actId="1035"/>
          <ac:spMkLst>
            <pc:docMk/>
            <pc:sldMk cId="2624416114" sldId="288"/>
            <ac:spMk id="13" creationId="{55FCAAE5-7CDD-4A35-8A18-D678B9F5F8DF}"/>
          </ac:spMkLst>
        </pc:spChg>
        <pc:spChg chg="add del mod">
          <ac:chgData name="Li Lixiang" userId="6104bbfcb56aea79" providerId="LiveId" clId="{B5189E16-D950-4BFB-8123-3C3064A27E32}" dt="2022-03-11T10:13:25.691" v="841" actId="478"/>
          <ac:spMkLst>
            <pc:docMk/>
            <pc:sldMk cId="2624416114" sldId="288"/>
            <ac:spMk id="14" creationId="{3E90993B-B24C-4CEE-B942-045A1EDF1020}"/>
          </ac:spMkLst>
        </pc:spChg>
        <pc:spChg chg="add mod">
          <ac:chgData name="Li Lixiang" userId="6104bbfcb56aea79" providerId="LiveId" clId="{B5189E16-D950-4BFB-8123-3C3064A27E32}" dt="2022-03-11T10:01:26.948" v="417" actId="1035"/>
          <ac:spMkLst>
            <pc:docMk/>
            <pc:sldMk cId="2624416114" sldId="288"/>
            <ac:spMk id="15" creationId="{9853CF55-9506-44E0-9370-E18A0A62E773}"/>
          </ac:spMkLst>
        </pc:spChg>
        <pc:spChg chg="add del mod">
          <ac:chgData name="Li Lixiang" userId="6104bbfcb56aea79" providerId="LiveId" clId="{B5189E16-D950-4BFB-8123-3C3064A27E32}" dt="2022-03-11T10:13:23.205" v="840" actId="478"/>
          <ac:spMkLst>
            <pc:docMk/>
            <pc:sldMk cId="2624416114" sldId="288"/>
            <ac:spMk id="16" creationId="{8FC5D97A-3DC0-44F2-BAF4-8D2A57B13F03}"/>
          </ac:spMkLst>
        </pc:spChg>
        <pc:spChg chg="add del mod">
          <ac:chgData name="Li Lixiang" userId="6104bbfcb56aea79" providerId="LiveId" clId="{B5189E16-D950-4BFB-8123-3C3064A27E32}" dt="2022-03-11T10:13:23.205" v="840" actId="478"/>
          <ac:spMkLst>
            <pc:docMk/>
            <pc:sldMk cId="2624416114" sldId="288"/>
            <ac:spMk id="17" creationId="{27278C05-8AF2-42B0-B5E9-1E2109B4CFCF}"/>
          </ac:spMkLst>
        </pc:spChg>
        <pc:spChg chg="add del mod">
          <ac:chgData name="Li Lixiang" userId="6104bbfcb56aea79" providerId="LiveId" clId="{B5189E16-D950-4BFB-8123-3C3064A27E32}" dt="2022-03-11T10:13:23.205" v="840" actId="478"/>
          <ac:spMkLst>
            <pc:docMk/>
            <pc:sldMk cId="2624416114" sldId="288"/>
            <ac:spMk id="18" creationId="{3F9720D6-CFE1-4D47-BB7F-F23C39C823D4}"/>
          </ac:spMkLst>
        </pc:spChg>
        <pc:spChg chg="add del mod">
          <ac:chgData name="Li Lixiang" userId="6104bbfcb56aea79" providerId="LiveId" clId="{B5189E16-D950-4BFB-8123-3C3064A27E32}" dt="2022-03-11T10:13:23.205" v="840" actId="478"/>
          <ac:spMkLst>
            <pc:docMk/>
            <pc:sldMk cId="2624416114" sldId="288"/>
            <ac:spMk id="19" creationId="{EA165812-0840-4476-A707-AAA16B09D69F}"/>
          </ac:spMkLst>
        </pc:spChg>
        <pc:spChg chg="add del mod">
          <ac:chgData name="Li Lixiang" userId="6104bbfcb56aea79" providerId="LiveId" clId="{B5189E16-D950-4BFB-8123-3C3064A27E32}" dt="2022-03-11T10:13:23.205" v="840" actId="478"/>
          <ac:spMkLst>
            <pc:docMk/>
            <pc:sldMk cId="2624416114" sldId="288"/>
            <ac:spMk id="20" creationId="{E197CDB8-07D7-4086-92C6-72FF551D09FA}"/>
          </ac:spMkLst>
        </pc:spChg>
        <pc:spChg chg="add mod">
          <ac:chgData name="Li Lixiang" userId="6104bbfcb56aea79" providerId="LiveId" clId="{B5189E16-D950-4BFB-8123-3C3064A27E32}" dt="2022-03-11T10:13:34.884" v="864" actId="1038"/>
          <ac:spMkLst>
            <pc:docMk/>
            <pc:sldMk cId="2624416114" sldId="288"/>
            <ac:spMk id="21" creationId="{79652476-7E75-4291-91F1-0BE07E00DA66}"/>
          </ac:spMkLst>
        </pc:spChg>
        <pc:spChg chg="add mod">
          <ac:chgData name="Li Lixiang" userId="6104bbfcb56aea79" providerId="LiveId" clId="{B5189E16-D950-4BFB-8123-3C3064A27E32}" dt="2022-03-11T10:13:34.884" v="864" actId="1038"/>
          <ac:spMkLst>
            <pc:docMk/>
            <pc:sldMk cId="2624416114" sldId="288"/>
            <ac:spMk id="22" creationId="{E57D958C-2095-4439-AE92-10F816677A57}"/>
          </ac:spMkLst>
        </pc:spChg>
        <pc:spChg chg="add mod">
          <ac:chgData name="Li Lixiang" userId="6104bbfcb56aea79" providerId="LiveId" clId="{B5189E16-D950-4BFB-8123-3C3064A27E32}" dt="2022-03-11T10:13:34.884" v="864" actId="1038"/>
          <ac:spMkLst>
            <pc:docMk/>
            <pc:sldMk cId="2624416114" sldId="288"/>
            <ac:spMk id="23" creationId="{120E33EA-29B6-4198-9333-09A0A9AB91CE}"/>
          </ac:spMkLst>
        </pc:spChg>
        <pc:spChg chg="add mod">
          <ac:chgData name="Li Lixiang" userId="6104bbfcb56aea79" providerId="LiveId" clId="{B5189E16-D950-4BFB-8123-3C3064A27E32}" dt="2022-03-11T10:13:34.884" v="864" actId="1038"/>
          <ac:spMkLst>
            <pc:docMk/>
            <pc:sldMk cId="2624416114" sldId="288"/>
            <ac:spMk id="24" creationId="{FDF97B6E-F52F-4945-807B-914B14CF72E6}"/>
          </ac:spMkLst>
        </pc:spChg>
        <pc:spChg chg="add mod">
          <ac:chgData name="Li Lixiang" userId="6104bbfcb56aea79" providerId="LiveId" clId="{B5189E16-D950-4BFB-8123-3C3064A27E32}" dt="2022-03-11T10:13:34.884" v="864" actId="1038"/>
          <ac:spMkLst>
            <pc:docMk/>
            <pc:sldMk cId="2624416114" sldId="288"/>
            <ac:spMk id="25" creationId="{492FE23C-0119-49F3-B07A-1AA6ED915CDE}"/>
          </ac:spMkLst>
        </pc:spChg>
        <pc:spChg chg="add mod">
          <ac:chgData name="Li Lixiang" userId="6104bbfcb56aea79" providerId="LiveId" clId="{B5189E16-D950-4BFB-8123-3C3064A27E32}" dt="2022-03-11T10:13:34.884" v="864" actId="1038"/>
          <ac:spMkLst>
            <pc:docMk/>
            <pc:sldMk cId="2624416114" sldId="288"/>
            <ac:spMk id="26" creationId="{F2C42553-F5B0-4916-9BD0-14A462461222}"/>
          </ac:spMkLst>
        </pc:spChg>
        <pc:spChg chg="add mod">
          <ac:chgData name="Li Lixiang" userId="6104bbfcb56aea79" providerId="LiveId" clId="{B5189E16-D950-4BFB-8123-3C3064A27E32}" dt="2022-03-11T10:13:34.884" v="864" actId="1038"/>
          <ac:spMkLst>
            <pc:docMk/>
            <pc:sldMk cId="2624416114" sldId="288"/>
            <ac:spMk id="27" creationId="{6BC6C2CA-50E5-40B3-A816-022F604993EC}"/>
          </ac:spMkLst>
        </pc:spChg>
        <pc:spChg chg="add mod">
          <ac:chgData name="Li Lixiang" userId="6104bbfcb56aea79" providerId="LiveId" clId="{B5189E16-D950-4BFB-8123-3C3064A27E32}" dt="2022-03-11T10:13:34.884" v="864" actId="1038"/>
          <ac:spMkLst>
            <pc:docMk/>
            <pc:sldMk cId="2624416114" sldId="288"/>
            <ac:spMk id="28" creationId="{89922070-579D-495A-8692-EE3EBE6100D1}"/>
          </ac:spMkLst>
        </pc:spChg>
        <pc:picChg chg="add mod">
          <ac:chgData name="Li Lixiang" userId="6104bbfcb56aea79" providerId="LiveId" clId="{B5189E16-D950-4BFB-8123-3C3064A27E32}" dt="2022-03-11T10:13:34.884" v="864" actId="1038"/>
          <ac:picMkLst>
            <pc:docMk/>
            <pc:sldMk cId="2624416114" sldId="288"/>
            <ac:picMk id="5" creationId="{A3CD1726-6706-4B4E-B844-9732BCCF8151}"/>
          </ac:picMkLst>
        </pc:picChg>
        <pc:picChg chg="add mod">
          <ac:chgData name="Li Lixiang" userId="6104bbfcb56aea79" providerId="LiveId" clId="{B5189E16-D950-4BFB-8123-3C3064A27E32}" dt="2021-10-05T03:35:12.067" v="76" actId="1076"/>
          <ac:picMkLst>
            <pc:docMk/>
            <pc:sldMk cId="2624416114" sldId="288"/>
            <ac:picMk id="7" creationId="{5BC0915B-8D5E-41C6-B06C-6863CFF1B42C}"/>
          </ac:picMkLst>
        </pc:picChg>
      </pc:sldChg>
    </pc:docChg>
  </pc:docChgLst>
  <pc:docChgLst>
    <pc:chgData name="Li Lixiang" userId="6104bbfcb56aea79" providerId="LiveId" clId="{1805B438-60C9-459B-9F6E-CF8942CD2251}"/>
    <pc:docChg chg="undo custSel addSld delSld modSld">
      <pc:chgData name="Li Lixiang" userId="6104bbfcb56aea79" providerId="LiveId" clId="{1805B438-60C9-459B-9F6E-CF8942CD2251}" dt="2021-05-31T09:01:49.849" v="39" actId="47"/>
      <pc:docMkLst>
        <pc:docMk/>
      </pc:docMkLst>
      <pc:sldChg chg="modSp mod">
        <pc:chgData name="Li Lixiang" userId="6104bbfcb56aea79" providerId="LiveId" clId="{1805B438-60C9-459B-9F6E-CF8942CD2251}" dt="2021-05-31T09:01:29.142" v="24" actId="20577"/>
        <pc:sldMkLst>
          <pc:docMk/>
          <pc:sldMk cId="3650079851" sldId="256"/>
        </pc:sldMkLst>
        <pc:spChg chg="mod">
          <ac:chgData name="Li Lixiang" userId="6104bbfcb56aea79" providerId="LiveId" clId="{1805B438-60C9-459B-9F6E-CF8942CD2251}" dt="2021-05-31T09:01:29.142" v="24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1805B438-60C9-459B-9F6E-CF8942CD2251}" dt="2021-05-31T09:01:33.799" v="25" actId="47"/>
        <pc:sldMkLst>
          <pc:docMk/>
          <pc:sldMk cId="2854580649" sldId="257"/>
        </pc:sldMkLst>
      </pc:sldChg>
      <pc:sldChg chg="del">
        <pc:chgData name="Li Lixiang" userId="6104bbfcb56aea79" providerId="LiveId" clId="{1805B438-60C9-459B-9F6E-CF8942CD2251}" dt="2021-05-31T09:01:36.025" v="27" actId="47"/>
        <pc:sldMkLst>
          <pc:docMk/>
          <pc:sldMk cId="928992564" sldId="258"/>
        </pc:sldMkLst>
      </pc:sldChg>
      <pc:sldChg chg="del">
        <pc:chgData name="Li Lixiang" userId="6104bbfcb56aea79" providerId="LiveId" clId="{1805B438-60C9-459B-9F6E-CF8942CD2251}" dt="2021-05-31T09:01:35.286" v="26" actId="47"/>
        <pc:sldMkLst>
          <pc:docMk/>
          <pc:sldMk cId="390176306" sldId="259"/>
        </pc:sldMkLst>
      </pc:sldChg>
      <pc:sldChg chg="del">
        <pc:chgData name="Li Lixiang" userId="6104bbfcb56aea79" providerId="LiveId" clId="{1805B438-60C9-459B-9F6E-CF8942CD2251}" dt="2021-05-31T09:01:36.570" v="28" actId="47"/>
        <pc:sldMkLst>
          <pc:docMk/>
          <pc:sldMk cId="3607091366" sldId="260"/>
        </pc:sldMkLst>
      </pc:sldChg>
      <pc:sldChg chg="del">
        <pc:chgData name="Li Lixiang" userId="6104bbfcb56aea79" providerId="LiveId" clId="{1805B438-60C9-459B-9F6E-CF8942CD2251}" dt="2021-05-31T09:01:37.185" v="29" actId="47"/>
        <pc:sldMkLst>
          <pc:docMk/>
          <pc:sldMk cId="184123586" sldId="261"/>
        </pc:sldMkLst>
      </pc:sldChg>
      <pc:sldChg chg="del">
        <pc:chgData name="Li Lixiang" userId="6104bbfcb56aea79" providerId="LiveId" clId="{1805B438-60C9-459B-9F6E-CF8942CD2251}" dt="2021-05-31T09:01:37.804" v="30" actId="47"/>
        <pc:sldMkLst>
          <pc:docMk/>
          <pc:sldMk cId="3009608438" sldId="262"/>
        </pc:sldMkLst>
      </pc:sldChg>
      <pc:sldChg chg="del">
        <pc:chgData name="Li Lixiang" userId="6104bbfcb56aea79" providerId="LiveId" clId="{1805B438-60C9-459B-9F6E-CF8942CD2251}" dt="2021-05-31T09:01:38.427" v="31" actId="47"/>
        <pc:sldMkLst>
          <pc:docMk/>
          <pc:sldMk cId="3406292314" sldId="263"/>
        </pc:sldMkLst>
      </pc:sldChg>
      <pc:sldChg chg="del">
        <pc:chgData name="Li Lixiang" userId="6104bbfcb56aea79" providerId="LiveId" clId="{1805B438-60C9-459B-9F6E-CF8942CD2251}" dt="2021-05-31T09:01:38.943" v="32" actId="47"/>
        <pc:sldMkLst>
          <pc:docMk/>
          <pc:sldMk cId="2803848671" sldId="264"/>
        </pc:sldMkLst>
      </pc:sldChg>
      <pc:sldChg chg="del">
        <pc:chgData name="Li Lixiang" userId="6104bbfcb56aea79" providerId="LiveId" clId="{1805B438-60C9-459B-9F6E-CF8942CD2251}" dt="2021-05-31T09:01:39.538" v="33" actId="47"/>
        <pc:sldMkLst>
          <pc:docMk/>
          <pc:sldMk cId="20270977" sldId="265"/>
        </pc:sldMkLst>
      </pc:sldChg>
      <pc:sldChg chg="del">
        <pc:chgData name="Li Lixiang" userId="6104bbfcb56aea79" providerId="LiveId" clId="{1805B438-60C9-459B-9F6E-CF8942CD2251}" dt="2021-05-31T09:01:49.849" v="39" actId="47"/>
        <pc:sldMkLst>
          <pc:docMk/>
          <pc:sldMk cId="521383145" sldId="267"/>
        </pc:sldMkLst>
      </pc:sldChg>
      <pc:sldChg chg="del">
        <pc:chgData name="Li Lixiang" userId="6104bbfcb56aea79" providerId="LiveId" clId="{1805B438-60C9-459B-9F6E-CF8942CD2251}" dt="2021-05-31T09:01:40.142" v="34" actId="47"/>
        <pc:sldMkLst>
          <pc:docMk/>
          <pc:sldMk cId="2217555743" sldId="269"/>
        </pc:sldMkLst>
      </pc:sldChg>
      <pc:sldChg chg="add del">
        <pc:chgData name="Li Lixiang" userId="6104bbfcb56aea79" providerId="LiveId" clId="{1805B438-60C9-459B-9F6E-CF8942CD2251}" dt="2021-05-31T09:01:45.496" v="37" actId="47"/>
        <pc:sldMkLst>
          <pc:docMk/>
          <pc:sldMk cId="3585909810" sldId="283"/>
        </pc:sldMkLst>
      </pc:sldChg>
      <pc:sldChg chg="del">
        <pc:chgData name="Li Lixiang" userId="6104bbfcb56aea79" providerId="LiveId" clId="{1805B438-60C9-459B-9F6E-CF8942CD2251}" dt="2021-05-31T09:01:48.570" v="38" actId="47"/>
        <pc:sldMkLst>
          <pc:docMk/>
          <pc:sldMk cId="3719593706" sldId="284"/>
        </pc:sldMkLst>
      </pc:sldChg>
    </pc:docChg>
  </pc:docChgLst>
  <pc:docChgLst>
    <pc:chgData name="Li Lixiang" userId="6104bbfcb56aea79" providerId="LiveId" clId="{4D968EED-6380-419F-AA60-CC3305001528}"/>
    <pc:docChg chg="custSel modSld">
      <pc:chgData name="Li Lixiang" userId="6104bbfcb56aea79" providerId="LiveId" clId="{4D968EED-6380-419F-AA60-CC3305001528}" dt="2021-08-08T02:33:14.530" v="77" actId="20577"/>
      <pc:docMkLst>
        <pc:docMk/>
      </pc:docMkLst>
      <pc:sldChg chg="modSp mod">
        <pc:chgData name="Li Lixiang" userId="6104bbfcb56aea79" providerId="LiveId" clId="{4D968EED-6380-419F-AA60-CC3305001528}" dt="2021-08-08T02:33:14.530" v="77" actId="20577"/>
        <pc:sldMkLst>
          <pc:docMk/>
          <pc:sldMk cId="236255252" sldId="277"/>
        </pc:sldMkLst>
        <pc:spChg chg="mod">
          <ac:chgData name="Li Lixiang" userId="6104bbfcb56aea79" providerId="LiveId" clId="{4D968EED-6380-419F-AA60-CC3305001528}" dt="2021-08-08T02:32:59.983" v="58" actId="20577"/>
          <ac:spMkLst>
            <pc:docMk/>
            <pc:sldMk cId="236255252" sldId="277"/>
            <ac:spMk id="6" creationId="{D17ACC57-FB4A-4725-9C4A-2B5A76DE96B1}"/>
          </ac:spMkLst>
        </pc:spChg>
        <pc:spChg chg="mod">
          <ac:chgData name="Li Lixiang" userId="6104bbfcb56aea79" providerId="LiveId" clId="{4D968EED-6380-419F-AA60-CC3305001528}" dt="2021-08-08T02:33:14.530" v="77" actId="20577"/>
          <ac:spMkLst>
            <pc:docMk/>
            <pc:sldMk cId="236255252" sldId="277"/>
            <ac:spMk id="30" creationId="{EBF7A61C-50C3-4887-94DE-3E42D021EC40}"/>
          </ac:spMkLst>
        </pc:spChg>
        <pc:spChg chg="mod">
          <ac:chgData name="Li Lixiang" userId="6104bbfcb56aea79" providerId="LiveId" clId="{4D968EED-6380-419F-AA60-CC3305001528}" dt="2021-08-08T02:33:03.950" v="66" actId="20577"/>
          <ac:spMkLst>
            <pc:docMk/>
            <pc:sldMk cId="236255252" sldId="277"/>
            <ac:spMk id="45" creationId="{2FA106B6-8315-4B71-910F-B13C2E8B4078}"/>
          </ac:spMkLst>
        </pc:spChg>
        <pc:spChg chg="mod">
          <ac:chgData name="Li Lixiang" userId="6104bbfcb56aea79" providerId="LiveId" clId="{4D968EED-6380-419F-AA60-CC3305001528}" dt="2021-08-08T02:33:10.266" v="72" actId="20577"/>
          <ac:spMkLst>
            <pc:docMk/>
            <pc:sldMk cId="236255252" sldId="277"/>
            <ac:spMk id="48" creationId="{FAA7F6FE-B15B-4A90-B901-686DC2725680}"/>
          </ac:spMkLst>
        </pc:spChg>
      </pc:sldChg>
      <pc:sldChg chg="addSp modSp mod">
        <pc:chgData name="Li Lixiang" userId="6104bbfcb56aea79" providerId="LiveId" clId="{4D968EED-6380-419F-AA60-CC3305001528}" dt="2021-08-08T02:32:47.168" v="56" actId="20577"/>
        <pc:sldMkLst>
          <pc:docMk/>
          <pc:sldMk cId="3382715189" sldId="278"/>
        </pc:sldMkLst>
        <pc:spChg chg="mod">
          <ac:chgData name="Li Lixiang" userId="6104bbfcb56aea79" providerId="LiveId" clId="{4D968EED-6380-419F-AA60-CC3305001528}" dt="2021-08-08T02:32:32.323" v="42" actId="20577"/>
          <ac:spMkLst>
            <pc:docMk/>
            <pc:sldMk cId="3382715189" sldId="278"/>
            <ac:spMk id="16" creationId="{2B6944C6-DA95-4D2E-A004-E962D584BD7F}"/>
          </ac:spMkLst>
        </pc:spChg>
        <pc:spChg chg="mod">
          <ac:chgData name="Li Lixiang" userId="6104bbfcb56aea79" providerId="LiveId" clId="{4D968EED-6380-419F-AA60-CC3305001528}" dt="2021-08-08T02:32:47.168" v="56" actId="20577"/>
          <ac:spMkLst>
            <pc:docMk/>
            <pc:sldMk cId="3382715189" sldId="278"/>
            <ac:spMk id="18" creationId="{C843820F-AC13-47E8-AA31-0477C14FB2E6}"/>
          </ac:spMkLst>
        </pc:spChg>
        <pc:spChg chg="mod">
          <ac:chgData name="Li Lixiang" userId="6104bbfcb56aea79" providerId="LiveId" clId="{4D968EED-6380-419F-AA60-CC3305001528}" dt="2021-08-08T02:31:51.129" v="27" actId="1076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4D968EED-6380-419F-AA60-CC3305001528}" dt="2021-08-08T02:32:43.726" v="50" actId="20577"/>
          <ac:spMkLst>
            <pc:docMk/>
            <pc:sldMk cId="3382715189" sldId="278"/>
            <ac:spMk id="26" creationId="{EEA3ADC2-BCDD-4416-9184-995966377ADD}"/>
          </ac:spMkLst>
        </pc:spChg>
        <pc:spChg chg="mod">
          <ac:chgData name="Li Lixiang" userId="6104bbfcb56aea79" providerId="LiveId" clId="{4D968EED-6380-419F-AA60-CC3305001528}" dt="2021-08-08T02:31:57.633" v="28" actId="1076"/>
          <ac:spMkLst>
            <pc:docMk/>
            <pc:sldMk cId="3382715189" sldId="278"/>
            <ac:spMk id="29" creationId="{11065F36-249E-4191-8C3C-34F120188C40}"/>
          </ac:spMkLst>
        </pc:spChg>
        <pc:spChg chg="mod">
          <ac:chgData name="Li Lixiang" userId="6104bbfcb56aea79" providerId="LiveId" clId="{4D968EED-6380-419F-AA60-CC3305001528}" dt="2021-08-08T02:32:40.702" v="49" actId="20577"/>
          <ac:spMkLst>
            <pc:docMk/>
            <pc:sldMk cId="3382715189" sldId="278"/>
            <ac:spMk id="33" creationId="{0BE74B8F-657B-4D20-AF63-1C489C58C714}"/>
          </ac:spMkLst>
        </pc:spChg>
        <pc:spChg chg="add mod">
          <ac:chgData name="Li Lixiang" userId="6104bbfcb56aea79" providerId="LiveId" clId="{4D968EED-6380-419F-AA60-CC3305001528}" dt="2021-08-08T02:32:11.442" v="33" actId="1076"/>
          <ac:spMkLst>
            <pc:docMk/>
            <pc:sldMk cId="3382715189" sldId="278"/>
            <ac:spMk id="36" creationId="{20B7F71C-D230-42F4-B785-218229E0F997}"/>
          </ac:spMkLst>
        </pc:spChg>
        <pc:cxnChg chg="mod">
          <ac:chgData name="Li Lixiang" userId="6104bbfcb56aea79" providerId="LiveId" clId="{4D968EED-6380-419F-AA60-CC3305001528}" dt="2021-08-08T02:31:51.129" v="27" actId="1076"/>
          <ac:cxnSpMkLst>
            <pc:docMk/>
            <pc:sldMk cId="3382715189" sldId="278"/>
            <ac:cxnSpMk id="9" creationId="{578F437C-75FE-46D8-8E8A-85FA6DFE85DE}"/>
          </ac:cxnSpMkLst>
        </pc:cxnChg>
        <pc:cxnChg chg="mod">
          <ac:chgData name="Li Lixiang" userId="6104bbfcb56aea79" providerId="LiveId" clId="{4D968EED-6380-419F-AA60-CC3305001528}" dt="2021-08-08T02:32:02.329" v="30" actId="14100"/>
          <ac:cxnSpMkLst>
            <pc:docMk/>
            <pc:sldMk cId="3382715189" sldId="278"/>
            <ac:cxnSpMk id="27" creationId="{82762DFE-5EEF-4562-BCBF-E2860A386F3F}"/>
          </ac:cxnSpMkLst>
        </pc:cxnChg>
        <pc:cxnChg chg="mod">
          <ac:chgData name="Li Lixiang" userId="6104bbfcb56aea79" providerId="LiveId" clId="{4D968EED-6380-419F-AA60-CC3305001528}" dt="2021-08-08T02:32:05.311" v="31" actId="14100"/>
          <ac:cxnSpMkLst>
            <pc:docMk/>
            <pc:sldMk cId="3382715189" sldId="278"/>
            <ac:cxnSpMk id="32" creationId="{310795D9-060E-450B-97BD-68A9E14D6849}"/>
          </ac:cxnSpMkLst>
        </pc:cxnChg>
        <pc:cxnChg chg="mod">
          <ac:chgData name="Li Lixiang" userId="6104bbfcb56aea79" providerId="LiveId" clId="{4D968EED-6380-419F-AA60-CC3305001528}" dt="2021-08-08T02:32:08.692" v="32" actId="14100"/>
          <ac:cxnSpMkLst>
            <pc:docMk/>
            <pc:sldMk cId="3382715189" sldId="278"/>
            <ac:cxnSpMk id="34" creationId="{12B60333-9BB0-4406-A012-2F745ED20266}"/>
          </ac:cxnSpMkLst>
        </pc:cxnChg>
      </pc:sldChg>
      <pc:sldChg chg="addSp delSp modSp mod">
        <pc:chgData name="Li Lixiang" userId="6104bbfcb56aea79" providerId="LiveId" clId="{4D968EED-6380-419F-AA60-CC3305001528}" dt="2021-08-08T02:30:01.371" v="24" actId="14100"/>
        <pc:sldMkLst>
          <pc:docMk/>
          <pc:sldMk cId="285537872" sldId="281"/>
        </pc:sldMkLst>
        <pc:spChg chg="mod">
          <ac:chgData name="Li Lixiang" userId="6104bbfcb56aea79" providerId="LiveId" clId="{4D968EED-6380-419F-AA60-CC3305001528}" dt="2021-08-08T02:29:23.256" v="19" actId="1035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4D968EED-6380-419F-AA60-CC3305001528}" dt="2021-08-08T02:29:57.039" v="23" actId="1076"/>
          <ac:spMkLst>
            <pc:docMk/>
            <pc:sldMk cId="285537872" sldId="281"/>
            <ac:spMk id="34" creationId="{F6621DD6-D25D-44E1-A83A-F2563D1E2B38}"/>
          </ac:spMkLst>
        </pc:spChg>
        <pc:grpChg chg="del mod">
          <ac:chgData name="Li Lixiang" userId="6104bbfcb56aea79" providerId="LiveId" clId="{4D968EED-6380-419F-AA60-CC3305001528}" dt="2021-08-01T04:01:30.681" v="8"/>
          <ac:grpSpMkLst>
            <pc:docMk/>
            <pc:sldMk cId="285537872" sldId="281"/>
            <ac:grpSpMk id="20" creationId="{3B1D83BA-C740-410D-9F91-F2BDC608C1E0}"/>
          </ac:grpSpMkLst>
        </pc:grpChg>
        <pc:grpChg chg="del mod">
          <ac:chgData name="Li Lixiang" userId="6104bbfcb56aea79" providerId="LiveId" clId="{4D968EED-6380-419F-AA60-CC3305001528}" dt="2021-08-01T04:01:39.260" v="9" actId="478"/>
          <ac:grpSpMkLst>
            <pc:docMk/>
            <pc:sldMk cId="285537872" sldId="281"/>
            <ac:grpSpMk id="30" creationId="{4FAAAB2E-390F-4C25-8D8A-361D0DF7EB73}"/>
          </ac:grpSpMkLst>
        </pc:grpChg>
        <pc:inkChg chg="add">
          <ac:chgData name="Li Lixiang" userId="6104bbfcb56aea79" providerId="LiveId" clId="{4D968EED-6380-419F-AA60-CC3305001528}" dt="2021-08-01T04:01:01.061" v="1" actId="9405"/>
          <ac:inkMkLst>
            <pc:docMk/>
            <pc:sldMk cId="285537872" sldId="281"/>
            <ac:inkMk id="3" creationId="{F1035FBD-F0F3-4B26-B370-E4AA18323485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4" creationId="{2805C66E-91F9-491B-9959-00CC335F7155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19" creationId="{7E20BB91-E122-41EC-9583-6D3005E87825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21" creationId="{7346DA73-995B-4985-B166-FFCBC7C42825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24" creationId="{84B82797-B1A1-4EB3-A419-1801BC129436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28" creationId="{69479916-A063-4ECD-A307-C0CBA330D2EB}"/>
          </ac:inkMkLst>
        </pc:inkChg>
        <pc:cxnChg chg="mod">
          <ac:chgData name="Li Lixiang" userId="6104bbfcb56aea79" providerId="LiveId" clId="{4D968EED-6380-419F-AA60-CC3305001528}" dt="2021-08-08T02:29:53.711" v="22" actId="14100"/>
          <ac:cxnSpMkLst>
            <pc:docMk/>
            <pc:sldMk cId="285537872" sldId="281"/>
            <ac:cxnSpMk id="31" creationId="{96DA98E2-8E7A-497B-8BBB-E459CF982943}"/>
          </ac:cxnSpMkLst>
        </pc:cxnChg>
        <pc:cxnChg chg="mod">
          <ac:chgData name="Li Lixiang" userId="6104bbfcb56aea79" providerId="LiveId" clId="{4D968EED-6380-419F-AA60-CC3305001528}" dt="2021-08-08T02:29:27.618" v="20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4D968EED-6380-419F-AA60-CC3305001528}" dt="2021-08-08T02:30:01.371" v="24" actId="14100"/>
          <ac:cxnSpMkLst>
            <pc:docMk/>
            <pc:sldMk cId="285537872" sldId="281"/>
            <ac:cxnSpMk id="37" creationId="{C57E4C2F-39B9-4760-BBF8-151F3595360B}"/>
          </ac:cxnSpMkLst>
        </pc:cxnChg>
      </pc:sldChg>
    </pc:docChg>
  </pc:docChgLst>
  <pc:docChgLst>
    <pc:chgData name="Li Lixiang" userId="6104bbfcb56aea79" providerId="LiveId" clId="{3CEBFCD4-4755-48CE-84C1-D9794E770E0E}"/>
    <pc:docChg chg="custSel addSld modSld sldOrd">
      <pc:chgData name="Li Lixiang" userId="6104bbfcb56aea79" providerId="LiveId" clId="{3CEBFCD4-4755-48CE-84C1-D9794E770E0E}" dt="2021-05-31T08:55:54.763" v="710" actId="20577"/>
      <pc:docMkLst>
        <pc:docMk/>
      </pc:docMkLst>
      <pc:sldChg chg="modSp mod">
        <pc:chgData name="Li Lixiang" userId="6104bbfcb56aea79" providerId="LiveId" clId="{3CEBFCD4-4755-48CE-84C1-D9794E770E0E}" dt="2021-05-31T08:54:55.668" v="679" actId="20577"/>
        <pc:sldMkLst>
          <pc:docMk/>
          <pc:sldMk cId="3406292314" sldId="263"/>
        </pc:sldMkLst>
        <pc:spChg chg="mod">
          <ac:chgData name="Li Lixiang" userId="6104bbfcb56aea79" providerId="LiveId" clId="{3CEBFCD4-4755-48CE-84C1-D9794E770E0E}" dt="2021-05-31T08:54:55.668" v="679" actId="2057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17.270" v="698" actId="6549"/>
        <pc:sldMkLst>
          <pc:docMk/>
          <pc:sldMk cId="2803848671" sldId="264"/>
        </pc:sldMkLst>
        <pc:spChg chg="mod">
          <ac:chgData name="Li Lixiang" userId="6104bbfcb56aea79" providerId="LiveId" clId="{3CEBFCD4-4755-48CE-84C1-D9794E770E0E}" dt="2021-05-31T08:55:17.270" v="698" actId="6549"/>
          <ac:spMkLst>
            <pc:docMk/>
            <pc:sldMk cId="2803848671" sldId="264"/>
            <ac:spMk id="2" creationId="{5EC01E2D-9CFE-4D5D-8863-3BA90731F07B}"/>
          </ac:spMkLst>
        </pc:spChg>
      </pc:sldChg>
      <pc:sldChg chg="modSp mod">
        <pc:chgData name="Li Lixiang" userId="6104bbfcb56aea79" providerId="LiveId" clId="{3CEBFCD4-4755-48CE-84C1-D9794E770E0E}" dt="2021-05-31T08:55:39.551" v="704" actId="20577"/>
        <pc:sldMkLst>
          <pc:docMk/>
          <pc:sldMk cId="2217555743" sldId="269"/>
        </pc:sldMkLst>
        <pc:spChg chg="mod">
          <ac:chgData name="Li Lixiang" userId="6104bbfcb56aea79" providerId="LiveId" clId="{3CEBFCD4-4755-48CE-84C1-D9794E770E0E}" dt="2021-05-31T08:55:32.416" v="703" actId="20577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39.551" v="704" actId="20577"/>
          <ac:spMkLst>
            <pc:docMk/>
            <pc:sldMk cId="2217555743" sldId="269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54.763" v="710" actId="20577"/>
        <pc:sldMkLst>
          <pc:docMk/>
          <pc:sldMk cId="3585909810" sldId="283"/>
        </pc:sldMkLst>
        <pc:spChg chg="mod">
          <ac:chgData name="Li Lixiang" userId="6104bbfcb56aea79" providerId="LiveId" clId="{3CEBFCD4-4755-48CE-84C1-D9794E770E0E}" dt="2021-05-31T08:55:54.763" v="710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50.046" v="705" actId="6549"/>
          <ac:spMkLst>
            <pc:docMk/>
            <pc:sldMk cId="3585909810" sldId="283"/>
            <ac:spMk id="3" creationId="{7060439F-2729-478E-B95F-230482B50AA1}"/>
          </ac:spMkLst>
        </pc:spChg>
      </pc:sldChg>
      <pc:sldChg chg="addSp modSp add mod ord setBg">
        <pc:chgData name="Li Lixiang" userId="6104bbfcb56aea79" providerId="LiveId" clId="{3CEBFCD4-4755-48CE-84C1-D9794E770E0E}" dt="2021-05-30T11:01:38.464" v="672" actId="1076"/>
        <pc:sldMkLst>
          <pc:docMk/>
          <pc:sldMk cId="3719593706" sldId="284"/>
        </pc:sldMkLst>
        <pc:spChg chg="mod">
          <ac:chgData name="Li Lixiang" userId="6104bbfcb56aea79" providerId="LiveId" clId="{3CEBFCD4-4755-48CE-84C1-D9794E770E0E}" dt="2021-05-30T10:55:47.292" v="609" actId="20577"/>
          <ac:spMkLst>
            <pc:docMk/>
            <pc:sldMk cId="3719593706" sldId="284"/>
            <ac:spMk id="3" creationId="{7060439F-2729-478E-B95F-230482B50AA1}"/>
          </ac:spMkLst>
        </pc:spChg>
        <pc:spChg chg="add mod">
          <ac:chgData name="Li Lixiang" userId="6104bbfcb56aea79" providerId="LiveId" clId="{3CEBFCD4-4755-48CE-84C1-D9794E770E0E}" dt="2021-05-30T10:53:30.258" v="381" actId="1076"/>
          <ac:spMkLst>
            <pc:docMk/>
            <pc:sldMk cId="3719593706" sldId="284"/>
            <ac:spMk id="5" creationId="{2FE83FB9-ED60-418D-A672-204C04B87883}"/>
          </ac:spMkLst>
        </pc:spChg>
        <pc:spChg chg="add mod">
          <ac:chgData name="Li Lixiang" userId="6104bbfcb56aea79" providerId="LiveId" clId="{3CEBFCD4-4755-48CE-84C1-D9794E770E0E}" dt="2021-05-30T11:01:38.464" v="672" actId="1076"/>
          <ac:spMkLst>
            <pc:docMk/>
            <pc:sldMk cId="3719593706" sldId="284"/>
            <ac:spMk id="6" creationId="{73278296-E355-4E6E-B10F-8D2DFFA76166}"/>
          </ac:spMkLst>
        </pc:spChg>
      </pc:sldChg>
    </pc:docChg>
  </pc:docChgLst>
  <pc:docChgLst>
    <pc:chgData name="Li Lixiang" userId="6104bbfcb56aea79" providerId="LiveId" clId="{C4C4BBC2-13B2-4E83-BEBB-FE5D0572A1B0}"/>
    <pc:docChg chg="undo custSel addSld delSld modSld">
      <pc:chgData name="Li Lixiang" userId="6104bbfcb56aea79" providerId="LiveId" clId="{C4C4BBC2-13B2-4E83-BEBB-FE5D0572A1B0}" dt="2021-03-29T00:47:08.182" v="2010" actId="207"/>
      <pc:docMkLst>
        <pc:docMk/>
      </pc:docMkLst>
      <pc:sldChg chg="addSp delSp modSp mod setBg">
        <pc:chgData name="Li Lixiang" userId="6104bbfcb56aea79" providerId="LiveId" clId="{C4C4BBC2-13B2-4E83-BEBB-FE5D0572A1B0}" dt="2021-02-05T08:47:01" v="396" actId="478"/>
        <pc:sldMkLst>
          <pc:docMk/>
          <pc:sldMk cId="3650079851" sldId="256"/>
        </pc:sldMkLst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2" creationId="{FC1500E4-3964-46A5-8A63-BF74162C33AA}"/>
          </ac:spMkLst>
        </pc:spChg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4" creationId="{8DE6899A-D842-4C9E-ADC1-B0C1377122EA}"/>
          </ac:spMkLst>
        </pc:spChg>
        <pc:spChg chg="add del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10" creationId="{0DC895F7-4E59-40FB-87DD-ACE47F94C143}"/>
          </ac:spMkLst>
        </pc:sp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6" creationId="{1A51D201-00A1-4ECB-87E7-3A155CE875AE}"/>
          </ac:picMkLst>
        </pc:pic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12" creationId="{1A4C720E-710D-44F8-A8D7-2BAA61E1814B}"/>
          </ac:picMkLst>
        </pc:picChg>
        <pc:inkChg chg="add del">
          <ac:chgData name="Li Lixiang" userId="6104bbfcb56aea79" providerId="LiveId" clId="{C4C4BBC2-13B2-4E83-BEBB-FE5D0572A1B0}" dt="2021-02-05T08:47:01" v="396" actId="478"/>
          <ac:inkMkLst>
            <pc:docMk/>
            <pc:sldMk cId="3650079851" sldId="256"/>
            <ac:inkMk id="3" creationId="{E6E38B29-6F1C-4C93-BCF8-6AD2CA70250B}"/>
          </ac:inkMkLst>
        </pc:inkChg>
      </pc:sldChg>
      <pc:sldChg chg="modSp mod">
        <pc:chgData name="Li Lixiang" userId="6104bbfcb56aea79" providerId="LiveId" clId="{C4C4BBC2-13B2-4E83-BEBB-FE5D0572A1B0}" dt="2021-01-05T11:32:13.755" v="110" actId="1035"/>
        <pc:sldMkLst>
          <pc:docMk/>
          <pc:sldMk cId="2854580649" sldId="257"/>
        </pc:sldMkLst>
        <pc:spChg chg="mod">
          <ac:chgData name="Li Lixiang" userId="6104bbfcb56aea79" providerId="LiveId" clId="{C4C4BBC2-13B2-4E83-BEBB-FE5D0572A1B0}" dt="2021-01-05T11:32:13.755" v="110" actId="1035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2:07.978" v="94" actId="27636"/>
          <ac:spMkLst>
            <pc:docMk/>
            <pc:sldMk cId="2854580649" sldId="257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2-20T07:38:34.067" v="439" actId="478"/>
        <pc:sldMkLst>
          <pc:docMk/>
          <pc:sldMk cId="928992564" sldId="25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928992564" sldId="25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1:45.287" v="86" actId="403"/>
          <ac:spMkLst>
            <pc:docMk/>
            <pc:sldMk cId="928992564" sldId="258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2T14:04:06.401" v="389" actId="9405"/>
          <ac:inkMkLst>
            <pc:docMk/>
            <pc:sldMk cId="928992564" sldId="258"/>
            <ac:inkMk id="4" creationId="{E7F028B3-015F-4CD3-9A2D-878087D02E3D}"/>
          </ac:inkMkLst>
        </pc:inkChg>
        <pc:inkChg chg="add">
          <ac:chgData name="Li Lixiang" userId="6104bbfcb56aea79" providerId="LiveId" clId="{C4C4BBC2-13B2-4E83-BEBB-FE5D0572A1B0}" dt="2021-02-02T14:04:30.563" v="390" actId="9405"/>
          <ac:inkMkLst>
            <pc:docMk/>
            <pc:sldMk cId="928992564" sldId="258"/>
            <ac:inkMk id="5" creationId="{96B9BC63-AB8C-4576-827C-7793EB0C352D}"/>
          </ac:inkMkLst>
        </pc:inkChg>
        <pc:inkChg chg="add del">
          <ac:chgData name="Li Lixiang" userId="6104bbfcb56aea79" providerId="LiveId" clId="{C4C4BBC2-13B2-4E83-BEBB-FE5D0572A1B0}" dt="2021-02-20T07:38:34.067" v="439" actId="478"/>
          <ac:inkMkLst>
            <pc:docMk/>
            <pc:sldMk cId="928992564" sldId="258"/>
            <ac:inkMk id="6" creationId="{F0A6E533-CA3B-4422-AC72-D984000710C5}"/>
          </ac:inkMkLst>
        </pc:ink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90176306" sldId="25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90176306" sldId="259"/>
            <ac:spMk id="2" creationId="{5EC01E2D-9CFE-4D5D-8863-3BA90731F07B}"/>
          </ac:spMkLst>
        </pc:sp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607091366" sldId="260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607091366" sldId="260"/>
            <ac:spMk id="2" creationId="{5EC01E2D-9CFE-4D5D-8863-3BA90731F07B}"/>
          </ac:spMkLst>
        </pc:spChg>
      </pc:sldChg>
      <pc:sldChg chg="modSp mod">
        <pc:chgData name="Li Lixiang" userId="6104bbfcb56aea79" providerId="LiveId" clId="{C4C4BBC2-13B2-4E83-BEBB-FE5D0572A1B0}" dt="2021-01-12T11:32:01.218" v="213" actId="1076"/>
        <pc:sldMkLst>
          <pc:docMk/>
          <pc:sldMk cId="184123586" sldId="261"/>
        </pc:sldMkLst>
        <pc:spChg chg="mod">
          <ac:chgData name="Li Lixiang" userId="6104bbfcb56aea79" providerId="LiveId" clId="{C4C4BBC2-13B2-4E83-BEBB-FE5D0572A1B0}" dt="2021-01-12T11:30:38.564" v="208" actId="1036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12T11:31:52.847" v="212" actId="403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1-12T09:20:53.291" v="171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C4C4BBC2-13B2-4E83-BEBB-FE5D0572A1B0}" dt="2021-01-12T11:32:01.218" v="213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addSp delSp modSp mod">
        <pc:chgData name="Li Lixiang" userId="6104bbfcb56aea79" providerId="LiveId" clId="{C4C4BBC2-13B2-4E83-BEBB-FE5D0572A1B0}" dt="2021-02-05T08:47:13.100" v="397" actId="478"/>
        <pc:sldMkLst>
          <pc:docMk/>
          <pc:sldMk cId="3009608438" sldId="262"/>
        </pc:sldMkLst>
        <pc:spChg chg="mod">
          <ac:chgData name="Li Lixiang" userId="6104bbfcb56aea79" providerId="LiveId" clId="{C4C4BBC2-13B2-4E83-BEBB-FE5D0572A1B0}" dt="2021-01-05T11:33:13.106" v="139" actId="1035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3:22.706" v="142" actId="1076"/>
          <ac:spMkLst>
            <pc:docMk/>
            <pc:sldMk cId="3009608438" sldId="262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3.100" v="397" actId="478"/>
          <ac:inkMkLst>
            <pc:docMk/>
            <pc:sldMk cId="3009608438" sldId="262"/>
            <ac:inkMk id="4" creationId="{C64DFB54-46BC-4672-A727-22FE82169ED5}"/>
          </ac:inkMkLst>
        </pc:inkChg>
      </pc:sldChg>
      <pc:sldChg chg="addSp delSp modSp mod">
        <pc:chgData name="Li Lixiang" userId="6104bbfcb56aea79" providerId="LiveId" clId="{C4C4BBC2-13B2-4E83-BEBB-FE5D0572A1B0}" dt="2021-02-05T08:47:19.748" v="398" actId="478"/>
        <pc:sldMkLst>
          <pc:docMk/>
          <pc:sldMk cId="3406292314" sldId="263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406292314" sldId="26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4:37.007" v="146" actId="27636"/>
          <ac:spMkLst>
            <pc:docMk/>
            <pc:sldMk cId="3406292314" sldId="263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9.748" v="398" actId="478"/>
          <ac:inkMkLst>
            <pc:docMk/>
            <pc:sldMk cId="3406292314" sldId="263"/>
            <ac:inkMk id="4" creationId="{1EC6C0BB-521F-45E2-845B-6D2E31EB54A2}"/>
          </ac:inkMkLst>
        </pc:inkChg>
      </pc:sldChg>
      <pc:sldChg chg="addSp modSp mod">
        <pc:chgData name="Li Lixiang" userId="6104bbfcb56aea79" providerId="LiveId" clId="{C4C4BBC2-13B2-4E83-BEBB-FE5D0572A1B0}" dt="2021-02-05T08:03:36.759" v="393" actId="9405"/>
        <pc:sldMkLst>
          <pc:docMk/>
          <pc:sldMk cId="2803848671" sldId="264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803848671" sldId="26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8:44.577" v="148" actId="27636"/>
          <ac:spMkLst>
            <pc:docMk/>
            <pc:sldMk cId="2803848671" sldId="264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5T08:03:36.759" v="393" actId="9405"/>
          <ac:inkMkLst>
            <pc:docMk/>
            <pc:sldMk cId="2803848671" sldId="264"/>
            <ac:inkMk id="4" creationId="{CD5EF5FE-BC31-4155-BD9B-698ABF09DBEA}"/>
          </ac:inkMkLst>
        </pc:inkChg>
      </pc:sldChg>
      <pc:sldChg chg="addSp delSp modSp mod">
        <pc:chgData name="Li Lixiang" userId="6104bbfcb56aea79" providerId="LiveId" clId="{C4C4BBC2-13B2-4E83-BEBB-FE5D0572A1B0}" dt="2021-02-05T08:47:28.258" v="399" actId="478"/>
        <pc:sldMkLst>
          <pc:docMk/>
          <pc:sldMk cId="20270977" sldId="265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0270977" sldId="265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01.249" v="152" actId="14100"/>
          <ac:spMkLst>
            <pc:docMk/>
            <pc:sldMk cId="20270977" sldId="265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28.258" v="399" actId="478"/>
          <ac:inkMkLst>
            <pc:docMk/>
            <pc:sldMk cId="20270977" sldId="265"/>
            <ac:inkMk id="5" creationId="{C0B67D24-A5E8-4C2C-B89C-B454C7C7688C}"/>
          </ac:inkMkLst>
        </pc:inkChg>
      </pc:sldChg>
      <pc:sldChg chg="modSp del mod">
        <pc:chgData name="Li Lixiang" userId="6104bbfcb56aea79" providerId="LiveId" clId="{C4C4BBC2-13B2-4E83-BEBB-FE5D0572A1B0}" dt="2021-01-30T04:52:21.218" v="387" actId="47"/>
        <pc:sldMkLst>
          <pc:docMk/>
          <pc:sldMk cId="1777997471" sldId="266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1777997471" sldId="26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33.323" v="155" actId="14100"/>
          <ac:spMkLst>
            <pc:docMk/>
            <pc:sldMk cId="1777997471" sldId="266"/>
            <ac:spMk id="3" creationId="{7060439F-2729-478E-B95F-230482B50AA1}"/>
          </ac:spMkLst>
        </pc:spChg>
      </pc:sldChg>
      <pc:sldChg chg="modSp mod">
        <pc:chgData name="Li Lixiang" userId="6104bbfcb56aea79" providerId="LiveId" clId="{C4C4BBC2-13B2-4E83-BEBB-FE5D0572A1B0}" dt="2021-02-08T09:28:01.467" v="435" actId="6549"/>
        <pc:sldMkLst>
          <pc:docMk/>
          <pc:sldMk cId="521383145" sldId="267"/>
        </pc:sldMkLst>
        <pc:spChg chg="mod">
          <ac:chgData name="Li Lixiang" userId="6104bbfcb56aea79" providerId="LiveId" clId="{C4C4BBC2-13B2-4E83-BEBB-FE5D0572A1B0}" dt="2021-02-08T09:28:01.467" v="435" actId="6549"/>
          <ac:spMkLst>
            <pc:docMk/>
            <pc:sldMk cId="521383145" sldId="267"/>
            <ac:spMk id="3" creationId="{7060439F-2729-478E-B95F-230482B50AA1}"/>
          </ac:spMkLst>
        </pc:spChg>
      </pc:sldChg>
      <pc:sldChg chg="modSp del mod">
        <pc:chgData name="Li Lixiang" userId="6104bbfcb56aea79" providerId="LiveId" clId="{C4C4BBC2-13B2-4E83-BEBB-FE5D0572A1B0}" dt="2021-01-30T04:52:18.818" v="386" actId="47"/>
        <pc:sldMkLst>
          <pc:docMk/>
          <pc:sldMk cId="237728322" sldId="26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37728322" sldId="26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1.647" v="160" actId="27636"/>
          <ac:spMkLst>
            <pc:docMk/>
            <pc:sldMk cId="237728322" sldId="268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3-07T03:18:44.898" v="1684" actId="478"/>
        <pc:sldMkLst>
          <pc:docMk/>
          <pc:sldMk cId="2217555743" sldId="26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9.477" v="162" actId="403"/>
          <ac:spMkLst>
            <pc:docMk/>
            <pc:sldMk cId="2217555743" sldId="269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19T09:25:55.707" v="438" actId="478"/>
          <ac:inkMkLst>
            <pc:docMk/>
            <pc:sldMk cId="2217555743" sldId="269"/>
            <ac:inkMk id="5" creationId="{2664D8B1-9ED9-451D-934D-C7827440B830}"/>
          </ac:inkMkLst>
        </pc:inkChg>
        <pc:inkChg chg="add del">
          <ac:chgData name="Li Lixiang" userId="6104bbfcb56aea79" providerId="LiveId" clId="{C4C4BBC2-13B2-4E83-BEBB-FE5D0572A1B0}" dt="2021-02-05T08:47:34.587" v="400" actId="478"/>
          <ac:inkMkLst>
            <pc:docMk/>
            <pc:sldMk cId="2217555743" sldId="269"/>
            <ac:inkMk id="5" creationId="{2F02D216-4BA3-4C9C-89E5-3686BC62C1A7}"/>
          </ac:inkMkLst>
        </pc:inkChg>
        <pc:inkChg chg="add del">
          <ac:chgData name="Li Lixiang" userId="6104bbfcb56aea79" providerId="LiveId" clId="{C4C4BBC2-13B2-4E83-BEBB-FE5D0572A1B0}" dt="2021-03-07T03:18:44.898" v="1684" actId="478"/>
          <ac:inkMkLst>
            <pc:docMk/>
            <pc:sldMk cId="2217555743" sldId="269"/>
            <ac:inkMk id="5" creationId="{530D612E-E3B9-4356-B27D-0DBAE633D27C}"/>
          </ac:inkMkLst>
        </pc:ink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36255252" sldId="270"/>
        </pc:sldMkLst>
        <pc:spChg chg="mod">
          <ac:chgData name="Li Lixiang" userId="6104bbfcb56aea79" providerId="LiveId" clId="{C4C4BBC2-13B2-4E83-BEBB-FE5D0572A1B0}" dt="2021-03-04T05:41:13.317" v="1045" actId="5793"/>
          <ac:spMkLst>
            <pc:docMk/>
            <pc:sldMk cId="236255252" sldId="270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1:19.137" v="1046" actId="478"/>
          <ac:spMkLst>
            <pc:docMk/>
            <pc:sldMk cId="236255252" sldId="270"/>
            <ac:spMk id="3" creationId="{7060439F-2729-478E-B95F-230482B50AA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5" creationId="{D94FFDDE-535E-4D07-B182-BD631BF444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6" creationId="{D17ACC57-FB4A-4725-9C4A-2B5A76DE96B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7" creationId="{79266EAA-8C5B-4CE1-9600-B454AA33BF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9" creationId="{E3233F8A-8CE9-4EFA-A9FA-74F900A5DE86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10" creationId="{2AB2BCCB-667B-416B-9EB0-405293F258BD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1" creationId="{DB7063EA-8FA2-4E4E-87E1-BC71E1BC8502}"/>
          </ac:spMkLst>
        </pc:spChg>
        <pc:spChg chg="add mod">
          <ac:chgData name="Li Lixiang" userId="6104bbfcb56aea79" providerId="LiveId" clId="{C4C4BBC2-13B2-4E83-BEBB-FE5D0572A1B0}" dt="2021-03-04T05:43:22.846" v="1103" actId="20577"/>
          <ac:spMkLst>
            <pc:docMk/>
            <pc:sldMk cId="236255252" sldId="270"/>
            <ac:spMk id="13" creationId="{15E151C5-4DF6-4A8E-A7CD-298BC92D0A39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4" creationId="{C629BBBF-4767-4F3F-8FD9-112D498680E6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5" creationId="{7ADC1215-4AB3-4383-BE74-BC86F1A2FC28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8" creationId="{77BC062C-AF4F-4848-941F-DEC68B678A3E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28" creationId="{6FA455C2-F9A9-483E-82F6-38FFFD944796}"/>
          </ac:spMkLst>
        </pc:spChg>
        <pc:spChg chg="add mod">
          <ac:chgData name="Li Lixiang" userId="6104bbfcb56aea79" providerId="LiveId" clId="{C4C4BBC2-13B2-4E83-BEBB-FE5D0572A1B0}" dt="2021-03-04T05:48:57.500" v="1356" actId="5793"/>
          <ac:spMkLst>
            <pc:docMk/>
            <pc:sldMk cId="236255252" sldId="270"/>
            <ac:spMk id="30" creationId="{EBF7A61C-50C3-4887-94DE-3E42D021EC40}"/>
          </ac:spMkLst>
        </pc:spChg>
        <pc:spChg chg="add del mod">
          <ac:chgData name="Li Lixiang" userId="6104bbfcb56aea79" providerId="LiveId" clId="{C4C4BBC2-13B2-4E83-BEBB-FE5D0572A1B0}" dt="2021-03-04T05:41:22.696" v="1047" actId="478"/>
          <ac:spMkLst>
            <pc:docMk/>
            <pc:sldMk cId="236255252" sldId="270"/>
            <ac:spMk id="32" creationId="{926CF8F6-D94C-48BB-836A-EEB4A01ECF3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3" creationId="{292957EA-8FF1-43B6-988B-AFF0E5CF0DD0}"/>
          </ac:spMkLst>
        </pc:spChg>
        <pc:spChg chg="add mod">
          <ac:chgData name="Li Lixiang" userId="6104bbfcb56aea79" providerId="LiveId" clId="{C4C4BBC2-13B2-4E83-BEBB-FE5D0572A1B0}" dt="2021-03-04T05:43:27.535" v="1112" actId="20577"/>
          <ac:spMkLst>
            <pc:docMk/>
            <pc:sldMk cId="236255252" sldId="270"/>
            <ac:spMk id="35" creationId="{B08E604E-AD62-44BE-9958-2A28E851D5A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6" creationId="{EA422221-AACB-4537-9C45-49378081D02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7" creationId="{DBF91AAE-CEA1-4FA2-A68D-FF932544BC48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0" creationId="{3F34753F-2F86-487A-8312-99123BA8548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4" creationId="{D0F2AB0B-E7BA-44C5-A9C7-05E0CE915789}"/>
          </ac:spMkLst>
        </pc:spChg>
        <pc:spChg chg="add mod">
          <ac:chgData name="Li Lixiang" userId="6104bbfcb56aea79" providerId="LiveId" clId="{C4C4BBC2-13B2-4E83-BEBB-FE5D0572A1B0}" dt="2021-03-04T05:49:00.041" v="1360" actId="5793"/>
          <ac:spMkLst>
            <pc:docMk/>
            <pc:sldMk cId="236255252" sldId="270"/>
            <ac:spMk id="45" creationId="{2FA106B6-8315-4B71-910F-B13C2E8B4078}"/>
          </ac:spMkLst>
        </pc:spChg>
        <pc:spChg chg="add mod">
          <ac:chgData name="Li Lixiang" userId="6104bbfcb56aea79" providerId="LiveId" clId="{C4C4BBC2-13B2-4E83-BEBB-FE5D0572A1B0}" dt="2021-03-04T05:42:22.308" v="1084" actId="14100"/>
          <ac:spMkLst>
            <pc:docMk/>
            <pc:sldMk cId="236255252" sldId="270"/>
            <ac:spMk id="47" creationId="{EC156788-7C5D-4A77-B13D-8B8CB57B0127}"/>
          </ac:spMkLst>
        </pc:spChg>
        <pc:spChg chg="add mod">
          <ac:chgData name="Li Lixiang" userId="6104bbfcb56aea79" providerId="LiveId" clId="{C4C4BBC2-13B2-4E83-BEBB-FE5D0572A1B0}" dt="2021-03-04T05:49:03.211" v="1364" actId="5793"/>
          <ac:spMkLst>
            <pc:docMk/>
            <pc:sldMk cId="236255252" sldId="270"/>
            <ac:spMk id="48" creationId="{FAA7F6FE-B15B-4A90-B901-686DC2725680}"/>
          </ac:spMkLst>
        </pc:spChg>
        <pc:spChg chg="add mod">
          <ac:chgData name="Li Lixiang" userId="6104bbfcb56aea79" providerId="LiveId" clId="{C4C4BBC2-13B2-4E83-BEBB-FE5D0572A1B0}" dt="2021-03-04T05:50:28.144" v="1494" actId="113"/>
          <ac:spMkLst>
            <pc:docMk/>
            <pc:sldMk cId="236255252" sldId="270"/>
            <ac:spMk id="51" creationId="{F960B835-2E11-469E-B15F-0C92E98913EF}"/>
          </ac:spMkLst>
        </pc:spChg>
        <pc:picChg chg="del">
          <ac:chgData name="Li Lixiang" userId="6104bbfcb56aea79" providerId="LiveId" clId="{C4C4BBC2-13B2-4E83-BEBB-FE5D0572A1B0}" dt="2021-03-04T05:23:56.593" v="454" actId="478"/>
          <ac:picMkLst>
            <pc:docMk/>
            <pc:sldMk cId="236255252" sldId="270"/>
            <ac:picMk id="4" creationId="{A26CA0F9-CBBC-468B-B0F3-BDBB067000F1}"/>
          </ac:picMkLst>
        </pc:pic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2" creationId="{16036EAB-0792-4AEC-BF1B-C999EC67F661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6" creationId="{781CA403-BD7D-4034-ADF4-BDF552EFE449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7" creationId="{8FBDCB7B-F9D0-4AE5-B78E-8CBBA42C1B1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9" creationId="{0D0186D7-6A43-4696-8488-13AC0BD5679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0" creationId="{02346989-BBE5-425D-8C2D-BA8681818E88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4" creationId="{B873076B-FC39-4B83-B1ED-6F1D4FC558A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4" creationId="{9E3562DD-877E-42B4-BB22-36E53CDCFB9F}"/>
          </ac:cxnSpMkLst>
        </pc:cxnChg>
        <pc:cxnChg chg="add mod">
          <ac:chgData name="Li Lixiang" userId="6104bbfcb56aea79" providerId="LiveId" clId="{C4C4BBC2-13B2-4E83-BEBB-FE5D0572A1B0}" dt="2021-03-04T05:42:11.750" v="1081" actId="14100"/>
          <ac:cxnSpMkLst>
            <pc:docMk/>
            <pc:sldMk cId="236255252" sldId="270"/>
            <ac:cxnSpMk id="38" creationId="{72CD904F-6D09-4B7B-B814-3B8517971AD2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9" creationId="{BF938222-B549-4A25-BAE9-7F5AB20E50D6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1" creationId="{B6999347-85E9-4629-B42A-B86D1A001D2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2" creationId="{746AF533-001F-4B7F-A607-A50D864453B0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3" creationId="{73254342-931A-4B91-9891-7FFBCC40C095}"/>
          </ac:cxnSpMkLst>
        </pc:cxnChg>
        <pc:cxnChg chg="add mod">
          <ac:chgData name="Li Lixiang" userId="6104bbfcb56aea79" providerId="LiveId" clId="{C4C4BBC2-13B2-4E83-BEBB-FE5D0572A1B0}" dt="2021-03-04T05:42:37.926" v="1089" actId="14100"/>
          <ac:cxnSpMkLst>
            <pc:docMk/>
            <pc:sldMk cId="236255252" sldId="270"/>
            <ac:cxnSpMk id="49" creationId="{6A576DC2-C55F-4779-B0E4-DEE4587CA25E}"/>
          </ac:cxnSpMkLst>
        </pc:cxn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3644787234" sldId="271"/>
        </pc:sldMkLst>
        <pc:spChg chg="mod">
          <ac:chgData name="Li Lixiang" userId="6104bbfcb56aea79" providerId="LiveId" clId="{C4C4BBC2-13B2-4E83-BEBB-FE5D0572A1B0}" dt="2021-03-04T05:47:19.876" v="1221" actId="20577"/>
          <ac:spMkLst>
            <pc:docMk/>
            <pc:sldMk cId="3644787234" sldId="271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7:24.565" v="1222" actId="478"/>
          <ac:spMkLst>
            <pc:docMk/>
            <pc:sldMk cId="3644787234" sldId="27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3-04T05:49:26.642" v="1396" actId="5793"/>
          <ac:spMkLst>
            <pc:docMk/>
            <pc:sldMk cId="3644787234" sldId="271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44.676" v="1437" actId="5793"/>
          <ac:spMkLst>
            <pc:docMk/>
            <pc:sldMk cId="3644787234" sldId="271"/>
            <ac:spMk id="6" creationId="{D17ACC57-FB4A-4725-9C4A-2B5A76DE96B1}"/>
          </ac:spMkLst>
        </pc:spChg>
        <pc:spChg chg="mod">
          <ac:chgData name="Li Lixiang" userId="6104bbfcb56aea79" providerId="LiveId" clId="{C4C4BBC2-13B2-4E83-BEBB-FE5D0572A1B0}" dt="2021-03-04T05:46:59.839" v="1216" actId="1038"/>
          <ac:spMkLst>
            <pc:docMk/>
            <pc:sldMk cId="3644787234" sldId="271"/>
            <ac:spMk id="8" creationId="{BBD31CBD-9993-44B7-A88C-5818430D733E}"/>
          </ac:spMkLst>
        </pc:spChg>
        <pc:spChg chg="del mod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9" creationId="{E3233F8A-8CE9-4EFA-A9FA-74F900A5DE86}"/>
          </ac:spMkLst>
        </pc:spChg>
        <pc:spChg chg="del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10" creationId="{2AB2BCCB-667B-416B-9EB0-405293F258BD}"/>
          </ac:spMkLst>
        </pc:spChg>
        <pc:spChg chg="add del mod">
          <ac:chgData name="Li Lixiang" userId="6104bbfcb56aea79" providerId="LiveId" clId="{C4C4BBC2-13B2-4E83-BEBB-FE5D0572A1B0}" dt="2021-03-04T05:47:26.194" v="1223" actId="478"/>
          <ac:spMkLst>
            <pc:docMk/>
            <pc:sldMk cId="3644787234" sldId="271"/>
            <ac:spMk id="11" creationId="{DB26EF73-9A57-4F34-9BD3-046E0513B93E}"/>
          </ac:spMkLst>
        </pc:spChg>
      </pc:sldChg>
      <pc:sldChg chg="add del">
        <pc:chgData name="Li Lixiang" userId="6104bbfcb56aea79" providerId="LiveId" clId="{C4C4BBC2-13B2-4E83-BEBB-FE5D0572A1B0}" dt="2021-03-04T06:05:19.330" v="1681" actId="2696"/>
        <pc:sldMkLst>
          <pc:docMk/>
          <pc:sldMk cId="3705451296" sldId="272"/>
        </pc:sldMkLst>
      </pc:sldChg>
      <pc:sldChg chg="addSp delSp modSp new del mod">
        <pc:chgData name="Li Lixiang" userId="6104bbfcb56aea79" providerId="LiveId" clId="{C4C4BBC2-13B2-4E83-BEBB-FE5D0572A1B0}" dt="2021-03-04T06:05:19.330" v="1681" actId="2696"/>
        <pc:sldMkLst>
          <pc:docMk/>
          <pc:sldMk cId="3382715189" sldId="273"/>
        </pc:sldMkLst>
        <pc:spChg chg="del">
          <ac:chgData name="Li Lixiang" userId="6104bbfcb56aea79" providerId="LiveId" clId="{C4C4BBC2-13B2-4E83-BEBB-FE5D0572A1B0}" dt="2021-03-04T05:43:03.787" v="1091" actId="478"/>
          <ac:spMkLst>
            <pc:docMk/>
            <pc:sldMk cId="3382715189" sldId="273"/>
            <ac:spMk id="2" creationId="{951C7BDF-F400-4315-9886-E1A83A856350}"/>
          </ac:spMkLst>
        </pc:spChg>
        <pc:spChg chg="del">
          <ac:chgData name="Li Lixiang" userId="6104bbfcb56aea79" providerId="LiveId" clId="{C4C4BBC2-13B2-4E83-BEBB-FE5D0572A1B0}" dt="2021-03-04T05:43:05.228" v="1092" actId="478"/>
          <ac:spMkLst>
            <pc:docMk/>
            <pc:sldMk cId="3382715189" sldId="273"/>
            <ac:spMk id="3" creationId="{25A93757-2EB8-47FF-950B-41530E4B349E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4" creationId="{4C87BDA8-27CD-4445-B330-15F1C7261F18}"/>
          </ac:spMkLst>
        </pc:spChg>
        <pc:spChg chg="add mod">
          <ac:chgData name="Li Lixiang" userId="6104bbfcb56aea79" providerId="LiveId" clId="{C4C4BBC2-13B2-4E83-BEBB-FE5D0572A1B0}" dt="2021-03-04T05:43:42.419" v="1132" actId="20577"/>
          <ac:spMkLst>
            <pc:docMk/>
            <pc:sldMk cId="3382715189" sldId="273"/>
            <ac:spMk id="6" creationId="{EC7E49AC-AA90-4955-A874-01EA25A7FD1A}"/>
          </ac:spMkLst>
        </pc:spChg>
        <pc:spChg chg="add mod">
          <ac:chgData name="Li Lixiang" userId="6104bbfcb56aea79" providerId="LiveId" clId="{C4C4BBC2-13B2-4E83-BEBB-FE5D0572A1B0}" dt="2021-03-04T05:44:53.886" v="1147" actId="1076"/>
          <ac:spMkLst>
            <pc:docMk/>
            <pc:sldMk cId="3382715189" sldId="273"/>
            <ac:spMk id="7" creationId="{5CCBFFCB-B795-4760-B8A9-39EF54397F20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8" creationId="{0283302F-2C9E-4CF0-8CE7-59399C6557AC}"/>
          </ac:spMkLst>
        </pc:spChg>
        <pc:spChg chg="add mod">
          <ac:chgData name="Li Lixiang" userId="6104bbfcb56aea79" providerId="LiveId" clId="{C4C4BBC2-13B2-4E83-BEBB-FE5D0572A1B0}" dt="2021-03-04T05:44:37.138" v="1143" actId="1076"/>
          <ac:spMkLst>
            <pc:docMk/>
            <pc:sldMk cId="3382715189" sldId="273"/>
            <ac:spMk id="11" creationId="{39CE9E13-AFDC-4485-8B27-0462168EEBB8}"/>
          </ac:spMkLst>
        </pc:spChg>
        <pc:spChg chg="add mod">
          <ac:chgData name="Li Lixiang" userId="6104bbfcb56aea79" providerId="LiveId" clId="{C4C4BBC2-13B2-4E83-BEBB-FE5D0572A1B0}" dt="2021-03-04T05:43:51.949" v="1135" actId="1076"/>
          <ac:spMkLst>
            <pc:docMk/>
            <pc:sldMk cId="3382715189" sldId="273"/>
            <ac:spMk id="15" creationId="{A3BD1A2F-3FC7-4BCE-B046-FE3D37CB83BA}"/>
          </ac:spMkLst>
        </pc:spChg>
        <pc:spChg chg="add mod">
          <ac:chgData name="Li Lixiang" userId="6104bbfcb56aea79" providerId="LiveId" clId="{C4C4BBC2-13B2-4E83-BEBB-FE5D0572A1B0}" dt="2021-03-04T05:49:16.156" v="1377" actId="6549"/>
          <ac:spMkLst>
            <pc:docMk/>
            <pc:sldMk cId="3382715189" sldId="273"/>
            <ac:spMk id="16" creationId="{2B6944C6-DA95-4D2E-A004-E962D584BD7F}"/>
          </ac:spMkLst>
        </pc:spChg>
        <pc:spChg chg="add mod">
          <ac:chgData name="Li Lixiang" userId="6104bbfcb56aea79" providerId="LiveId" clId="{C4C4BBC2-13B2-4E83-BEBB-FE5D0572A1B0}" dt="2021-03-04T05:45:35.363" v="1158" actId="1076"/>
          <ac:spMkLst>
            <pc:docMk/>
            <pc:sldMk cId="3382715189" sldId="273"/>
            <ac:spMk id="17" creationId="{524D382A-B307-40E4-A364-B4C824C0050B}"/>
          </ac:spMkLst>
        </pc:spChg>
        <pc:spChg chg="add mod">
          <ac:chgData name="Li Lixiang" userId="6104bbfcb56aea79" providerId="LiveId" clId="{C4C4BBC2-13B2-4E83-BEBB-FE5D0572A1B0}" dt="2021-03-04T05:49:12.778" v="1372" actId="5793"/>
          <ac:spMkLst>
            <pc:docMk/>
            <pc:sldMk cId="3382715189" sldId="273"/>
            <ac:spMk id="18" creationId="{C843820F-AC13-47E8-AA31-0477C14FB2E6}"/>
          </ac:spMkLst>
        </pc:spChg>
        <pc:spChg chg="add mod">
          <ac:chgData name="Li Lixiang" userId="6104bbfcb56aea79" providerId="LiveId" clId="{C4C4BBC2-13B2-4E83-BEBB-FE5D0572A1B0}" dt="2021-03-04T05:44:25.888" v="1142" actId="1076"/>
          <ac:spMkLst>
            <pc:docMk/>
            <pc:sldMk cId="3382715189" sldId="273"/>
            <ac:spMk id="20" creationId="{453F1D08-A157-46E4-848C-C4178F2EECC2}"/>
          </ac:spMkLst>
        </pc:spChg>
        <pc:spChg chg="add mod">
          <ac:chgData name="Li Lixiang" userId="6104bbfcb56aea79" providerId="LiveId" clId="{C4C4BBC2-13B2-4E83-BEBB-FE5D0572A1B0}" dt="2021-03-04T05:45:10.953" v="1152" actId="1076"/>
          <ac:spMkLst>
            <pc:docMk/>
            <pc:sldMk cId="3382715189" sldId="273"/>
            <ac:spMk id="29" creationId="{11065F36-249E-4191-8C3C-34F120188C40}"/>
          </ac:spMkLst>
        </pc:spChg>
        <pc:spChg chg="add mod">
          <ac:chgData name="Li Lixiang" userId="6104bbfcb56aea79" providerId="LiveId" clId="{C4C4BBC2-13B2-4E83-BEBB-FE5D0572A1B0}" dt="2021-03-04T05:45:22.193" v="1154" actId="1076"/>
          <ac:spMkLst>
            <pc:docMk/>
            <pc:sldMk cId="3382715189" sldId="273"/>
            <ac:spMk id="30" creationId="{0441E439-7061-47D8-9629-7AEB3C0C1BB4}"/>
          </ac:spMkLst>
        </pc:spChg>
        <pc:spChg chg="add mod">
          <ac:chgData name="Li Lixiang" userId="6104bbfcb56aea79" providerId="LiveId" clId="{C4C4BBC2-13B2-4E83-BEBB-FE5D0572A1B0}" dt="2021-03-04T05:49:10.682" v="1368" actId="5793"/>
          <ac:spMkLst>
            <pc:docMk/>
            <pc:sldMk cId="3382715189" sldId="273"/>
            <ac:spMk id="33" creationId="{0BE74B8F-657B-4D20-AF63-1C489C58C714}"/>
          </ac:spMkLst>
        </pc:spChg>
        <pc:cxnChg chg="add mod">
          <ac:chgData name="Li Lixiang" userId="6104bbfcb56aea79" providerId="LiveId" clId="{C4C4BBC2-13B2-4E83-BEBB-FE5D0572A1B0}" dt="2021-03-04T05:43:15.003" v="1094" actId="1076"/>
          <ac:cxnSpMkLst>
            <pc:docMk/>
            <pc:sldMk cId="3382715189" sldId="273"/>
            <ac:cxnSpMk id="5" creationId="{4FD96723-E66F-4280-B666-3069751D9B51}"/>
          </ac:cxnSpMkLst>
        </pc:cxnChg>
        <pc:cxnChg chg="add mod">
          <ac:chgData name="Li Lixiang" userId="6104bbfcb56aea79" providerId="LiveId" clId="{C4C4BBC2-13B2-4E83-BEBB-FE5D0572A1B0}" dt="2021-03-04T05:44:25.888" v="1142" actId="1076"/>
          <ac:cxnSpMkLst>
            <pc:docMk/>
            <pc:sldMk cId="3382715189" sldId="273"/>
            <ac:cxnSpMk id="9" creationId="{578F437C-75FE-46D8-8E8A-85FA6DFE85DE}"/>
          </ac:cxnSpMkLst>
        </pc:cxnChg>
        <pc:cxnChg chg="add mod">
          <ac:chgData name="Li Lixiang" userId="6104bbfcb56aea79" providerId="LiveId" clId="{C4C4BBC2-13B2-4E83-BEBB-FE5D0572A1B0}" dt="2021-03-04T05:44:51.577" v="1146" actId="14100"/>
          <ac:cxnSpMkLst>
            <pc:docMk/>
            <pc:sldMk cId="3382715189" sldId="273"/>
            <ac:cxnSpMk id="10" creationId="{4727BA80-1338-4628-9528-85A869DE8CAC}"/>
          </ac:cxnSpMkLst>
        </pc:cxnChg>
        <pc:cxnChg chg="add mod">
          <ac:chgData name="Li Lixiang" userId="6104bbfcb56aea79" providerId="LiveId" clId="{C4C4BBC2-13B2-4E83-BEBB-FE5D0572A1B0}" dt="2021-03-04T05:46:03.593" v="1164" actId="14100"/>
          <ac:cxnSpMkLst>
            <pc:docMk/>
            <pc:sldMk cId="3382715189" sldId="273"/>
            <ac:cxnSpMk id="12" creationId="{3C66130C-93CE-4943-B424-ED38309339A6}"/>
          </ac:cxnSpMkLst>
        </pc:cxnChg>
        <pc:cxnChg chg="add mod">
          <ac:chgData name="Li Lixiang" userId="6104bbfcb56aea79" providerId="LiveId" clId="{C4C4BBC2-13B2-4E83-BEBB-FE5D0572A1B0}" dt="2021-03-04T05:44:37.138" v="1143" actId="1076"/>
          <ac:cxnSpMkLst>
            <pc:docMk/>
            <pc:sldMk cId="3382715189" sldId="273"/>
            <ac:cxnSpMk id="13" creationId="{DDEBABA1-E15D-40A3-A0F2-B15A95713FBE}"/>
          </ac:cxnSpMkLst>
        </pc:cxnChg>
        <pc:cxnChg chg="add mod">
          <ac:chgData name="Li Lixiang" userId="6104bbfcb56aea79" providerId="LiveId" clId="{C4C4BBC2-13B2-4E83-BEBB-FE5D0572A1B0}" dt="2021-03-04T05:45:56.990" v="1163" actId="14100"/>
          <ac:cxnSpMkLst>
            <pc:docMk/>
            <pc:sldMk cId="3382715189" sldId="273"/>
            <ac:cxnSpMk id="14" creationId="{0AD24947-C982-4CC9-8227-A7496E5E7156}"/>
          </ac:cxnSpMkLst>
        </pc:cxnChg>
        <pc:cxnChg chg="add mod">
          <ac:chgData name="Li Lixiang" userId="6104bbfcb56aea79" providerId="LiveId" clId="{C4C4BBC2-13B2-4E83-BEBB-FE5D0572A1B0}" dt="2021-03-04T05:43:51.949" v="1135" actId="1076"/>
          <ac:cxnSpMkLst>
            <pc:docMk/>
            <pc:sldMk cId="3382715189" sldId="273"/>
            <ac:cxnSpMk id="19" creationId="{C5965A85-4F15-4370-A9B0-0BB0CD3E979C}"/>
          </ac:cxnSpMkLst>
        </pc:cxnChg>
        <pc:cxnChg chg="add mod">
          <ac:chgData name="Li Lixiang" userId="6104bbfcb56aea79" providerId="LiveId" clId="{C4C4BBC2-13B2-4E83-BEBB-FE5D0572A1B0}" dt="2021-03-04T05:45:04.902" v="1150" actId="14100"/>
          <ac:cxnSpMkLst>
            <pc:docMk/>
            <pc:sldMk cId="3382715189" sldId="273"/>
            <ac:cxnSpMk id="27" creationId="{82762DFE-5EEF-4562-BCBF-E2860A386F3F}"/>
          </ac:cxnSpMkLst>
        </pc:cxnChg>
        <pc:cxnChg chg="add mod">
          <ac:chgData name="Li Lixiang" userId="6104bbfcb56aea79" providerId="LiveId" clId="{C4C4BBC2-13B2-4E83-BEBB-FE5D0572A1B0}" dt="2021-03-04T05:45:22.193" v="1154" actId="1076"/>
          <ac:cxnSpMkLst>
            <pc:docMk/>
            <pc:sldMk cId="3382715189" sldId="273"/>
            <ac:cxnSpMk id="31" creationId="{B0A7787F-2CE7-4555-B92E-E990F09A1CD8}"/>
          </ac:cxnSpMkLst>
        </pc:cxnChg>
        <pc:cxnChg chg="add mod">
          <ac:chgData name="Li Lixiang" userId="6104bbfcb56aea79" providerId="LiveId" clId="{C4C4BBC2-13B2-4E83-BEBB-FE5D0572A1B0}" dt="2021-03-04T05:45:27.044" v="1157" actId="1037"/>
          <ac:cxnSpMkLst>
            <pc:docMk/>
            <pc:sldMk cId="3382715189" sldId="273"/>
            <ac:cxnSpMk id="32" creationId="{310795D9-060E-450B-97BD-68A9E14D6849}"/>
          </ac:cxnSpMkLst>
        </pc:cxnChg>
        <pc:cxnChg chg="add mod">
          <ac:chgData name="Li Lixiang" userId="6104bbfcb56aea79" providerId="LiveId" clId="{C4C4BBC2-13B2-4E83-BEBB-FE5D0572A1B0}" dt="2021-03-04T05:45:47.909" v="1161" actId="1076"/>
          <ac:cxnSpMkLst>
            <pc:docMk/>
            <pc:sldMk cId="3382715189" sldId="273"/>
            <ac:cxnSpMk id="34" creationId="{12B60333-9BB0-4406-A012-2F745ED20266}"/>
          </ac:cxnSpMkLst>
        </pc:cxnChg>
      </pc:sldChg>
      <pc:sldChg chg="modSp add del mod">
        <pc:chgData name="Li Lixiang" userId="6104bbfcb56aea79" providerId="LiveId" clId="{C4C4BBC2-13B2-4E83-BEBB-FE5D0572A1B0}" dt="2021-03-04T06:05:19.330" v="1681" actId="2696"/>
        <pc:sldMkLst>
          <pc:docMk/>
          <pc:sldMk cId="2458152062" sldId="274"/>
        </pc:sldMkLst>
        <pc:spChg chg="mod">
          <ac:chgData name="Li Lixiang" userId="6104bbfcb56aea79" providerId="LiveId" clId="{C4C4BBC2-13B2-4E83-BEBB-FE5D0572A1B0}" dt="2021-03-04T05:47:36.639" v="1229" actId="20577"/>
          <ac:spMkLst>
            <pc:docMk/>
            <pc:sldMk cId="2458152062" sldId="27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5:48:26.343" v="1325" actId="5793"/>
          <ac:spMkLst>
            <pc:docMk/>
            <pc:sldMk cId="2458152062" sldId="274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58.208" v="1458" actId="20577"/>
          <ac:spMkLst>
            <pc:docMk/>
            <pc:sldMk cId="2458152062" sldId="274"/>
            <ac:spMk id="6" creationId="{D17ACC57-FB4A-4725-9C4A-2B5A76DE96B1}"/>
          </ac:spMkLst>
        </pc:sp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85537872" sldId="275"/>
        </pc:sldMkLst>
        <pc:spChg chg="mod">
          <ac:chgData name="Li Lixiang" userId="6104bbfcb56aea79" providerId="LiveId" clId="{C4C4BBC2-13B2-4E83-BEBB-FE5D0572A1B0}" dt="2021-03-04T06:00:30.266" v="1535" actId="20577"/>
          <ac:spMkLst>
            <pc:docMk/>
            <pc:sldMk cId="285537872" sldId="275"/>
            <ac:spMk id="2" creationId="{5EC01E2D-9CFE-4D5D-8863-3BA90731F07B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6:03:47.659" v="1680" actId="1076"/>
          <ac:spMkLst>
            <pc:docMk/>
            <pc:sldMk cId="285537872" sldId="275"/>
            <ac:spMk id="9" creationId="{30257987-5DAD-4BA9-A19E-34AE3588C3FA}"/>
          </ac:spMkLst>
        </pc:spChg>
        <pc:picChg chg="add mod">
          <ac:chgData name="Li Lixiang" userId="6104bbfcb56aea79" providerId="LiveId" clId="{C4C4BBC2-13B2-4E83-BEBB-FE5D0572A1B0}" dt="2021-03-04T06:01:04.196" v="1548" actId="1076"/>
          <ac:picMkLst>
            <pc:docMk/>
            <pc:sldMk cId="285537872" sldId="275"/>
            <ac:picMk id="1026" creationId="{BE219327-CCBE-4485-9239-9A7E84DF2E27}"/>
          </ac:picMkLst>
        </pc:picChg>
        <pc:picChg chg="add del mod">
          <ac:chgData name="Li Lixiang" userId="6104bbfcb56aea79" providerId="LiveId" clId="{C4C4BBC2-13B2-4E83-BEBB-FE5D0572A1B0}" dt="2021-03-04T06:00:45.636" v="1545" actId="478"/>
          <ac:picMkLst>
            <pc:docMk/>
            <pc:sldMk cId="285537872" sldId="275"/>
            <ac:picMk id="1028" creationId="{2D28478F-F77B-4514-A344-271ECA410EDF}"/>
          </ac:picMkLst>
        </pc:picChg>
      </pc:sldChg>
      <pc:sldChg chg="delSp modSp add del mod">
        <pc:chgData name="Li Lixiang" userId="6104bbfcb56aea79" providerId="LiveId" clId="{C4C4BBC2-13B2-4E83-BEBB-FE5D0572A1B0}" dt="2021-03-04T06:05:19.330" v="1681" actId="2696"/>
        <pc:sldMkLst>
          <pc:docMk/>
          <pc:sldMk cId="1892396108" sldId="276"/>
        </pc:sldMkLst>
        <pc:spChg chg="mod">
          <ac:chgData name="Li Lixiang" userId="6104bbfcb56aea79" providerId="LiveId" clId="{C4C4BBC2-13B2-4E83-BEBB-FE5D0572A1B0}" dt="2021-03-04T06:00:39.901" v="1544" actId="20577"/>
          <ac:spMkLst>
            <pc:docMk/>
            <pc:sldMk cId="1892396108" sldId="27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6:03:20.633" v="1657" actId="1076"/>
          <ac:spMkLst>
            <pc:docMk/>
            <pc:sldMk cId="1892396108" sldId="276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2:53.102" v="1631" actId="478"/>
          <ac:spMkLst>
            <pc:docMk/>
            <pc:sldMk cId="1892396108" sldId="276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17.098" v="1656" actId="478"/>
          <ac:spMkLst>
            <pc:docMk/>
            <pc:sldMk cId="1892396108" sldId="276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2:58.607" v="1632" actId="478"/>
          <ac:spMkLst>
            <pc:docMk/>
            <pc:sldMk cId="1892396108" sldId="276"/>
            <ac:spMk id="8" creationId="{BBD31CBD-9993-44B7-A88C-5818430D733E}"/>
          </ac:spMkLst>
        </pc:spChg>
        <pc:picChg chg="del">
          <ac:chgData name="Li Lixiang" userId="6104bbfcb56aea79" providerId="LiveId" clId="{C4C4BBC2-13B2-4E83-BEBB-FE5D0572A1B0}" dt="2021-03-04T06:00:50.952" v="1546" actId="478"/>
          <ac:picMkLst>
            <pc:docMk/>
            <pc:sldMk cId="1892396108" sldId="276"/>
            <ac:picMk id="1026" creationId="{BE219327-CCBE-4485-9239-9A7E84DF2E27}"/>
          </ac:picMkLst>
        </pc:picChg>
        <pc:picChg chg="mod">
          <ac:chgData name="Li Lixiang" userId="6104bbfcb56aea79" providerId="LiveId" clId="{C4C4BBC2-13B2-4E83-BEBB-FE5D0572A1B0}" dt="2021-03-04T06:00:52.928" v="1547" actId="1076"/>
          <ac:picMkLst>
            <pc:docMk/>
            <pc:sldMk cId="1892396108" sldId="276"/>
            <ac:picMk id="1028" creationId="{2D28478F-F77B-4514-A344-271ECA410EDF}"/>
          </ac:picMkLst>
        </pc:picChg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3705451296" sldId="276"/>
        </pc:sldMkLst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236255252" sldId="277"/>
        </pc:sldMkLst>
      </pc:sldChg>
      <pc:sldChg chg="modSp add mod">
        <pc:chgData name="Li Lixiang" userId="6104bbfcb56aea79" providerId="LiveId" clId="{C4C4BBC2-13B2-4E83-BEBB-FE5D0572A1B0}" dt="2021-03-09T07:22:57.826" v="1731" actId="20577"/>
        <pc:sldMkLst>
          <pc:docMk/>
          <pc:sldMk cId="3382715189" sldId="278"/>
        </pc:sldMkLst>
        <pc:spChg chg="mod">
          <ac:chgData name="Li Lixiang" userId="6104bbfcb56aea79" providerId="LiveId" clId="{C4C4BBC2-13B2-4E83-BEBB-FE5D0572A1B0}" dt="2021-03-09T07:22:55.057" v="1730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C4C4BBC2-13B2-4E83-BEBB-FE5D0572A1B0}" dt="2021-03-09T07:22:57.826" v="1731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C4C4BBC2-13B2-4E83-BEBB-FE5D0572A1B0}" dt="2021-03-09T07:22:52.989" v="1729" actId="20577"/>
          <ac:spMkLst>
            <pc:docMk/>
            <pc:sldMk cId="3382715189" sldId="278"/>
            <ac:spMk id="26" creationId="{EEA3ADC2-BCDD-4416-9184-995966377ADD}"/>
          </ac:spMkLst>
        </pc:spChg>
      </pc:sldChg>
      <pc:sldChg chg="addSp modSp add mod">
        <pc:chgData name="Li Lixiang" userId="6104bbfcb56aea79" providerId="LiveId" clId="{C4C4BBC2-13B2-4E83-BEBB-FE5D0572A1B0}" dt="2021-03-09T07:23:24.632" v="1737" actId="20577"/>
        <pc:sldMkLst>
          <pc:docMk/>
          <pc:sldMk cId="3644787234" sldId="279"/>
        </pc:sldMkLst>
        <pc:spChg chg="mod">
          <ac:chgData name="Li Lixiang" userId="6104bbfcb56aea79" providerId="LiveId" clId="{C4C4BBC2-13B2-4E83-BEBB-FE5D0572A1B0}" dt="2021-03-09T07:23:24.632" v="1737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C4C4BBC2-13B2-4E83-BEBB-FE5D0572A1B0}" dt="2021-03-07T03:43:10.310" v="1689" actId="14100"/>
          <ac:cxnSpMkLst>
            <pc:docMk/>
            <pc:sldMk cId="3644787234" sldId="279"/>
            <ac:cxnSpMk id="28" creationId="{2E3D4FF6-4C1C-4504-9A2B-B2F2B1B5D015}"/>
          </ac:cxnSpMkLst>
        </pc:cxnChg>
        <pc:cxnChg chg="add mod">
          <ac:chgData name="Li Lixiang" userId="6104bbfcb56aea79" providerId="LiveId" clId="{C4C4BBC2-13B2-4E83-BEBB-FE5D0572A1B0}" dt="2021-03-07T03:43:17.959" v="1692" actId="14100"/>
          <ac:cxnSpMkLst>
            <pc:docMk/>
            <pc:sldMk cId="3644787234" sldId="279"/>
            <ac:cxnSpMk id="32" creationId="{1B264823-55B9-4A23-9697-54CDC03AA575}"/>
          </ac:cxnSpMkLst>
        </pc:cxnChg>
        <pc:cxnChg chg="add mod">
          <ac:chgData name="Li Lixiang" userId="6104bbfcb56aea79" providerId="LiveId" clId="{C4C4BBC2-13B2-4E83-BEBB-FE5D0572A1B0}" dt="2021-03-07T03:43:26.892" v="1695" actId="14100"/>
          <ac:cxnSpMkLst>
            <pc:docMk/>
            <pc:sldMk cId="3644787234" sldId="279"/>
            <ac:cxnSpMk id="33" creationId="{23B58C9E-3D2A-485A-AEBD-9AE2C382A626}"/>
          </ac:cxnSpMkLst>
        </pc:cxnChg>
        <pc:cxnChg chg="mod">
          <ac:chgData name="Li Lixiang" userId="6104bbfcb56aea79" providerId="LiveId" clId="{C4C4BBC2-13B2-4E83-BEBB-FE5D0572A1B0}" dt="2021-03-07T03:43:00.389" v="1685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C4C4BBC2-13B2-4E83-BEBB-FE5D0572A1B0}" dt="2021-03-07T03:43:35.967" v="1697" actId="1076"/>
          <ac:cxnSpMkLst>
            <pc:docMk/>
            <pc:sldMk cId="3644787234" sldId="279"/>
            <ac:cxnSpMk id="36" creationId="{153CEDD4-4A0D-4F31-A9B9-BD10DB980154}"/>
          </ac:cxnSpMkLst>
        </pc:cxnChg>
      </pc:sldChg>
      <pc:sldChg chg="addSp modSp add mod">
        <pc:chgData name="Li Lixiang" userId="6104bbfcb56aea79" providerId="LiveId" clId="{C4C4BBC2-13B2-4E83-BEBB-FE5D0572A1B0}" dt="2021-03-07T03:45:22.536" v="1711" actId="1076"/>
        <pc:sldMkLst>
          <pc:docMk/>
          <pc:sldMk cId="2458152062" sldId="280"/>
        </pc:sldMkLst>
        <pc:cxnChg chg="mod">
          <ac:chgData name="Li Lixiang" userId="6104bbfcb56aea79" providerId="LiveId" clId="{C4C4BBC2-13B2-4E83-BEBB-FE5D0572A1B0}" dt="2021-03-07T03:44:49.956" v="1698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C4C4BBC2-13B2-4E83-BEBB-FE5D0572A1B0}" dt="2021-03-07T03:44:55.926" v="1701" actId="14100"/>
          <ac:cxnSpMkLst>
            <pc:docMk/>
            <pc:sldMk cId="2458152062" sldId="280"/>
            <ac:cxnSpMk id="28" creationId="{65E60105-F4E6-48C1-BB66-61E25FF6B1B6}"/>
          </ac:cxnSpMkLst>
        </pc:cxnChg>
        <pc:cxnChg chg="add mod">
          <ac:chgData name="Li Lixiang" userId="6104bbfcb56aea79" providerId="LiveId" clId="{C4C4BBC2-13B2-4E83-BEBB-FE5D0572A1B0}" dt="2021-03-07T03:45:03.822" v="1704" actId="14100"/>
          <ac:cxnSpMkLst>
            <pc:docMk/>
            <pc:sldMk cId="2458152062" sldId="280"/>
            <ac:cxnSpMk id="29" creationId="{BD6CCEE0-BF59-4536-9E2C-67C63B587CE2}"/>
          </ac:cxnSpMkLst>
        </pc:cxnChg>
        <pc:cxnChg chg="add mod">
          <ac:chgData name="Li Lixiang" userId="6104bbfcb56aea79" providerId="LiveId" clId="{C4C4BBC2-13B2-4E83-BEBB-FE5D0572A1B0}" dt="2021-03-07T03:45:12.430" v="1707" actId="14100"/>
          <ac:cxnSpMkLst>
            <pc:docMk/>
            <pc:sldMk cId="2458152062" sldId="280"/>
            <ac:cxnSpMk id="30" creationId="{C8837701-5A4F-422F-8767-23437240880E}"/>
          </ac:cxnSpMkLst>
        </pc:cxnChg>
        <pc:cxnChg chg="add mod">
          <ac:chgData name="Li Lixiang" userId="6104bbfcb56aea79" providerId="LiveId" clId="{C4C4BBC2-13B2-4E83-BEBB-FE5D0572A1B0}" dt="2021-03-07T03:45:22.536" v="1711" actId="1076"/>
          <ac:cxnSpMkLst>
            <pc:docMk/>
            <pc:sldMk cId="2458152062" sldId="280"/>
            <ac:cxnSpMk id="31" creationId="{FCCCCA07-883B-4427-AB2B-EE57DF10EF46}"/>
          </ac:cxnSpMkLst>
        </pc:cxnChg>
      </pc:sldChg>
      <pc:sldChg chg="addSp delSp modSp add mod">
        <pc:chgData name="Li Lixiang" userId="6104bbfcb56aea79" providerId="LiveId" clId="{C4C4BBC2-13B2-4E83-BEBB-FE5D0572A1B0}" dt="2021-03-09T08:58:51.103" v="1812" actId="14100"/>
        <pc:sldMkLst>
          <pc:docMk/>
          <pc:sldMk cId="285537872" sldId="281"/>
        </pc:sldMkLst>
        <pc:spChg chg="mod">
          <ac:chgData name="Li Lixiang" userId="6104bbfcb56aea79" providerId="LiveId" clId="{C4C4BBC2-13B2-4E83-BEBB-FE5D0572A1B0}" dt="2021-03-09T07:24:26.937" v="1757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C4C4BBC2-13B2-4E83-BEBB-FE5D0572A1B0}" dt="2021-03-09T08:57:48.723" v="1793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C4C4BBC2-13B2-4E83-BEBB-FE5D0572A1B0}" dt="2021-03-07T03:46:41.175" v="171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C4C4BBC2-13B2-4E83-BEBB-FE5D0572A1B0}" dt="2021-03-09T08:57:59.282" v="1796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C4C4BBC2-13B2-4E83-BEBB-FE5D0572A1B0}" dt="2021-03-09T08:58:39.759" v="180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C4C4BBC2-13B2-4E83-BEBB-FE5D0572A1B0}" dt="2021-03-07T03:47:06.489" v="1724" actId="14100"/>
          <ac:cxnSpMkLst>
            <pc:docMk/>
            <pc:sldMk cId="285537872" sldId="281"/>
            <ac:cxnSpMk id="29" creationId="{EF68867D-59C8-420F-9059-31AFAE36792D}"/>
          </ac:cxnSpMkLst>
        </pc:cxnChg>
        <pc:cxnChg chg="del mod">
          <ac:chgData name="Li Lixiang" userId="6104bbfcb56aea79" providerId="LiveId" clId="{C4C4BBC2-13B2-4E83-BEBB-FE5D0572A1B0}" dt="2021-03-09T08:58:42.805" v="1810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C4C4BBC2-13B2-4E83-BEBB-FE5D0572A1B0}" dt="2021-03-09T08:58:20.604" v="1801" actId="14100"/>
          <ac:cxnSpMkLst>
            <pc:docMk/>
            <pc:sldMk cId="285537872" sldId="281"/>
            <ac:cxnSpMk id="31" creationId="{96DA98E2-8E7A-497B-8BBB-E459CF982943}"/>
          </ac:cxnSpMkLst>
        </pc:cxnChg>
        <pc:cxnChg chg="add mod">
          <ac:chgData name="Li Lixiang" userId="6104bbfcb56aea79" providerId="LiveId" clId="{C4C4BBC2-13B2-4E83-BEBB-FE5D0572A1B0}" dt="2021-03-09T08:58:34.560" v="1807" actId="1076"/>
          <ac:cxnSpMkLst>
            <pc:docMk/>
            <pc:sldMk cId="285537872" sldId="281"/>
            <ac:cxnSpMk id="32" creationId="{F3A0A3E2-CDA4-4F40-8A92-E1A7982676AB}"/>
          </ac:cxnSpMkLst>
        </pc:cxnChg>
        <pc:cxnChg chg="mod">
          <ac:chgData name="Li Lixiang" userId="6104bbfcb56aea79" providerId="LiveId" clId="{C4C4BBC2-13B2-4E83-BEBB-FE5D0572A1B0}" dt="2021-03-09T08:57:56" v="1795" actId="14100"/>
          <ac:cxnSpMkLst>
            <pc:docMk/>
            <pc:sldMk cId="285537872" sldId="281"/>
            <ac:cxnSpMk id="37" creationId="{C57E4C2F-39B9-4760-BBF8-151F3595360B}"/>
          </ac:cxnSpMkLst>
        </pc:cxnChg>
        <pc:cxnChg chg="mod">
          <ac:chgData name="Li Lixiang" userId="6104bbfcb56aea79" providerId="LiveId" clId="{C4C4BBC2-13B2-4E83-BEBB-FE5D0572A1B0}" dt="2021-03-09T08:58:51.103" v="1812" actId="14100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C4C4BBC2-13B2-4E83-BEBB-FE5D0572A1B0}" dt="2021-03-11T07:17:47.999" v="1813" actId="1076"/>
        <pc:sldMkLst>
          <pc:docMk/>
          <pc:sldMk cId="1892396108" sldId="282"/>
        </pc:sldMkLst>
        <pc:spChg chg="mod">
          <ac:chgData name="Li Lixiang" userId="6104bbfcb56aea79" providerId="LiveId" clId="{C4C4BBC2-13B2-4E83-BEBB-FE5D0572A1B0}" dt="2021-03-09T07:26:01.637" v="1791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9T07:25:02.091" v="1760" actId="107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C4C4BBC2-13B2-4E83-BEBB-FE5D0572A1B0}" dt="2021-03-09T07:24:57.643" v="1759" actId="107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C4C4BBC2-13B2-4E83-BEBB-FE5D0572A1B0}" dt="2021-03-09T07:25:13.749" v="1763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C4C4BBC2-13B2-4E83-BEBB-FE5D0572A1B0}" dt="2021-03-09T07:25:06.435" v="1761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C4C4BBC2-13B2-4E83-BEBB-FE5D0572A1B0}" dt="2021-03-11T07:17:47.999" v="1813" actId="107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C4C4BBC2-13B2-4E83-BEBB-FE5D0572A1B0}" dt="2021-03-09T07:25:23.068" v="1766" actId="14100"/>
          <ac:cxnSpMkLst>
            <pc:docMk/>
            <pc:sldMk cId="1892396108" sldId="282"/>
            <ac:cxnSpMk id="29" creationId="{6C483521-AE24-453C-AA53-628C6A407C1B}"/>
          </ac:cxnSpMkLst>
        </pc:cxnChg>
        <pc:cxnChg chg="add mod">
          <ac:chgData name="Li Lixiang" userId="6104bbfcb56aea79" providerId="LiveId" clId="{C4C4BBC2-13B2-4E83-BEBB-FE5D0572A1B0}" dt="2021-03-09T07:25:31.084" v="1769" actId="14100"/>
          <ac:cxnSpMkLst>
            <pc:docMk/>
            <pc:sldMk cId="1892396108" sldId="282"/>
            <ac:cxnSpMk id="31" creationId="{3F1ECA60-55FC-46D0-8C7D-060F3877864A}"/>
          </ac:cxnSpMkLst>
        </pc:cxnChg>
      </pc:sldChg>
      <pc:sldChg chg="addSp delSp modSp add mod">
        <pc:chgData name="Li Lixiang" userId="6104bbfcb56aea79" providerId="LiveId" clId="{C4C4BBC2-13B2-4E83-BEBB-FE5D0572A1B0}" dt="2021-03-29T00:47:08.182" v="2010" actId="207"/>
        <pc:sldMkLst>
          <pc:docMk/>
          <pc:sldMk cId="3585909810" sldId="283"/>
        </pc:sldMkLst>
        <pc:spChg chg="mod">
          <ac:chgData name="Li Lixiang" userId="6104bbfcb56aea79" providerId="LiveId" clId="{C4C4BBC2-13B2-4E83-BEBB-FE5D0572A1B0}" dt="2021-03-29T00:44:02.253" v="1822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29T00:47:08.182" v="2010" actId="207"/>
          <ac:spMkLst>
            <pc:docMk/>
            <pc:sldMk cId="3585909810" sldId="283"/>
            <ac:spMk id="3" creationId="{7060439F-2729-478E-B95F-230482B50AA1}"/>
          </ac:spMkLst>
        </pc:spChg>
        <pc:picChg chg="del mod">
          <ac:chgData name="Li Lixiang" userId="6104bbfcb56aea79" providerId="LiveId" clId="{C4C4BBC2-13B2-4E83-BEBB-FE5D0572A1B0}" dt="2021-03-29T00:45:13.997" v="1993" actId="478"/>
          <ac:picMkLst>
            <pc:docMk/>
            <pc:sldMk cId="3585909810" sldId="283"/>
            <ac:picMk id="4" creationId="{A26CA0F9-CBBC-468B-B0F3-BDBB067000F1}"/>
          </ac:picMkLst>
        </pc:picChg>
        <pc:picChg chg="add mod">
          <ac:chgData name="Li Lixiang" userId="6104bbfcb56aea79" providerId="LiveId" clId="{C4C4BBC2-13B2-4E83-BEBB-FE5D0572A1B0}" dt="2021-03-29T00:46:28.429" v="1996" actId="14100"/>
          <ac:picMkLst>
            <pc:docMk/>
            <pc:sldMk cId="3585909810" sldId="283"/>
            <ac:picMk id="6" creationId="{56589C3E-9775-4BDD-8938-D15BE1A164D8}"/>
          </ac:picMkLst>
        </pc:picChg>
      </pc:sldChg>
    </pc:docChg>
  </pc:docChgLst>
  <pc:docChgLst>
    <pc:chgData name="Lixiang Li" userId="6104bbfcb56aea79" providerId="LiveId" clId="{5BE80ADE-68E1-414F-8889-E9FCB76111A7}"/>
    <pc:docChg chg="custSel modSld">
      <pc:chgData name="Lixiang Li" userId="6104bbfcb56aea79" providerId="LiveId" clId="{5BE80ADE-68E1-414F-8889-E9FCB76111A7}" dt="2020-12-29T06:48:53.235" v="100" actId="20577"/>
      <pc:docMkLst>
        <pc:docMk/>
      </pc:docMkLst>
      <pc:sldChg chg="modSp">
        <pc:chgData name="Lixiang Li" userId="6104bbfcb56aea79" providerId="LiveId" clId="{5BE80ADE-68E1-414F-8889-E9FCB76111A7}" dt="2020-12-29T06:48:53.235" v="100" actId="20577"/>
        <pc:sldMkLst>
          <pc:docMk/>
          <pc:sldMk cId="184123586" sldId="261"/>
        </pc:sldMkLst>
        <pc:spChg chg="mod">
          <ac:chgData name="Lixiang Li" userId="6104bbfcb56aea79" providerId="LiveId" clId="{5BE80ADE-68E1-414F-8889-E9FCB76111A7}" dt="2020-12-29T06:48:53.235" v="100" actId="20577"/>
          <ac:spMkLst>
            <pc:docMk/>
            <pc:sldMk cId="184123586" sldId="261"/>
            <ac:spMk id="3" creationId="{7060439F-2729-478E-B95F-230482B50AA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1T04:01:0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30 848 0 0,'-30'-11'3448'0'0,"-1"-1"-1397"0"0,31 12-1906 0 0,-7-5 1653 0 0,4 3-2398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4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1a – program flow control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F3DC-CC9B-4099-88B1-47D2230C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26270" cy="1456267"/>
          </a:xfrm>
        </p:spPr>
        <p:txBody>
          <a:bodyPr>
            <a:normAutofit/>
          </a:bodyPr>
          <a:lstStyle/>
          <a:p>
            <a:r>
              <a:rPr kumimoji="0" lang="en-US" sz="3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 class practice: </a:t>
            </a:r>
            <a:br>
              <a:rPr kumimoji="0" lang="en-US" sz="3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1. anything wrong? what is the result for those code? </a:t>
            </a:r>
            <a:b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2. give correct execution flow order of line number which has no error.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83473-DA3B-4BE3-A52F-1BE9D042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74" y="2695084"/>
            <a:ext cx="990738" cy="1171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35FC6-87F4-47A2-B503-A0D3134B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58" y="2704611"/>
            <a:ext cx="1381318" cy="116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A0D5F-CF20-4A6D-93BE-D17114205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863" y="2704611"/>
            <a:ext cx="1228896" cy="1190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7753EC-1475-4FB2-BF54-0765EEB90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174" y="5038618"/>
            <a:ext cx="2191056" cy="1524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44F2A0-5BDE-4EFD-B660-3572D670E2D8}"/>
              </a:ext>
            </a:extLst>
          </p:cNvPr>
          <p:cNvSpPr txBox="1"/>
          <p:nvPr/>
        </p:nvSpPr>
        <p:spPr>
          <a:xfrm>
            <a:off x="667358" y="305218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206B9-8B3C-4D59-85B4-BCCC7A2B6005}"/>
              </a:ext>
            </a:extLst>
          </p:cNvPr>
          <p:cNvSpPr txBox="1"/>
          <p:nvPr/>
        </p:nvSpPr>
        <p:spPr>
          <a:xfrm>
            <a:off x="667358" y="269248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71F95-F496-444E-B27F-5EDFC0388F71}"/>
              </a:ext>
            </a:extLst>
          </p:cNvPr>
          <p:cNvSpPr txBox="1"/>
          <p:nvPr/>
        </p:nvSpPr>
        <p:spPr>
          <a:xfrm>
            <a:off x="667358" y="286921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0580F-5BCB-4DD2-94D5-03E5EA60D29E}"/>
              </a:ext>
            </a:extLst>
          </p:cNvPr>
          <p:cNvSpPr txBox="1"/>
          <p:nvPr/>
        </p:nvSpPr>
        <p:spPr>
          <a:xfrm>
            <a:off x="667358" y="3237236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6B2BF-AF7C-4509-B3B0-B9512E469191}"/>
              </a:ext>
            </a:extLst>
          </p:cNvPr>
          <p:cNvSpPr txBox="1"/>
          <p:nvPr/>
        </p:nvSpPr>
        <p:spPr>
          <a:xfrm>
            <a:off x="667358" y="3418096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8B30E-2467-4C96-AC32-9F340952D9EC}"/>
              </a:ext>
            </a:extLst>
          </p:cNvPr>
          <p:cNvSpPr txBox="1"/>
          <p:nvPr/>
        </p:nvSpPr>
        <p:spPr>
          <a:xfrm>
            <a:off x="667358" y="360093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09D29C-7C37-433F-A105-A7D78DB7E49C}"/>
              </a:ext>
            </a:extLst>
          </p:cNvPr>
          <p:cNvSpPr txBox="1"/>
          <p:nvPr/>
        </p:nvSpPr>
        <p:spPr>
          <a:xfrm>
            <a:off x="3206671" y="3055375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1C98D-CA11-404B-AF6C-9DC67AFF528E}"/>
              </a:ext>
            </a:extLst>
          </p:cNvPr>
          <p:cNvSpPr txBox="1"/>
          <p:nvPr/>
        </p:nvSpPr>
        <p:spPr>
          <a:xfrm>
            <a:off x="3206671" y="269567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9263E2-5529-4070-8BE1-9A56E3B70D85}"/>
              </a:ext>
            </a:extLst>
          </p:cNvPr>
          <p:cNvSpPr txBox="1"/>
          <p:nvPr/>
        </p:nvSpPr>
        <p:spPr>
          <a:xfrm>
            <a:off x="3206671" y="287240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C51C8-C470-40CC-8C7F-D1F7970F6A9E}"/>
              </a:ext>
            </a:extLst>
          </p:cNvPr>
          <p:cNvSpPr txBox="1"/>
          <p:nvPr/>
        </p:nvSpPr>
        <p:spPr>
          <a:xfrm>
            <a:off x="3206671" y="324042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6ACDD5-A4F7-4D72-BD37-0E8514F995B2}"/>
              </a:ext>
            </a:extLst>
          </p:cNvPr>
          <p:cNvSpPr txBox="1"/>
          <p:nvPr/>
        </p:nvSpPr>
        <p:spPr>
          <a:xfrm>
            <a:off x="3206671" y="342128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19ECA-8E23-48B6-8D60-00FEACD288D4}"/>
              </a:ext>
            </a:extLst>
          </p:cNvPr>
          <p:cNvSpPr txBox="1"/>
          <p:nvPr/>
        </p:nvSpPr>
        <p:spPr>
          <a:xfrm>
            <a:off x="3206671" y="360411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47670E-DC88-43B9-BC7E-86B7A6C761ED}"/>
              </a:ext>
            </a:extLst>
          </p:cNvPr>
          <p:cNvSpPr txBox="1"/>
          <p:nvPr/>
        </p:nvSpPr>
        <p:spPr>
          <a:xfrm>
            <a:off x="7169071" y="3055375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475356-31DF-40FB-A74F-9BD466DE2A4F}"/>
              </a:ext>
            </a:extLst>
          </p:cNvPr>
          <p:cNvSpPr txBox="1"/>
          <p:nvPr/>
        </p:nvSpPr>
        <p:spPr>
          <a:xfrm>
            <a:off x="7169071" y="269567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9BBAFC-62AD-4635-9CD9-CD9016039B95}"/>
              </a:ext>
            </a:extLst>
          </p:cNvPr>
          <p:cNvSpPr txBox="1"/>
          <p:nvPr/>
        </p:nvSpPr>
        <p:spPr>
          <a:xfrm>
            <a:off x="7169071" y="287240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F9D3EC-07A9-4E07-B243-93238A4989B8}"/>
              </a:ext>
            </a:extLst>
          </p:cNvPr>
          <p:cNvSpPr txBox="1"/>
          <p:nvPr/>
        </p:nvSpPr>
        <p:spPr>
          <a:xfrm>
            <a:off x="7169071" y="324042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3ECF41-7901-4DC6-B5A0-C03C8741732C}"/>
              </a:ext>
            </a:extLst>
          </p:cNvPr>
          <p:cNvSpPr txBox="1"/>
          <p:nvPr/>
        </p:nvSpPr>
        <p:spPr>
          <a:xfrm>
            <a:off x="7169071" y="342128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A95DA3-5936-4F5C-BA7A-251CF3CC02AA}"/>
              </a:ext>
            </a:extLst>
          </p:cNvPr>
          <p:cNvSpPr txBox="1"/>
          <p:nvPr/>
        </p:nvSpPr>
        <p:spPr>
          <a:xfrm>
            <a:off x="7169071" y="360411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9040E9-DFBE-4AC3-AEB1-AC49450FEB8F}"/>
              </a:ext>
            </a:extLst>
          </p:cNvPr>
          <p:cNvSpPr txBox="1"/>
          <p:nvPr/>
        </p:nvSpPr>
        <p:spPr>
          <a:xfrm>
            <a:off x="658258" y="5373072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FFAE11-82B0-4AF4-BB58-732F26809E8B}"/>
              </a:ext>
            </a:extLst>
          </p:cNvPr>
          <p:cNvSpPr txBox="1"/>
          <p:nvPr/>
        </p:nvSpPr>
        <p:spPr>
          <a:xfrm>
            <a:off x="658258" y="501337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BC8D51-D737-4FC3-8369-417EBD52AF96}"/>
              </a:ext>
            </a:extLst>
          </p:cNvPr>
          <p:cNvSpPr txBox="1"/>
          <p:nvPr/>
        </p:nvSpPr>
        <p:spPr>
          <a:xfrm>
            <a:off x="658258" y="5190098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1E0DBF-FE39-4056-9252-AD1CAC0EFDBC}"/>
              </a:ext>
            </a:extLst>
          </p:cNvPr>
          <p:cNvSpPr txBox="1"/>
          <p:nvPr/>
        </p:nvSpPr>
        <p:spPr>
          <a:xfrm>
            <a:off x="658258" y="555812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09E8C7-6AEF-430C-8C79-2DB1E0C095ED}"/>
              </a:ext>
            </a:extLst>
          </p:cNvPr>
          <p:cNvSpPr txBox="1"/>
          <p:nvPr/>
        </p:nvSpPr>
        <p:spPr>
          <a:xfrm>
            <a:off x="658258" y="573898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B3B8E2-26D1-484E-AF39-E93F822C6EF0}"/>
              </a:ext>
            </a:extLst>
          </p:cNvPr>
          <p:cNvSpPr txBox="1"/>
          <p:nvPr/>
        </p:nvSpPr>
        <p:spPr>
          <a:xfrm>
            <a:off x="658258" y="5921816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EFCCA7-90B7-48A0-B19A-AC6C9724C25A}"/>
              </a:ext>
            </a:extLst>
          </p:cNvPr>
          <p:cNvSpPr txBox="1"/>
          <p:nvPr/>
        </p:nvSpPr>
        <p:spPr>
          <a:xfrm>
            <a:off x="658258" y="6098936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5632C0-614F-4145-8252-6DACA907F1A6}"/>
              </a:ext>
            </a:extLst>
          </p:cNvPr>
          <p:cNvSpPr txBox="1"/>
          <p:nvPr/>
        </p:nvSpPr>
        <p:spPr>
          <a:xfrm>
            <a:off x="658258" y="6281230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89715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break statements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57987-5DAD-4BA9-A19E-34AE3588C3FA}"/>
              </a:ext>
            </a:extLst>
          </p:cNvPr>
          <p:cNvSpPr txBox="1"/>
          <p:nvPr/>
        </p:nvSpPr>
        <p:spPr>
          <a:xfrm>
            <a:off x="1057698" y="2629054"/>
            <a:ext cx="2762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 or while loop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block1 of code</a:t>
            </a:r>
          </a:p>
          <a:p>
            <a:r>
              <a:rPr lang="en-US" i="1" dirty="0"/>
              <a:t>    …</a:t>
            </a:r>
          </a:p>
          <a:p>
            <a:r>
              <a:rPr lang="en-US" i="1" dirty="0"/>
              <a:t>    if condition:</a:t>
            </a:r>
          </a:p>
          <a:p>
            <a:r>
              <a:rPr lang="en-US" i="1" dirty="0"/>
              <a:t>        </a:t>
            </a:r>
            <a:r>
              <a:rPr lang="en-US" dirty="0">
                <a:solidFill>
                  <a:srgbClr val="FFFF00"/>
                </a:solidFill>
              </a:rPr>
              <a:t>break</a:t>
            </a:r>
          </a:p>
          <a:p>
            <a:r>
              <a:rPr lang="en-US" i="1" dirty="0"/>
              <a:t>    block2 of code</a:t>
            </a:r>
          </a:p>
          <a:p>
            <a:r>
              <a:rPr lang="en-US" i="1" dirty="0"/>
              <a:t>    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25B56B-D1AC-4695-8640-7C03829625A6}"/>
              </a:ext>
            </a:extLst>
          </p:cNvPr>
          <p:cNvCxnSpPr/>
          <p:nvPr/>
        </p:nvCxnSpPr>
        <p:spPr>
          <a:xfrm>
            <a:off x="9506699" y="138812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决策 12">
            <a:extLst>
              <a:ext uri="{FF2B5EF4-FFF2-40B4-BE49-F238E27FC236}">
                <a16:creationId xmlns:a16="http://schemas.microsoft.com/office/drawing/2014/main" id="{FC0D0CCC-2669-4BEA-A601-191B398B36E1}"/>
              </a:ext>
            </a:extLst>
          </p:cNvPr>
          <p:cNvSpPr/>
          <p:nvPr/>
        </p:nvSpPr>
        <p:spPr>
          <a:xfrm>
            <a:off x="8332759" y="1760594"/>
            <a:ext cx="2755446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judgement?</a:t>
            </a:r>
            <a:endParaRPr lang="en-MY" dirty="0"/>
          </a:p>
        </p:txBody>
      </p:sp>
      <p:sp>
        <p:nvSpPr>
          <p:cNvPr id="7" name="文本框 27">
            <a:extLst>
              <a:ext uri="{FF2B5EF4-FFF2-40B4-BE49-F238E27FC236}">
                <a16:creationId xmlns:a16="http://schemas.microsoft.com/office/drawing/2014/main" id="{A746A457-C064-4608-A75D-14BEAD167399}"/>
              </a:ext>
            </a:extLst>
          </p:cNvPr>
          <p:cNvSpPr txBox="1"/>
          <p:nvPr/>
        </p:nvSpPr>
        <p:spPr>
          <a:xfrm>
            <a:off x="8885131" y="22987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8" name="文本框 29">
            <a:extLst>
              <a:ext uri="{FF2B5EF4-FFF2-40B4-BE49-F238E27FC236}">
                <a16:creationId xmlns:a16="http://schemas.microsoft.com/office/drawing/2014/main" id="{9212197E-F0EC-40DC-B152-B3FF50CD06A2}"/>
              </a:ext>
            </a:extLst>
          </p:cNvPr>
          <p:cNvSpPr txBox="1"/>
          <p:nvPr/>
        </p:nvSpPr>
        <p:spPr>
          <a:xfrm>
            <a:off x="7430313" y="16208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D289DF-696E-4540-A9FF-9E633C55057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30391" y="1990210"/>
            <a:ext cx="14023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082AB3-1EB6-4C6B-A40F-107875C4A3D6}"/>
              </a:ext>
            </a:extLst>
          </p:cNvPr>
          <p:cNvCxnSpPr>
            <a:cxnSpLocks/>
          </p:cNvCxnSpPr>
          <p:nvPr/>
        </p:nvCxnSpPr>
        <p:spPr>
          <a:xfrm flipH="1">
            <a:off x="9506699" y="2370338"/>
            <a:ext cx="1" cy="683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F3D6C0E8-2A0F-474F-AB5C-1591CE9F7BA4}"/>
              </a:ext>
            </a:extLst>
          </p:cNvPr>
          <p:cNvSpPr/>
          <p:nvPr/>
        </p:nvSpPr>
        <p:spPr>
          <a:xfrm>
            <a:off x="8808811" y="3112795"/>
            <a:ext cx="1603383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B4E6B-DF6F-4677-8F67-77480FEF4F81}"/>
              </a:ext>
            </a:extLst>
          </p:cNvPr>
          <p:cNvSpPr txBox="1"/>
          <p:nvPr/>
        </p:nvSpPr>
        <p:spPr>
          <a:xfrm>
            <a:off x="8921853" y="3086231"/>
            <a:ext cx="1374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A77050-2D33-45BB-B660-851CB91A6836}"/>
              </a:ext>
            </a:extLst>
          </p:cNvPr>
          <p:cNvCxnSpPr>
            <a:cxnSpLocks/>
          </p:cNvCxnSpPr>
          <p:nvPr/>
        </p:nvCxnSpPr>
        <p:spPr>
          <a:xfrm>
            <a:off x="6930390" y="2015819"/>
            <a:ext cx="1" cy="30262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1">
            <a:extLst>
              <a:ext uri="{FF2B5EF4-FFF2-40B4-BE49-F238E27FC236}">
                <a16:creationId xmlns:a16="http://schemas.microsoft.com/office/drawing/2014/main" id="{5958AB10-02A6-4C5A-8A2B-B02B08F72D77}"/>
              </a:ext>
            </a:extLst>
          </p:cNvPr>
          <p:cNvSpPr/>
          <p:nvPr/>
        </p:nvSpPr>
        <p:spPr>
          <a:xfrm>
            <a:off x="6253610" y="5105456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802A5-0CD8-4EF7-AE34-50E9AB57E124}"/>
              </a:ext>
            </a:extLst>
          </p:cNvPr>
          <p:cNvSpPr txBox="1"/>
          <p:nvPr/>
        </p:nvSpPr>
        <p:spPr>
          <a:xfrm>
            <a:off x="6366652" y="5090245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 block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E85CB1-8137-4003-A3F8-FCF9B3009718}"/>
              </a:ext>
            </a:extLst>
          </p:cNvPr>
          <p:cNvCxnSpPr>
            <a:cxnSpLocks/>
          </p:cNvCxnSpPr>
          <p:nvPr/>
        </p:nvCxnSpPr>
        <p:spPr>
          <a:xfrm>
            <a:off x="7928610" y="5307330"/>
            <a:ext cx="144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4FB4ED-227F-4BBB-A0D5-56128173FE68}"/>
              </a:ext>
            </a:extLst>
          </p:cNvPr>
          <p:cNvCxnSpPr>
            <a:cxnSpLocks/>
          </p:cNvCxnSpPr>
          <p:nvPr/>
        </p:nvCxnSpPr>
        <p:spPr>
          <a:xfrm>
            <a:off x="9399010" y="5350572"/>
            <a:ext cx="0" cy="588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11">
            <a:extLst>
              <a:ext uri="{FF2B5EF4-FFF2-40B4-BE49-F238E27FC236}">
                <a16:creationId xmlns:a16="http://schemas.microsoft.com/office/drawing/2014/main" id="{EAA6405C-ED05-4EDD-B178-DC8CC115F19E}"/>
              </a:ext>
            </a:extLst>
          </p:cNvPr>
          <p:cNvSpPr/>
          <p:nvPr/>
        </p:nvSpPr>
        <p:spPr>
          <a:xfrm>
            <a:off x="8808811" y="4590477"/>
            <a:ext cx="1603383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C7A4B-5BA3-443E-9E9E-C0611BF48403}"/>
              </a:ext>
            </a:extLst>
          </p:cNvPr>
          <p:cNvSpPr txBox="1"/>
          <p:nvPr/>
        </p:nvSpPr>
        <p:spPr>
          <a:xfrm>
            <a:off x="8921853" y="4563913"/>
            <a:ext cx="1374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block2</a:t>
            </a:r>
          </a:p>
        </p:txBody>
      </p:sp>
      <p:sp>
        <p:nvSpPr>
          <p:cNvPr id="25" name="流程图: 决策 12">
            <a:extLst>
              <a:ext uri="{FF2B5EF4-FFF2-40B4-BE49-F238E27FC236}">
                <a16:creationId xmlns:a16="http://schemas.microsoft.com/office/drawing/2014/main" id="{09B7A4DE-2355-4DD5-BCF8-A15F6CFBF7C2}"/>
              </a:ext>
            </a:extLst>
          </p:cNvPr>
          <p:cNvSpPr/>
          <p:nvPr/>
        </p:nvSpPr>
        <p:spPr>
          <a:xfrm>
            <a:off x="8128976" y="3780085"/>
            <a:ext cx="2755446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test?</a:t>
            </a:r>
            <a:endParaRPr lang="en-MY" dirty="0"/>
          </a:p>
        </p:txBody>
      </p:sp>
      <p:sp>
        <p:nvSpPr>
          <p:cNvPr id="26" name="文本框 27">
            <a:extLst>
              <a:ext uri="{FF2B5EF4-FFF2-40B4-BE49-F238E27FC236}">
                <a16:creationId xmlns:a16="http://schemas.microsoft.com/office/drawing/2014/main" id="{6AAF631B-B978-44F0-B1E3-3DBFEF31F077}"/>
              </a:ext>
            </a:extLst>
          </p:cNvPr>
          <p:cNvSpPr txBox="1"/>
          <p:nvPr/>
        </p:nvSpPr>
        <p:spPr>
          <a:xfrm>
            <a:off x="7588955" y="37745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6EBD9A-3D81-41A2-BB4F-1A70BCF60EB0}"/>
              </a:ext>
            </a:extLst>
          </p:cNvPr>
          <p:cNvCxnSpPr>
            <a:cxnSpLocks/>
          </p:cNvCxnSpPr>
          <p:nvPr/>
        </p:nvCxnSpPr>
        <p:spPr>
          <a:xfrm flipV="1">
            <a:off x="9484735" y="5090245"/>
            <a:ext cx="2288165" cy="15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27">
            <a:extLst>
              <a:ext uri="{FF2B5EF4-FFF2-40B4-BE49-F238E27FC236}">
                <a16:creationId xmlns:a16="http://schemas.microsoft.com/office/drawing/2014/main" id="{F6621DD6-D25D-44E1-A83A-F2563D1E2B38}"/>
              </a:ext>
            </a:extLst>
          </p:cNvPr>
          <p:cNvSpPr txBox="1"/>
          <p:nvPr/>
        </p:nvSpPr>
        <p:spPr>
          <a:xfrm>
            <a:off x="9560401" y="4216392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3F7C11-7FB4-44A3-9FEF-D23988968543}"/>
              </a:ext>
            </a:extLst>
          </p:cNvPr>
          <p:cNvCxnSpPr>
            <a:cxnSpLocks/>
          </p:cNvCxnSpPr>
          <p:nvPr/>
        </p:nvCxnSpPr>
        <p:spPr>
          <a:xfrm flipH="1">
            <a:off x="9484735" y="3465125"/>
            <a:ext cx="1" cy="300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7E4C2F-39B9-4760-BBF8-151F3595360B}"/>
              </a:ext>
            </a:extLst>
          </p:cNvPr>
          <p:cNvCxnSpPr>
            <a:cxnSpLocks/>
          </p:cNvCxnSpPr>
          <p:nvPr/>
        </p:nvCxnSpPr>
        <p:spPr>
          <a:xfrm>
            <a:off x="8128976" y="4121947"/>
            <a:ext cx="2175" cy="11529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CD62E6-DAB2-4904-BC5C-AE6EF319F7FD}"/>
              </a:ext>
            </a:extLst>
          </p:cNvPr>
          <p:cNvCxnSpPr>
            <a:cxnSpLocks/>
          </p:cNvCxnSpPr>
          <p:nvPr/>
        </p:nvCxnSpPr>
        <p:spPr>
          <a:xfrm flipH="1" flipV="1">
            <a:off x="11742628" y="2015820"/>
            <a:ext cx="23236" cy="3089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68867D-59C8-420F-9059-31AFAE36792D}"/>
              </a:ext>
            </a:extLst>
          </p:cNvPr>
          <p:cNvCxnSpPr>
            <a:cxnSpLocks/>
          </p:cNvCxnSpPr>
          <p:nvPr/>
        </p:nvCxnSpPr>
        <p:spPr>
          <a:xfrm flipH="1">
            <a:off x="11264098" y="1990210"/>
            <a:ext cx="4037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DA98E2-8E7A-497B-8BBB-E459CF98294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506699" y="4239317"/>
            <a:ext cx="0" cy="266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0A3E2-CDA4-4F40-8A92-E1A7982676AB}"/>
              </a:ext>
            </a:extLst>
          </p:cNvPr>
          <p:cNvCxnSpPr>
            <a:cxnSpLocks/>
          </p:cNvCxnSpPr>
          <p:nvPr/>
        </p:nvCxnSpPr>
        <p:spPr>
          <a:xfrm>
            <a:off x="9488788" y="4906682"/>
            <a:ext cx="0" cy="222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035FBD-F0F3-4B26-B370-E4AA18323485}"/>
                  </a:ext>
                </a:extLst>
              </p14:cNvPr>
              <p14:cNvContentPartPr/>
              <p14:nvPr/>
            </p14:nvContentPartPr>
            <p14:xfrm>
              <a:off x="8323230" y="4121947"/>
              <a:ext cx="26280" cy="11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035FBD-F0F3-4B26-B370-E4AA183234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4590" y="4112947"/>
                <a:ext cx="4392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3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D07-1085-4A77-AC35-F950FFC6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57459" cy="1456267"/>
          </a:xfrm>
        </p:spPr>
        <p:txBody>
          <a:bodyPr/>
          <a:lstStyle/>
          <a:p>
            <a:r>
              <a:rPr kumimoji="0" lang="en-US" sz="3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 class practice: </a:t>
            </a:r>
            <a:br>
              <a:rPr kumimoji="0" lang="en-US" sz="3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1. give correct execution flow order of line number.</a:t>
            </a:r>
            <a:b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2. what is the result for those code?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680A4-647B-403B-AA43-301A8CD1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55" y="2281077"/>
            <a:ext cx="2934109" cy="2295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312644-774D-4D9F-9AFC-1441C2C1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102" y="2281077"/>
            <a:ext cx="2972215" cy="1781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80B80-42DA-40B4-A203-AFF1BEFD1F26}"/>
              </a:ext>
            </a:extLst>
          </p:cNvPr>
          <p:cNvSpPr txBox="1"/>
          <p:nvPr/>
        </p:nvSpPr>
        <p:spPr>
          <a:xfrm>
            <a:off x="551084" y="2640775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9B4AE-D918-40EA-9621-2D934C0E0694}"/>
              </a:ext>
            </a:extLst>
          </p:cNvPr>
          <p:cNvSpPr txBox="1"/>
          <p:nvPr/>
        </p:nvSpPr>
        <p:spPr>
          <a:xfrm>
            <a:off x="551084" y="228107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4D838-5E53-4705-BE4E-3664EA326F8B}"/>
              </a:ext>
            </a:extLst>
          </p:cNvPr>
          <p:cNvSpPr txBox="1"/>
          <p:nvPr/>
        </p:nvSpPr>
        <p:spPr>
          <a:xfrm>
            <a:off x="551084" y="245780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374113-1CE0-44F8-89B6-4A9FB2FEBDC0}"/>
              </a:ext>
            </a:extLst>
          </p:cNvPr>
          <p:cNvSpPr txBox="1"/>
          <p:nvPr/>
        </p:nvSpPr>
        <p:spPr>
          <a:xfrm>
            <a:off x="551084" y="282582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E853E-D919-4730-8DA6-34AE59D4A654}"/>
              </a:ext>
            </a:extLst>
          </p:cNvPr>
          <p:cNvSpPr txBox="1"/>
          <p:nvPr/>
        </p:nvSpPr>
        <p:spPr>
          <a:xfrm>
            <a:off x="551084" y="300668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91E7E3-F27C-4D71-B278-B75A597FC230}"/>
              </a:ext>
            </a:extLst>
          </p:cNvPr>
          <p:cNvSpPr txBox="1"/>
          <p:nvPr/>
        </p:nvSpPr>
        <p:spPr>
          <a:xfrm>
            <a:off x="551084" y="318951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C58701-875A-4C75-9B3B-E4D0F23A818D}"/>
              </a:ext>
            </a:extLst>
          </p:cNvPr>
          <p:cNvSpPr txBox="1"/>
          <p:nvPr/>
        </p:nvSpPr>
        <p:spPr>
          <a:xfrm>
            <a:off x="551084" y="336663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DB922-E626-43A0-9A37-8168FB44DDF7}"/>
              </a:ext>
            </a:extLst>
          </p:cNvPr>
          <p:cNvSpPr txBox="1"/>
          <p:nvPr/>
        </p:nvSpPr>
        <p:spPr>
          <a:xfrm>
            <a:off x="551084" y="354893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B4C12-0C6E-4AF8-BF32-8EE2F1071C0A}"/>
              </a:ext>
            </a:extLst>
          </p:cNvPr>
          <p:cNvSpPr txBox="1"/>
          <p:nvPr/>
        </p:nvSpPr>
        <p:spPr>
          <a:xfrm>
            <a:off x="551084" y="373114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5DFBD-E039-4C91-9C18-44300AFAAADA}"/>
              </a:ext>
            </a:extLst>
          </p:cNvPr>
          <p:cNvSpPr txBox="1"/>
          <p:nvPr/>
        </p:nvSpPr>
        <p:spPr>
          <a:xfrm>
            <a:off x="551084" y="391130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CBF6FA-D734-412D-98AB-B31377DC856F}"/>
              </a:ext>
            </a:extLst>
          </p:cNvPr>
          <p:cNvSpPr txBox="1"/>
          <p:nvPr/>
        </p:nvSpPr>
        <p:spPr>
          <a:xfrm>
            <a:off x="551084" y="4292305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⑪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534D6-29D6-4661-B911-6D3BD57044AA}"/>
              </a:ext>
            </a:extLst>
          </p:cNvPr>
          <p:cNvSpPr txBox="1"/>
          <p:nvPr/>
        </p:nvSpPr>
        <p:spPr>
          <a:xfrm>
            <a:off x="5435504" y="2640775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B84C4-9EDA-45C3-83E7-7C21829AB82D}"/>
              </a:ext>
            </a:extLst>
          </p:cNvPr>
          <p:cNvSpPr txBox="1"/>
          <p:nvPr/>
        </p:nvSpPr>
        <p:spPr>
          <a:xfrm>
            <a:off x="5435504" y="228107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6BF943-9D3D-4813-9B4C-28FE37723FBA}"/>
              </a:ext>
            </a:extLst>
          </p:cNvPr>
          <p:cNvSpPr txBox="1"/>
          <p:nvPr/>
        </p:nvSpPr>
        <p:spPr>
          <a:xfrm>
            <a:off x="5435504" y="245780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12860-6A86-4EDB-9BB6-BFC569BBB4E1}"/>
              </a:ext>
            </a:extLst>
          </p:cNvPr>
          <p:cNvSpPr txBox="1"/>
          <p:nvPr/>
        </p:nvSpPr>
        <p:spPr>
          <a:xfrm>
            <a:off x="5435504" y="282582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633F8-2D3B-4F5F-AA39-E8F6AB3684C3}"/>
              </a:ext>
            </a:extLst>
          </p:cNvPr>
          <p:cNvSpPr txBox="1"/>
          <p:nvPr/>
        </p:nvSpPr>
        <p:spPr>
          <a:xfrm>
            <a:off x="5435504" y="300668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6F07BE-7E6D-4AB1-80DD-B94C40487F6A}"/>
              </a:ext>
            </a:extLst>
          </p:cNvPr>
          <p:cNvSpPr txBox="1"/>
          <p:nvPr/>
        </p:nvSpPr>
        <p:spPr>
          <a:xfrm>
            <a:off x="5435504" y="318951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8820D-58A9-49D5-8257-F9E5FCDE5F8D}"/>
              </a:ext>
            </a:extLst>
          </p:cNvPr>
          <p:cNvSpPr txBox="1"/>
          <p:nvPr/>
        </p:nvSpPr>
        <p:spPr>
          <a:xfrm>
            <a:off x="5435504" y="336663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B65E50-3CFD-4AE4-A1B6-4E4E9028C4BC}"/>
              </a:ext>
            </a:extLst>
          </p:cNvPr>
          <p:cNvSpPr txBox="1"/>
          <p:nvPr/>
        </p:nvSpPr>
        <p:spPr>
          <a:xfrm>
            <a:off x="5435504" y="372419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13369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continue statements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FFDDE-535E-4D07-B182-BD631BF44496}"/>
              </a:ext>
            </a:extLst>
          </p:cNvPr>
          <p:cNvSpPr txBox="1"/>
          <p:nvPr/>
        </p:nvSpPr>
        <p:spPr>
          <a:xfrm>
            <a:off x="1011689" y="2266270"/>
            <a:ext cx="2762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 or while loop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block1 of code</a:t>
            </a:r>
          </a:p>
          <a:p>
            <a:r>
              <a:rPr lang="en-US" i="1" dirty="0"/>
              <a:t>    …</a:t>
            </a:r>
          </a:p>
          <a:p>
            <a:r>
              <a:rPr lang="en-US" i="1" dirty="0"/>
              <a:t>    if condition:</a:t>
            </a:r>
          </a:p>
          <a:p>
            <a:r>
              <a:rPr lang="en-US" i="1" dirty="0"/>
              <a:t>        </a:t>
            </a:r>
            <a:r>
              <a:rPr lang="en-US" dirty="0">
                <a:solidFill>
                  <a:srgbClr val="FFFF00"/>
                </a:solidFill>
              </a:rPr>
              <a:t>continue</a:t>
            </a:r>
          </a:p>
          <a:p>
            <a:r>
              <a:rPr lang="en-US" i="1" dirty="0"/>
              <a:t>    block2 of code</a:t>
            </a:r>
          </a:p>
          <a:p>
            <a:r>
              <a:rPr lang="en-US" i="1" dirty="0"/>
              <a:t>    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FAEE03-2545-454C-A1CE-1989866C6453}"/>
              </a:ext>
            </a:extLst>
          </p:cNvPr>
          <p:cNvCxnSpPr/>
          <p:nvPr/>
        </p:nvCxnSpPr>
        <p:spPr>
          <a:xfrm>
            <a:off x="9506699" y="138812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12">
            <a:extLst>
              <a:ext uri="{FF2B5EF4-FFF2-40B4-BE49-F238E27FC236}">
                <a16:creationId xmlns:a16="http://schemas.microsoft.com/office/drawing/2014/main" id="{9ABC303C-74D1-4314-A786-A79FCE17854E}"/>
              </a:ext>
            </a:extLst>
          </p:cNvPr>
          <p:cNvSpPr/>
          <p:nvPr/>
        </p:nvSpPr>
        <p:spPr>
          <a:xfrm>
            <a:off x="8332759" y="1760594"/>
            <a:ext cx="2755446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judgement?</a:t>
            </a:r>
            <a:endParaRPr lang="en-MY" dirty="0"/>
          </a:p>
        </p:txBody>
      </p:sp>
      <p:sp>
        <p:nvSpPr>
          <p:cNvPr id="8" name="文本框 27">
            <a:extLst>
              <a:ext uri="{FF2B5EF4-FFF2-40B4-BE49-F238E27FC236}">
                <a16:creationId xmlns:a16="http://schemas.microsoft.com/office/drawing/2014/main" id="{A0DA2AC0-0723-464A-8A90-A7B85A5239B3}"/>
              </a:ext>
            </a:extLst>
          </p:cNvPr>
          <p:cNvSpPr txBox="1"/>
          <p:nvPr/>
        </p:nvSpPr>
        <p:spPr>
          <a:xfrm>
            <a:off x="8885131" y="22987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9" name="文本框 29">
            <a:extLst>
              <a:ext uri="{FF2B5EF4-FFF2-40B4-BE49-F238E27FC236}">
                <a16:creationId xmlns:a16="http://schemas.microsoft.com/office/drawing/2014/main" id="{8C45F6EA-2FCF-47FE-9DF3-347CB7B2C656}"/>
              </a:ext>
            </a:extLst>
          </p:cNvPr>
          <p:cNvSpPr txBox="1"/>
          <p:nvPr/>
        </p:nvSpPr>
        <p:spPr>
          <a:xfrm>
            <a:off x="7430313" y="16208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76115-B4FF-41EE-8EEC-0B0D5A97981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930391" y="1990210"/>
            <a:ext cx="14023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182827-0C19-4DB7-8973-AEF94906669A}"/>
              </a:ext>
            </a:extLst>
          </p:cNvPr>
          <p:cNvCxnSpPr>
            <a:cxnSpLocks/>
          </p:cNvCxnSpPr>
          <p:nvPr/>
        </p:nvCxnSpPr>
        <p:spPr>
          <a:xfrm flipH="1">
            <a:off x="9506699" y="2370338"/>
            <a:ext cx="1" cy="683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275B5028-DF89-4F17-9244-0579CA4075C3}"/>
              </a:ext>
            </a:extLst>
          </p:cNvPr>
          <p:cNvSpPr/>
          <p:nvPr/>
        </p:nvSpPr>
        <p:spPr>
          <a:xfrm>
            <a:off x="8808811" y="3112795"/>
            <a:ext cx="1603383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F6AD1-2E4A-469F-A689-9DED6DDB615B}"/>
              </a:ext>
            </a:extLst>
          </p:cNvPr>
          <p:cNvSpPr txBox="1"/>
          <p:nvPr/>
        </p:nvSpPr>
        <p:spPr>
          <a:xfrm>
            <a:off x="8921853" y="3086231"/>
            <a:ext cx="1374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41F248-E968-4E40-9E77-CF1CB29F3067}"/>
              </a:ext>
            </a:extLst>
          </p:cNvPr>
          <p:cNvCxnSpPr>
            <a:cxnSpLocks/>
          </p:cNvCxnSpPr>
          <p:nvPr/>
        </p:nvCxnSpPr>
        <p:spPr>
          <a:xfrm>
            <a:off x="6930390" y="2015819"/>
            <a:ext cx="0" cy="3642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1">
            <a:extLst>
              <a:ext uri="{FF2B5EF4-FFF2-40B4-BE49-F238E27FC236}">
                <a16:creationId xmlns:a16="http://schemas.microsoft.com/office/drawing/2014/main" id="{AC59B6B3-C02F-4BD0-9A4C-15B6C4436BE5}"/>
              </a:ext>
            </a:extLst>
          </p:cNvPr>
          <p:cNvSpPr/>
          <p:nvPr/>
        </p:nvSpPr>
        <p:spPr>
          <a:xfrm>
            <a:off x="6196956" y="5733707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131FC-0923-4D66-9833-72B2FCF513AB}"/>
              </a:ext>
            </a:extLst>
          </p:cNvPr>
          <p:cNvSpPr txBox="1"/>
          <p:nvPr/>
        </p:nvSpPr>
        <p:spPr>
          <a:xfrm>
            <a:off x="6366652" y="5733707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 block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B67960-98DE-4EA6-8FF5-1D3649D95746}"/>
              </a:ext>
            </a:extLst>
          </p:cNvPr>
          <p:cNvCxnSpPr>
            <a:cxnSpLocks/>
          </p:cNvCxnSpPr>
          <p:nvPr/>
        </p:nvCxnSpPr>
        <p:spPr>
          <a:xfrm>
            <a:off x="7885887" y="5881916"/>
            <a:ext cx="144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38E5EA-9BA7-4219-90E4-9BCB71450CEB}"/>
              </a:ext>
            </a:extLst>
          </p:cNvPr>
          <p:cNvCxnSpPr>
            <a:cxnSpLocks/>
          </p:cNvCxnSpPr>
          <p:nvPr/>
        </p:nvCxnSpPr>
        <p:spPr>
          <a:xfrm>
            <a:off x="9370649" y="5881916"/>
            <a:ext cx="0" cy="636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1">
            <a:extLst>
              <a:ext uri="{FF2B5EF4-FFF2-40B4-BE49-F238E27FC236}">
                <a16:creationId xmlns:a16="http://schemas.microsoft.com/office/drawing/2014/main" id="{EDBF89C3-4276-4C06-A5B0-5ACF3FEEDE44}"/>
              </a:ext>
            </a:extLst>
          </p:cNvPr>
          <p:cNvSpPr/>
          <p:nvPr/>
        </p:nvSpPr>
        <p:spPr>
          <a:xfrm>
            <a:off x="8808811" y="4725828"/>
            <a:ext cx="1603383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5D4C56-3DE3-4427-83DC-7A33599DA6C0}"/>
              </a:ext>
            </a:extLst>
          </p:cNvPr>
          <p:cNvSpPr txBox="1"/>
          <p:nvPr/>
        </p:nvSpPr>
        <p:spPr>
          <a:xfrm>
            <a:off x="8921853" y="4699264"/>
            <a:ext cx="1374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block2</a:t>
            </a:r>
          </a:p>
        </p:txBody>
      </p:sp>
      <p:sp>
        <p:nvSpPr>
          <p:cNvPr id="21" name="流程图: 决策 12">
            <a:extLst>
              <a:ext uri="{FF2B5EF4-FFF2-40B4-BE49-F238E27FC236}">
                <a16:creationId xmlns:a16="http://schemas.microsoft.com/office/drawing/2014/main" id="{B37FB13A-1E40-40CA-B22F-8C33609CB9C8}"/>
              </a:ext>
            </a:extLst>
          </p:cNvPr>
          <p:cNvSpPr/>
          <p:nvPr/>
        </p:nvSpPr>
        <p:spPr>
          <a:xfrm>
            <a:off x="8128976" y="3914309"/>
            <a:ext cx="2755446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test?</a:t>
            </a:r>
            <a:endParaRPr lang="en-MY" dirty="0"/>
          </a:p>
        </p:txBody>
      </p:sp>
      <p:sp>
        <p:nvSpPr>
          <p:cNvPr id="22" name="文本框 27">
            <a:extLst>
              <a:ext uri="{FF2B5EF4-FFF2-40B4-BE49-F238E27FC236}">
                <a16:creationId xmlns:a16="http://schemas.microsoft.com/office/drawing/2014/main" id="{482A9FD0-25A4-4C8B-8EB4-889987C3C54C}"/>
              </a:ext>
            </a:extLst>
          </p:cNvPr>
          <p:cNvSpPr txBox="1"/>
          <p:nvPr/>
        </p:nvSpPr>
        <p:spPr>
          <a:xfrm>
            <a:off x="11134302" y="3462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1F59F0-5DD6-44EC-8A23-263FCE39FE3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84422" y="4143925"/>
            <a:ext cx="8884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A33E58-4887-4924-9D78-9EEFAF8A4A31}"/>
              </a:ext>
            </a:extLst>
          </p:cNvPr>
          <p:cNvCxnSpPr>
            <a:cxnSpLocks/>
          </p:cNvCxnSpPr>
          <p:nvPr/>
        </p:nvCxnSpPr>
        <p:spPr>
          <a:xfrm flipH="1" flipV="1">
            <a:off x="11734800" y="1990210"/>
            <a:ext cx="38100" cy="2178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7">
            <a:extLst>
              <a:ext uri="{FF2B5EF4-FFF2-40B4-BE49-F238E27FC236}">
                <a16:creationId xmlns:a16="http://schemas.microsoft.com/office/drawing/2014/main" id="{7AA8E964-D637-4118-A487-F9F3FBB73966}"/>
              </a:ext>
            </a:extLst>
          </p:cNvPr>
          <p:cNvSpPr txBox="1"/>
          <p:nvPr/>
        </p:nvSpPr>
        <p:spPr>
          <a:xfrm>
            <a:off x="9710482" y="4293072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50EA97-ACE8-467A-9462-E68540DDE609}"/>
              </a:ext>
            </a:extLst>
          </p:cNvPr>
          <p:cNvCxnSpPr>
            <a:cxnSpLocks/>
          </p:cNvCxnSpPr>
          <p:nvPr/>
        </p:nvCxnSpPr>
        <p:spPr>
          <a:xfrm flipH="1">
            <a:off x="9484735" y="3531850"/>
            <a:ext cx="1" cy="300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B8B21B-FFB4-4300-AF2D-F94F494C3A6F}"/>
              </a:ext>
            </a:extLst>
          </p:cNvPr>
          <p:cNvCxnSpPr>
            <a:cxnSpLocks/>
          </p:cNvCxnSpPr>
          <p:nvPr/>
        </p:nvCxnSpPr>
        <p:spPr>
          <a:xfrm flipH="1">
            <a:off x="9489083" y="4425403"/>
            <a:ext cx="1" cy="300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6A9C51-3025-4F5C-9CEC-14310CF8EDA2}"/>
              </a:ext>
            </a:extLst>
          </p:cNvPr>
          <p:cNvCxnSpPr>
            <a:cxnSpLocks/>
          </p:cNvCxnSpPr>
          <p:nvPr/>
        </p:nvCxnSpPr>
        <p:spPr>
          <a:xfrm flipH="1">
            <a:off x="10980394" y="1990210"/>
            <a:ext cx="754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483521-AE24-453C-AA53-628C6A407C1B}"/>
              </a:ext>
            </a:extLst>
          </p:cNvPr>
          <p:cNvCxnSpPr>
            <a:cxnSpLocks/>
          </p:cNvCxnSpPr>
          <p:nvPr/>
        </p:nvCxnSpPr>
        <p:spPr>
          <a:xfrm>
            <a:off x="10469119" y="4883930"/>
            <a:ext cx="13037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1ECA60-55FC-46D0-8C7D-060F3877864A}"/>
              </a:ext>
            </a:extLst>
          </p:cNvPr>
          <p:cNvCxnSpPr>
            <a:cxnSpLocks/>
          </p:cNvCxnSpPr>
          <p:nvPr/>
        </p:nvCxnSpPr>
        <p:spPr>
          <a:xfrm flipV="1">
            <a:off x="11772900" y="4228052"/>
            <a:ext cx="0" cy="604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9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ACF5-C8BF-45F7-8D9E-6B36FE94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class practice: </a:t>
            </a:r>
            <a:br>
              <a:rPr lang="en-US" dirty="0"/>
            </a:br>
            <a:r>
              <a:rPr lang="en-US" sz="2700" dirty="0"/>
              <a:t>1. give correct execution flow order of line number.</a:t>
            </a:r>
            <a:br>
              <a:rPr lang="en-US" sz="2700" dirty="0"/>
            </a:br>
            <a:r>
              <a:rPr lang="en-US" sz="2700" dirty="0"/>
              <a:t>2.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D1726-6706-4B4E-B844-9732BCCF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55" y="2543051"/>
            <a:ext cx="2934109" cy="1771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C0915B-8D5E-41C6-B06C-6863CFF1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87" y="2552577"/>
            <a:ext cx="2867425" cy="176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C90DE-5C4A-4D3D-9643-4DC00FA78073}"/>
              </a:ext>
            </a:extLst>
          </p:cNvPr>
          <p:cNvSpPr txBox="1"/>
          <p:nvPr/>
        </p:nvSpPr>
        <p:spPr>
          <a:xfrm>
            <a:off x="5476711" y="2912275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32D5B-9231-4E06-B8D0-85784D8FA382}"/>
              </a:ext>
            </a:extLst>
          </p:cNvPr>
          <p:cNvSpPr txBox="1"/>
          <p:nvPr/>
        </p:nvSpPr>
        <p:spPr>
          <a:xfrm>
            <a:off x="5476711" y="255257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A0575-D461-45B3-BCEB-DDAB72B4AE99}"/>
              </a:ext>
            </a:extLst>
          </p:cNvPr>
          <p:cNvSpPr txBox="1"/>
          <p:nvPr/>
        </p:nvSpPr>
        <p:spPr>
          <a:xfrm>
            <a:off x="5476711" y="272930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BFCAF-8889-40F3-B206-B2F3FCA7F489}"/>
              </a:ext>
            </a:extLst>
          </p:cNvPr>
          <p:cNvSpPr txBox="1"/>
          <p:nvPr/>
        </p:nvSpPr>
        <p:spPr>
          <a:xfrm>
            <a:off x="5476711" y="309732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D5C9C-DBD8-4A88-9ACF-BC5B10C2D541}"/>
              </a:ext>
            </a:extLst>
          </p:cNvPr>
          <p:cNvSpPr txBox="1"/>
          <p:nvPr/>
        </p:nvSpPr>
        <p:spPr>
          <a:xfrm>
            <a:off x="5476711" y="327818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42D17-151A-45F4-B652-FEAF7D5C9C34}"/>
              </a:ext>
            </a:extLst>
          </p:cNvPr>
          <p:cNvSpPr txBox="1"/>
          <p:nvPr/>
        </p:nvSpPr>
        <p:spPr>
          <a:xfrm>
            <a:off x="5476711" y="346101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CAAE5-7CDD-4A35-8A18-D678B9F5F8DF}"/>
              </a:ext>
            </a:extLst>
          </p:cNvPr>
          <p:cNvSpPr txBox="1"/>
          <p:nvPr/>
        </p:nvSpPr>
        <p:spPr>
          <a:xfrm>
            <a:off x="5476711" y="363813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CF55-9506-44E0-9370-E18A0A62E773}"/>
              </a:ext>
            </a:extLst>
          </p:cNvPr>
          <p:cNvSpPr txBox="1"/>
          <p:nvPr/>
        </p:nvSpPr>
        <p:spPr>
          <a:xfrm>
            <a:off x="5476711" y="400618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⑧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52476-7E75-4291-91F1-0BE07E00DA66}"/>
              </a:ext>
            </a:extLst>
          </p:cNvPr>
          <p:cNvSpPr txBox="1"/>
          <p:nvPr/>
        </p:nvSpPr>
        <p:spPr>
          <a:xfrm>
            <a:off x="961219" y="2897035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7D958C-2095-4439-AE92-10F816677A57}"/>
              </a:ext>
            </a:extLst>
          </p:cNvPr>
          <p:cNvSpPr txBox="1"/>
          <p:nvPr/>
        </p:nvSpPr>
        <p:spPr>
          <a:xfrm>
            <a:off x="961219" y="253733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0E33EA-29B6-4198-9333-09A0A9AB91CE}"/>
              </a:ext>
            </a:extLst>
          </p:cNvPr>
          <p:cNvSpPr txBox="1"/>
          <p:nvPr/>
        </p:nvSpPr>
        <p:spPr>
          <a:xfrm>
            <a:off x="961219" y="271406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F97B6E-F52F-4945-807B-914B14CF72E6}"/>
              </a:ext>
            </a:extLst>
          </p:cNvPr>
          <p:cNvSpPr txBox="1"/>
          <p:nvPr/>
        </p:nvSpPr>
        <p:spPr>
          <a:xfrm>
            <a:off x="961219" y="308208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2FE23C-0119-49F3-B07A-1AA6ED915CDE}"/>
              </a:ext>
            </a:extLst>
          </p:cNvPr>
          <p:cNvSpPr txBox="1"/>
          <p:nvPr/>
        </p:nvSpPr>
        <p:spPr>
          <a:xfrm>
            <a:off x="961219" y="326294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C42553-F5B0-4916-9BD0-14A462461222}"/>
              </a:ext>
            </a:extLst>
          </p:cNvPr>
          <p:cNvSpPr txBox="1"/>
          <p:nvPr/>
        </p:nvSpPr>
        <p:spPr>
          <a:xfrm>
            <a:off x="961219" y="344577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6C2CA-50E5-40B3-A816-022F604993EC}"/>
              </a:ext>
            </a:extLst>
          </p:cNvPr>
          <p:cNvSpPr txBox="1"/>
          <p:nvPr/>
        </p:nvSpPr>
        <p:spPr>
          <a:xfrm>
            <a:off x="961219" y="362289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922070-579D-495A-8692-EE3EBE6100D1}"/>
              </a:ext>
            </a:extLst>
          </p:cNvPr>
          <p:cNvSpPr txBox="1"/>
          <p:nvPr/>
        </p:nvSpPr>
        <p:spPr>
          <a:xfrm>
            <a:off x="961219" y="399094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62441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MY" dirty="0"/>
          </a:p>
        </p:txBody>
      </p:sp>
      <p:sp>
        <p:nvSpPr>
          <p:cNvPr id="4" name="流程图: 终止 5">
            <a:extLst>
              <a:ext uri="{FF2B5EF4-FFF2-40B4-BE49-F238E27FC236}">
                <a16:creationId xmlns:a16="http://schemas.microsoft.com/office/drawing/2014/main" id="{C4BE5A13-A2DA-4076-9A41-5AC412C5DF35}"/>
              </a:ext>
            </a:extLst>
          </p:cNvPr>
          <p:cNvSpPr/>
          <p:nvPr/>
        </p:nvSpPr>
        <p:spPr>
          <a:xfrm>
            <a:off x="685801" y="2251625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sp>
        <p:nvSpPr>
          <p:cNvPr id="5" name="流程图: 过程 6">
            <a:extLst>
              <a:ext uri="{FF2B5EF4-FFF2-40B4-BE49-F238E27FC236}">
                <a16:creationId xmlns:a16="http://schemas.microsoft.com/office/drawing/2014/main" id="{555B1DAA-53DD-483D-810D-314BAF7A4B2B}"/>
              </a:ext>
            </a:extLst>
          </p:cNvPr>
          <p:cNvSpPr/>
          <p:nvPr/>
        </p:nvSpPr>
        <p:spPr>
          <a:xfrm>
            <a:off x="805070" y="3326369"/>
            <a:ext cx="2676939" cy="57459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流程图: 过程 11">
            <a:extLst>
              <a:ext uri="{FF2B5EF4-FFF2-40B4-BE49-F238E27FC236}">
                <a16:creationId xmlns:a16="http://schemas.microsoft.com/office/drawing/2014/main" id="{CDE008C5-26C2-444C-8EE5-DD64A4FE1486}"/>
              </a:ext>
            </a:extLst>
          </p:cNvPr>
          <p:cNvSpPr/>
          <p:nvPr/>
        </p:nvSpPr>
        <p:spPr>
          <a:xfrm>
            <a:off x="6678788" y="3429000"/>
            <a:ext cx="2676939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流程图: 决策 12">
            <a:extLst>
              <a:ext uri="{FF2B5EF4-FFF2-40B4-BE49-F238E27FC236}">
                <a16:creationId xmlns:a16="http://schemas.microsoft.com/office/drawing/2014/main" id="{921719A7-054D-4F01-A7FC-F700EA332979}"/>
              </a:ext>
            </a:extLst>
          </p:cNvPr>
          <p:cNvSpPr/>
          <p:nvPr/>
        </p:nvSpPr>
        <p:spPr>
          <a:xfrm>
            <a:off x="1205276" y="4946800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MY" dirty="0"/>
          </a:p>
        </p:txBody>
      </p:sp>
      <p:sp>
        <p:nvSpPr>
          <p:cNvPr id="8" name="流程图: 终止 15">
            <a:extLst>
              <a:ext uri="{FF2B5EF4-FFF2-40B4-BE49-F238E27FC236}">
                <a16:creationId xmlns:a16="http://schemas.microsoft.com/office/drawing/2014/main" id="{C934CB15-C040-408D-A30F-81D6DF81A84E}"/>
              </a:ext>
            </a:extLst>
          </p:cNvPr>
          <p:cNvSpPr/>
          <p:nvPr/>
        </p:nvSpPr>
        <p:spPr>
          <a:xfrm>
            <a:off x="2545056" y="2248052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F15E6360-699F-4181-8A99-5E7589AC28D7}"/>
              </a:ext>
            </a:extLst>
          </p:cNvPr>
          <p:cNvSpPr txBox="1"/>
          <p:nvPr/>
        </p:nvSpPr>
        <p:spPr>
          <a:xfrm>
            <a:off x="3583520" y="486597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11" name="文本框 29">
            <a:extLst>
              <a:ext uri="{FF2B5EF4-FFF2-40B4-BE49-F238E27FC236}">
                <a16:creationId xmlns:a16="http://schemas.microsoft.com/office/drawing/2014/main" id="{930D5F88-10CA-423A-94A5-0F62E51F110E}"/>
              </a:ext>
            </a:extLst>
          </p:cNvPr>
          <p:cNvSpPr txBox="1"/>
          <p:nvPr/>
        </p:nvSpPr>
        <p:spPr>
          <a:xfrm>
            <a:off x="1875832" y="535930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2885C-73E2-4C04-AF75-51D05009C9F0}"/>
              </a:ext>
            </a:extLst>
          </p:cNvPr>
          <p:cNvSpPr txBox="1"/>
          <p:nvPr/>
        </p:nvSpPr>
        <p:spPr>
          <a:xfrm>
            <a:off x="4404311" y="2208211"/>
            <a:ext cx="185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Terminator points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5E7CD-18FA-4988-952E-590AEF45CB4E}"/>
              </a:ext>
            </a:extLst>
          </p:cNvPr>
          <p:cNvSpPr txBox="1"/>
          <p:nvPr/>
        </p:nvSpPr>
        <p:spPr>
          <a:xfrm>
            <a:off x="3883524" y="3429000"/>
            <a:ext cx="18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input/output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D01CC-65E8-4800-9BBE-60534E989F09}"/>
              </a:ext>
            </a:extLst>
          </p:cNvPr>
          <p:cNvSpPr txBox="1"/>
          <p:nvPr/>
        </p:nvSpPr>
        <p:spPr>
          <a:xfrm>
            <a:off x="4285040" y="49594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B758D-832D-40B6-B211-BA5683ACA273}"/>
              </a:ext>
            </a:extLst>
          </p:cNvPr>
          <p:cNvSpPr txBox="1"/>
          <p:nvPr/>
        </p:nvSpPr>
        <p:spPr>
          <a:xfrm>
            <a:off x="9518081" y="3549819"/>
            <a:ext cx="18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/ function</a:t>
            </a:r>
            <a:endParaRPr lang="en-MY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B809C5-1C23-41F6-B4A2-1BC80BF0E94E}"/>
              </a:ext>
            </a:extLst>
          </p:cNvPr>
          <p:cNvCxnSpPr/>
          <p:nvPr/>
        </p:nvCxnSpPr>
        <p:spPr>
          <a:xfrm>
            <a:off x="1395881" y="251990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2D1709-FC87-4E2F-9DD9-EBAAC4EAE165}"/>
              </a:ext>
            </a:extLst>
          </p:cNvPr>
          <p:cNvCxnSpPr/>
          <p:nvPr/>
        </p:nvCxnSpPr>
        <p:spPr>
          <a:xfrm>
            <a:off x="3288305" y="1910857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D0B261-9D2B-4CE0-A0D6-A3A95654A196}"/>
              </a:ext>
            </a:extLst>
          </p:cNvPr>
          <p:cNvCxnSpPr/>
          <p:nvPr/>
        </p:nvCxnSpPr>
        <p:spPr>
          <a:xfrm>
            <a:off x="2143540" y="298917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6B7B45-BB7A-46A8-9308-185751A2546F}"/>
              </a:ext>
            </a:extLst>
          </p:cNvPr>
          <p:cNvCxnSpPr/>
          <p:nvPr/>
        </p:nvCxnSpPr>
        <p:spPr>
          <a:xfrm>
            <a:off x="2126270" y="3900963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703EF9-0D27-43BF-B3CF-6E9736581FDB}"/>
              </a:ext>
            </a:extLst>
          </p:cNvPr>
          <p:cNvCxnSpPr/>
          <p:nvPr/>
        </p:nvCxnSpPr>
        <p:spPr>
          <a:xfrm>
            <a:off x="2376325" y="4609605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94DDF-4492-46F4-A701-925B33C10065}"/>
              </a:ext>
            </a:extLst>
          </p:cNvPr>
          <p:cNvCxnSpPr/>
          <p:nvPr/>
        </p:nvCxnSpPr>
        <p:spPr>
          <a:xfrm>
            <a:off x="2376325" y="5406032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F9D166-C076-4C48-80A9-8100FFD83467}"/>
              </a:ext>
            </a:extLst>
          </p:cNvPr>
          <p:cNvCxnSpPr>
            <a:cxnSpLocks/>
          </p:cNvCxnSpPr>
          <p:nvPr/>
        </p:nvCxnSpPr>
        <p:spPr>
          <a:xfrm>
            <a:off x="3549493" y="5173130"/>
            <a:ext cx="5610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133380-8BDC-4E47-BBFC-4B6335F20BF8}"/>
              </a:ext>
            </a:extLst>
          </p:cNvPr>
          <p:cNvCxnSpPr/>
          <p:nvPr/>
        </p:nvCxnSpPr>
        <p:spPr>
          <a:xfrm>
            <a:off x="8008138" y="3091805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30F31-2F8A-4AB0-903E-86212F62F6EA}"/>
              </a:ext>
            </a:extLst>
          </p:cNvPr>
          <p:cNvCxnSpPr/>
          <p:nvPr/>
        </p:nvCxnSpPr>
        <p:spPr>
          <a:xfrm>
            <a:off x="8008138" y="4039970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17448C-17F4-4D09-B242-45749BCEF9A7}"/>
              </a:ext>
            </a:extLst>
          </p:cNvPr>
          <p:cNvCxnSpPr/>
          <p:nvPr/>
        </p:nvCxnSpPr>
        <p:spPr>
          <a:xfrm>
            <a:off x="7962225" y="523743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490BA44-F6F4-42EC-856B-E0FAD7EA2349}"/>
              </a:ext>
            </a:extLst>
          </p:cNvPr>
          <p:cNvSpPr txBox="1"/>
          <p:nvPr/>
        </p:nvSpPr>
        <p:spPr>
          <a:xfrm>
            <a:off x="9518081" y="5157244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line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0545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Flow control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FFDDE-535E-4D07-B182-BD631BF44496}"/>
              </a:ext>
            </a:extLst>
          </p:cNvPr>
          <p:cNvSpPr txBox="1"/>
          <p:nvPr/>
        </p:nvSpPr>
        <p:spPr>
          <a:xfrm>
            <a:off x="1677210" y="1999065"/>
            <a:ext cx="213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  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ACC57-FB4A-4725-9C4A-2B5A76DE96B1}"/>
              </a:ext>
            </a:extLst>
          </p:cNvPr>
          <p:cNvSpPr txBox="1"/>
          <p:nvPr/>
        </p:nvSpPr>
        <p:spPr>
          <a:xfrm>
            <a:off x="6536376" y="1785893"/>
            <a:ext cx="2221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 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block1 of code</a:t>
            </a:r>
          </a:p>
          <a:p>
            <a:r>
              <a:rPr lang="en-US" i="1" dirty="0"/>
              <a:t>    …</a:t>
            </a:r>
          </a:p>
          <a:p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en-US" i="1" dirty="0"/>
              <a:t>    block2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6EAA-8C5B-4CE1-9600-B454AA33BF96}"/>
              </a:ext>
            </a:extLst>
          </p:cNvPr>
          <p:cNvSpPr txBox="1"/>
          <p:nvPr/>
        </p:nvSpPr>
        <p:spPr>
          <a:xfrm>
            <a:off x="824953" y="20993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MY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31CBD-9993-44B7-A88C-5818430D733E}"/>
              </a:ext>
            </a:extLst>
          </p:cNvPr>
          <p:cNvSpPr txBox="1"/>
          <p:nvPr/>
        </p:nvSpPr>
        <p:spPr>
          <a:xfrm>
            <a:off x="5684121" y="22826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MY" sz="2400" b="1" dirty="0"/>
          </a:p>
        </p:txBody>
      </p:sp>
      <p:sp>
        <p:nvSpPr>
          <p:cNvPr id="11" name="流程图: 终止 5">
            <a:extLst>
              <a:ext uri="{FF2B5EF4-FFF2-40B4-BE49-F238E27FC236}">
                <a16:creationId xmlns:a16="http://schemas.microsoft.com/office/drawing/2014/main" id="{DB7063EA-8FA2-4E4E-87E1-BC71E1BC8502}"/>
              </a:ext>
            </a:extLst>
          </p:cNvPr>
          <p:cNvSpPr/>
          <p:nvPr/>
        </p:nvSpPr>
        <p:spPr>
          <a:xfrm>
            <a:off x="970021" y="3540219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036EAB-0792-4AEC-BF1B-C999EC67F661}"/>
              </a:ext>
            </a:extLst>
          </p:cNvPr>
          <p:cNvCxnSpPr/>
          <p:nvPr/>
        </p:nvCxnSpPr>
        <p:spPr>
          <a:xfrm>
            <a:off x="1680101" y="3808498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15E151C5-4DF6-4A8E-A7CD-298BC92D0A39}"/>
              </a:ext>
            </a:extLst>
          </p:cNvPr>
          <p:cNvSpPr/>
          <p:nvPr/>
        </p:nvSpPr>
        <p:spPr>
          <a:xfrm>
            <a:off x="506161" y="4180968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condition?</a:t>
            </a:r>
            <a:endParaRPr lang="en-MY" dirty="0"/>
          </a:p>
        </p:txBody>
      </p:sp>
      <p:sp>
        <p:nvSpPr>
          <p:cNvPr id="14" name="文本框 27">
            <a:extLst>
              <a:ext uri="{FF2B5EF4-FFF2-40B4-BE49-F238E27FC236}">
                <a16:creationId xmlns:a16="http://schemas.microsoft.com/office/drawing/2014/main" id="{C629BBBF-4767-4F3F-8FD9-112D498680E6}"/>
              </a:ext>
            </a:extLst>
          </p:cNvPr>
          <p:cNvSpPr txBox="1"/>
          <p:nvPr/>
        </p:nvSpPr>
        <p:spPr>
          <a:xfrm>
            <a:off x="2884405" y="41001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15" name="文本框 29">
            <a:extLst>
              <a:ext uri="{FF2B5EF4-FFF2-40B4-BE49-F238E27FC236}">
                <a16:creationId xmlns:a16="http://schemas.microsoft.com/office/drawing/2014/main" id="{7ADC1215-4AB3-4383-BE74-BC86F1A2FC28}"/>
              </a:ext>
            </a:extLst>
          </p:cNvPr>
          <p:cNvSpPr txBox="1"/>
          <p:nvPr/>
        </p:nvSpPr>
        <p:spPr>
          <a:xfrm>
            <a:off x="1176717" y="45934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CA403-BD7D-4034-ADF4-BDF552EFE449}"/>
              </a:ext>
            </a:extLst>
          </p:cNvPr>
          <p:cNvCxnSpPr>
            <a:cxnSpLocks/>
          </p:cNvCxnSpPr>
          <p:nvPr/>
        </p:nvCxnSpPr>
        <p:spPr>
          <a:xfrm>
            <a:off x="1677210" y="4640200"/>
            <a:ext cx="0" cy="1114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BDCB7B-F9D0-4AE5-B78E-8CBBA42C1B15}"/>
              </a:ext>
            </a:extLst>
          </p:cNvPr>
          <p:cNvCxnSpPr>
            <a:cxnSpLocks/>
          </p:cNvCxnSpPr>
          <p:nvPr/>
        </p:nvCxnSpPr>
        <p:spPr>
          <a:xfrm>
            <a:off x="2850378" y="4407298"/>
            <a:ext cx="78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过程 11">
            <a:extLst>
              <a:ext uri="{FF2B5EF4-FFF2-40B4-BE49-F238E27FC236}">
                <a16:creationId xmlns:a16="http://schemas.microsoft.com/office/drawing/2014/main" id="{77BC062C-AF4F-4848-941F-DEC68B678A3E}"/>
              </a:ext>
            </a:extLst>
          </p:cNvPr>
          <p:cNvSpPr/>
          <p:nvPr/>
        </p:nvSpPr>
        <p:spPr>
          <a:xfrm>
            <a:off x="2850378" y="4616935"/>
            <a:ext cx="1582151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0186D7-6A43-4696-8488-13AC0BD56795}"/>
              </a:ext>
            </a:extLst>
          </p:cNvPr>
          <p:cNvCxnSpPr/>
          <p:nvPr/>
        </p:nvCxnSpPr>
        <p:spPr>
          <a:xfrm>
            <a:off x="3632197" y="5227905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346989-BBE5-425D-8C2D-BA8681818E88}"/>
              </a:ext>
            </a:extLst>
          </p:cNvPr>
          <p:cNvCxnSpPr>
            <a:cxnSpLocks/>
          </p:cNvCxnSpPr>
          <p:nvPr/>
        </p:nvCxnSpPr>
        <p:spPr>
          <a:xfrm>
            <a:off x="3632197" y="4407298"/>
            <a:ext cx="0" cy="23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73076B-FC39-4B83-B1ED-6F1D4FC558AA}"/>
              </a:ext>
            </a:extLst>
          </p:cNvPr>
          <p:cNvCxnSpPr>
            <a:cxnSpLocks/>
          </p:cNvCxnSpPr>
          <p:nvPr/>
        </p:nvCxnSpPr>
        <p:spPr>
          <a:xfrm flipH="1">
            <a:off x="1677210" y="5559312"/>
            <a:ext cx="1954987" cy="5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终止 15">
            <a:extLst>
              <a:ext uri="{FF2B5EF4-FFF2-40B4-BE49-F238E27FC236}">
                <a16:creationId xmlns:a16="http://schemas.microsoft.com/office/drawing/2014/main" id="{6FA455C2-F9A9-483E-82F6-38FFFD944796}"/>
              </a:ext>
            </a:extLst>
          </p:cNvPr>
          <p:cNvSpPr/>
          <p:nvPr/>
        </p:nvSpPr>
        <p:spPr>
          <a:xfrm>
            <a:off x="948340" y="5778005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F7A61C-50C3-4887-94DE-3E42D021EC40}"/>
              </a:ext>
            </a:extLst>
          </p:cNvPr>
          <p:cNvSpPr txBox="1"/>
          <p:nvPr/>
        </p:nvSpPr>
        <p:spPr>
          <a:xfrm>
            <a:off x="3241291" y="4737754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</a:t>
            </a:r>
          </a:p>
        </p:txBody>
      </p:sp>
      <p:sp>
        <p:nvSpPr>
          <p:cNvPr id="33" name="流程图: 终止 5">
            <a:extLst>
              <a:ext uri="{FF2B5EF4-FFF2-40B4-BE49-F238E27FC236}">
                <a16:creationId xmlns:a16="http://schemas.microsoft.com/office/drawing/2014/main" id="{292957EA-8FF1-43B6-988B-AFF0E5CF0DD0}"/>
              </a:ext>
            </a:extLst>
          </p:cNvPr>
          <p:cNvSpPr/>
          <p:nvPr/>
        </p:nvSpPr>
        <p:spPr>
          <a:xfrm>
            <a:off x="6674102" y="3793291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562DD-877E-42B4-BB22-36E53CDCFB9F}"/>
              </a:ext>
            </a:extLst>
          </p:cNvPr>
          <p:cNvCxnSpPr/>
          <p:nvPr/>
        </p:nvCxnSpPr>
        <p:spPr>
          <a:xfrm>
            <a:off x="7384182" y="4061570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决策 12">
            <a:extLst>
              <a:ext uri="{FF2B5EF4-FFF2-40B4-BE49-F238E27FC236}">
                <a16:creationId xmlns:a16="http://schemas.microsoft.com/office/drawing/2014/main" id="{B08E604E-AD62-44BE-9958-2A28E851D5A9}"/>
              </a:ext>
            </a:extLst>
          </p:cNvPr>
          <p:cNvSpPr/>
          <p:nvPr/>
        </p:nvSpPr>
        <p:spPr>
          <a:xfrm>
            <a:off x="6210242" y="4434040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condition?</a:t>
            </a:r>
            <a:endParaRPr lang="en-MY" dirty="0"/>
          </a:p>
        </p:txBody>
      </p:sp>
      <p:sp>
        <p:nvSpPr>
          <p:cNvPr id="36" name="文本框 27">
            <a:extLst>
              <a:ext uri="{FF2B5EF4-FFF2-40B4-BE49-F238E27FC236}">
                <a16:creationId xmlns:a16="http://schemas.microsoft.com/office/drawing/2014/main" id="{EA422221-AACB-4537-9C45-49378081D029}"/>
              </a:ext>
            </a:extLst>
          </p:cNvPr>
          <p:cNvSpPr txBox="1"/>
          <p:nvPr/>
        </p:nvSpPr>
        <p:spPr>
          <a:xfrm>
            <a:off x="8588486" y="435321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37" name="文本框 29">
            <a:extLst>
              <a:ext uri="{FF2B5EF4-FFF2-40B4-BE49-F238E27FC236}">
                <a16:creationId xmlns:a16="http://schemas.microsoft.com/office/drawing/2014/main" id="{DBF91AAE-CEA1-4FA2-A68D-FF932544BC48}"/>
              </a:ext>
            </a:extLst>
          </p:cNvPr>
          <p:cNvSpPr txBox="1"/>
          <p:nvPr/>
        </p:nvSpPr>
        <p:spPr>
          <a:xfrm>
            <a:off x="6880798" y="48465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CD904F-6D09-4B7B-B814-3B8517971AD2}"/>
              </a:ext>
            </a:extLst>
          </p:cNvPr>
          <p:cNvCxnSpPr>
            <a:cxnSpLocks/>
          </p:cNvCxnSpPr>
          <p:nvPr/>
        </p:nvCxnSpPr>
        <p:spPr>
          <a:xfrm>
            <a:off x="7381291" y="4893272"/>
            <a:ext cx="0" cy="277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938222-B549-4A25-BAE9-7F5AB20E50D6}"/>
              </a:ext>
            </a:extLst>
          </p:cNvPr>
          <p:cNvCxnSpPr>
            <a:cxnSpLocks/>
          </p:cNvCxnSpPr>
          <p:nvPr/>
        </p:nvCxnSpPr>
        <p:spPr>
          <a:xfrm>
            <a:off x="8554459" y="4660370"/>
            <a:ext cx="78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11">
            <a:extLst>
              <a:ext uri="{FF2B5EF4-FFF2-40B4-BE49-F238E27FC236}">
                <a16:creationId xmlns:a16="http://schemas.microsoft.com/office/drawing/2014/main" id="{3F34753F-2F86-487A-8312-99123BA85486}"/>
              </a:ext>
            </a:extLst>
          </p:cNvPr>
          <p:cNvSpPr/>
          <p:nvPr/>
        </p:nvSpPr>
        <p:spPr>
          <a:xfrm>
            <a:off x="8554459" y="4870007"/>
            <a:ext cx="1582151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999347-85E9-4629-B42A-B86D1A001D2A}"/>
              </a:ext>
            </a:extLst>
          </p:cNvPr>
          <p:cNvCxnSpPr/>
          <p:nvPr/>
        </p:nvCxnSpPr>
        <p:spPr>
          <a:xfrm>
            <a:off x="9336278" y="5480977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6AF533-001F-4B7F-A607-A50D864453B0}"/>
              </a:ext>
            </a:extLst>
          </p:cNvPr>
          <p:cNvCxnSpPr>
            <a:cxnSpLocks/>
          </p:cNvCxnSpPr>
          <p:nvPr/>
        </p:nvCxnSpPr>
        <p:spPr>
          <a:xfrm>
            <a:off x="9336278" y="4660370"/>
            <a:ext cx="0" cy="23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254342-931A-4B91-9891-7FFBCC40C095}"/>
              </a:ext>
            </a:extLst>
          </p:cNvPr>
          <p:cNvCxnSpPr>
            <a:cxnSpLocks/>
          </p:cNvCxnSpPr>
          <p:nvPr/>
        </p:nvCxnSpPr>
        <p:spPr>
          <a:xfrm flipH="1">
            <a:off x="7381291" y="5812384"/>
            <a:ext cx="1954987" cy="5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终止 15">
            <a:extLst>
              <a:ext uri="{FF2B5EF4-FFF2-40B4-BE49-F238E27FC236}">
                <a16:creationId xmlns:a16="http://schemas.microsoft.com/office/drawing/2014/main" id="{D0F2AB0B-E7BA-44C5-A9C7-05E0CE915789}"/>
              </a:ext>
            </a:extLst>
          </p:cNvPr>
          <p:cNvSpPr/>
          <p:nvPr/>
        </p:nvSpPr>
        <p:spPr>
          <a:xfrm>
            <a:off x="6652421" y="6031077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A106B6-8315-4B71-910F-B13C2E8B4078}"/>
              </a:ext>
            </a:extLst>
          </p:cNvPr>
          <p:cNvSpPr txBox="1"/>
          <p:nvPr/>
        </p:nvSpPr>
        <p:spPr>
          <a:xfrm>
            <a:off x="8945372" y="4990826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block1</a:t>
            </a:r>
          </a:p>
        </p:txBody>
      </p:sp>
      <p:sp>
        <p:nvSpPr>
          <p:cNvPr id="47" name="流程图: 过程 11">
            <a:extLst>
              <a:ext uri="{FF2B5EF4-FFF2-40B4-BE49-F238E27FC236}">
                <a16:creationId xmlns:a16="http://schemas.microsoft.com/office/drawing/2014/main" id="{EC156788-7C5D-4A77-B13D-8B8CB57B0127}"/>
              </a:ext>
            </a:extLst>
          </p:cNvPr>
          <p:cNvSpPr/>
          <p:nvPr/>
        </p:nvSpPr>
        <p:spPr>
          <a:xfrm>
            <a:off x="6599472" y="5158984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A7F6FE-B15B-4A90-B901-686DC2725680}"/>
              </a:ext>
            </a:extLst>
          </p:cNvPr>
          <p:cNvSpPr txBox="1"/>
          <p:nvPr/>
        </p:nvSpPr>
        <p:spPr>
          <a:xfrm>
            <a:off x="6974262" y="5123132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576DC2-C55F-4779-B0E4-DEE4587CA25E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7381291" y="5492464"/>
            <a:ext cx="9256" cy="5386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CE33-E3AD-4190-B3B9-413CD67F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C4E41-AF7B-4C57-A8E9-89A06733B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37"/>
          <a:stretch/>
        </p:blipFill>
        <p:spPr>
          <a:xfrm>
            <a:off x="5122305" y="2619262"/>
            <a:ext cx="1076475" cy="618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5B37E-0ECA-45BD-9071-D783B0DE6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40" y="2619262"/>
            <a:ext cx="1086002" cy="809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59CD9-E5FE-4BA6-B232-EF9E6A04B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148" y="2599239"/>
            <a:ext cx="1162212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B929F-1ED2-4E68-ADAE-427C7D3F0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049" y="4717066"/>
            <a:ext cx="1228896" cy="1000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A62697-693E-4CE0-BA3A-5A6891D89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252" y="4717066"/>
            <a:ext cx="1228896" cy="137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94B8C-7D43-40D0-97CB-4FECA28237D1}"/>
              </a:ext>
            </a:extLst>
          </p:cNvPr>
          <p:cNvSpPr txBox="1"/>
          <p:nvPr/>
        </p:nvSpPr>
        <p:spPr>
          <a:xfrm>
            <a:off x="1771824" y="295798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7BBA5-76BA-455F-B26B-2B107E6C94FE}"/>
              </a:ext>
            </a:extLst>
          </p:cNvPr>
          <p:cNvSpPr txBox="1"/>
          <p:nvPr/>
        </p:nvSpPr>
        <p:spPr>
          <a:xfrm>
            <a:off x="1771824" y="258932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98BC5-1E09-4B7E-A0EA-B97CCACB0982}"/>
              </a:ext>
            </a:extLst>
          </p:cNvPr>
          <p:cNvSpPr txBox="1"/>
          <p:nvPr/>
        </p:nvSpPr>
        <p:spPr>
          <a:xfrm>
            <a:off x="1771824" y="277501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808F2-BD40-4349-88CC-DC97E2D10A90}"/>
              </a:ext>
            </a:extLst>
          </p:cNvPr>
          <p:cNvSpPr txBox="1"/>
          <p:nvPr/>
        </p:nvSpPr>
        <p:spPr>
          <a:xfrm>
            <a:off x="1771824" y="3143036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24A1-773E-469E-993B-E7EF0A18B532}"/>
              </a:ext>
            </a:extLst>
          </p:cNvPr>
          <p:cNvSpPr txBox="1"/>
          <p:nvPr/>
        </p:nvSpPr>
        <p:spPr>
          <a:xfrm>
            <a:off x="4722879" y="296902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81334-A0F8-4402-9A60-E7C4353F0B42}"/>
              </a:ext>
            </a:extLst>
          </p:cNvPr>
          <p:cNvSpPr txBox="1"/>
          <p:nvPr/>
        </p:nvSpPr>
        <p:spPr>
          <a:xfrm>
            <a:off x="4722879" y="2600360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4DD44-9B51-4BAE-A1D5-315ECD3C9A40}"/>
              </a:ext>
            </a:extLst>
          </p:cNvPr>
          <p:cNvSpPr txBox="1"/>
          <p:nvPr/>
        </p:nvSpPr>
        <p:spPr>
          <a:xfrm>
            <a:off x="4722879" y="278604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A83646-847A-401C-922E-D2469625FFC6}"/>
              </a:ext>
            </a:extLst>
          </p:cNvPr>
          <p:cNvSpPr txBox="1"/>
          <p:nvPr/>
        </p:nvSpPr>
        <p:spPr>
          <a:xfrm>
            <a:off x="7362332" y="295798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A367B-6136-4E6C-948D-E997A4D13ECA}"/>
              </a:ext>
            </a:extLst>
          </p:cNvPr>
          <p:cNvSpPr txBox="1"/>
          <p:nvPr/>
        </p:nvSpPr>
        <p:spPr>
          <a:xfrm>
            <a:off x="7362332" y="258932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CFEAE-79D4-46D7-9E1F-8E55A26B4796}"/>
              </a:ext>
            </a:extLst>
          </p:cNvPr>
          <p:cNvSpPr txBox="1"/>
          <p:nvPr/>
        </p:nvSpPr>
        <p:spPr>
          <a:xfrm>
            <a:off x="7362332" y="277501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4B94D6-E1F7-4298-B028-2276F3CCD54D}"/>
              </a:ext>
            </a:extLst>
          </p:cNvPr>
          <p:cNvSpPr txBox="1"/>
          <p:nvPr/>
        </p:nvSpPr>
        <p:spPr>
          <a:xfrm>
            <a:off x="6122895" y="504525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ACD5A4-CB4D-47E8-8051-0B01CAC71519}"/>
              </a:ext>
            </a:extLst>
          </p:cNvPr>
          <p:cNvSpPr txBox="1"/>
          <p:nvPr/>
        </p:nvSpPr>
        <p:spPr>
          <a:xfrm>
            <a:off x="6122895" y="468555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92AC7-285F-4500-A334-7E7632FFD268}"/>
              </a:ext>
            </a:extLst>
          </p:cNvPr>
          <p:cNvSpPr txBox="1"/>
          <p:nvPr/>
        </p:nvSpPr>
        <p:spPr>
          <a:xfrm>
            <a:off x="6122895" y="486228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BC944A-D1F4-4C85-852E-44C06EC45A91}"/>
              </a:ext>
            </a:extLst>
          </p:cNvPr>
          <p:cNvSpPr txBox="1"/>
          <p:nvPr/>
        </p:nvSpPr>
        <p:spPr>
          <a:xfrm>
            <a:off x="6122895" y="5230306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DA358-026F-48A8-AC80-3FF8DE50EE8F}"/>
              </a:ext>
            </a:extLst>
          </p:cNvPr>
          <p:cNvSpPr txBox="1"/>
          <p:nvPr/>
        </p:nvSpPr>
        <p:spPr>
          <a:xfrm>
            <a:off x="6122895" y="5411166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822EBD-E9FC-41CE-958C-A0CF781E505D}"/>
              </a:ext>
            </a:extLst>
          </p:cNvPr>
          <p:cNvSpPr txBox="1"/>
          <p:nvPr/>
        </p:nvSpPr>
        <p:spPr>
          <a:xfrm>
            <a:off x="6122895" y="559400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1A9CF6-28FB-43A8-B95D-1E08A33A5A5A}"/>
              </a:ext>
            </a:extLst>
          </p:cNvPr>
          <p:cNvSpPr txBox="1"/>
          <p:nvPr/>
        </p:nvSpPr>
        <p:spPr>
          <a:xfrm>
            <a:off x="6122895" y="577112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741D92-59A1-457B-A7F3-1E4BE0F9F321}"/>
              </a:ext>
            </a:extLst>
          </p:cNvPr>
          <p:cNvSpPr txBox="1"/>
          <p:nvPr/>
        </p:nvSpPr>
        <p:spPr>
          <a:xfrm>
            <a:off x="3125233" y="504525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6BA1D1-D07E-4B21-AC5A-E88DA7D8F9F4}"/>
              </a:ext>
            </a:extLst>
          </p:cNvPr>
          <p:cNvSpPr txBox="1"/>
          <p:nvPr/>
        </p:nvSpPr>
        <p:spPr>
          <a:xfrm>
            <a:off x="3125233" y="468555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1E496-7692-4887-8DBC-39489449C6C3}"/>
              </a:ext>
            </a:extLst>
          </p:cNvPr>
          <p:cNvSpPr txBox="1"/>
          <p:nvPr/>
        </p:nvSpPr>
        <p:spPr>
          <a:xfrm>
            <a:off x="3125233" y="486228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950B97-5DB3-4077-A4A7-209E1B992D0F}"/>
              </a:ext>
            </a:extLst>
          </p:cNvPr>
          <p:cNvSpPr txBox="1"/>
          <p:nvPr/>
        </p:nvSpPr>
        <p:spPr>
          <a:xfrm>
            <a:off x="3125233" y="5230306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01FEE8-9073-4EDC-8C65-50033E278A2A}"/>
              </a:ext>
            </a:extLst>
          </p:cNvPr>
          <p:cNvSpPr txBox="1"/>
          <p:nvPr/>
        </p:nvSpPr>
        <p:spPr>
          <a:xfrm>
            <a:off x="3125233" y="5411166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59820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5">
            <a:extLst>
              <a:ext uri="{FF2B5EF4-FFF2-40B4-BE49-F238E27FC236}">
                <a16:creationId xmlns:a16="http://schemas.microsoft.com/office/drawing/2014/main" id="{4C87BDA8-27CD-4445-B330-15F1C7261F18}"/>
              </a:ext>
            </a:extLst>
          </p:cNvPr>
          <p:cNvSpPr/>
          <p:nvPr/>
        </p:nvSpPr>
        <p:spPr>
          <a:xfrm>
            <a:off x="4509413" y="1652028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D96723-E66F-4280-B666-3069751D9B51}"/>
              </a:ext>
            </a:extLst>
          </p:cNvPr>
          <p:cNvCxnSpPr/>
          <p:nvPr/>
        </p:nvCxnSpPr>
        <p:spPr>
          <a:xfrm>
            <a:off x="5219493" y="1920307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决策 12">
            <a:extLst>
              <a:ext uri="{FF2B5EF4-FFF2-40B4-BE49-F238E27FC236}">
                <a16:creationId xmlns:a16="http://schemas.microsoft.com/office/drawing/2014/main" id="{EC7E49AC-AA90-4955-A874-01EA25A7FD1A}"/>
              </a:ext>
            </a:extLst>
          </p:cNvPr>
          <p:cNvSpPr/>
          <p:nvPr/>
        </p:nvSpPr>
        <p:spPr>
          <a:xfrm>
            <a:off x="4045553" y="2292777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condition1?</a:t>
            </a:r>
            <a:endParaRPr lang="en-MY" dirty="0"/>
          </a:p>
        </p:txBody>
      </p:sp>
      <p:sp>
        <p:nvSpPr>
          <p:cNvPr id="7" name="文本框 27">
            <a:extLst>
              <a:ext uri="{FF2B5EF4-FFF2-40B4-BE49-F238E27FC236}">
                <a16:creationId xmlns:a16="http://schemas.microsoft.com/office/drawing/2014/main" id="{5CCBFFCB-B795-4760-B8A9-39EF54397F20}"/>
              </a:ext>
            </a:extLst>
          </p:cNvPr>
          <p:cNvSpPr txBox="1"/>
          <p:nvPr/>
        </p:nvSpPr>
        <p:spPr>
          <a:xfrm>
            <a:off x="7230378" y="208890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8" name="文本框 29">
            <a:extLst>
              <a:ext uri="{FF2B5EF4-FFF2-40B4-BE49-F238E27FC236}">
                <a16:creationId xmlns:a16="http://schemas.microsoft.com/office/drawing/2014/main" id="{0283302F-2C9E-4CF0-8CE7-59399C6557AC}"/>
              </a:ext>
            </a:extLst>
          </p:cNvPr>
          <p:cNvSpPr txBox="1"/>
          <p:nvPr/>
        </p:nvSpPr>
        <p:spPr>
          <a:xfrm>
            <a:off x="4716109" y="27052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8F437C-75FE-46D8-8E8A-85FA6DFE85DE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5217661" y="2752009"/>
            <a:ext cx="1" cy="537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27BA80-1338-4628-9528-85A869DE8CA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389770" y="2511071"/>
            <a:ext cx="2166735" cy="113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1">
            <a:extLst>
              <a:ext uri="{FF2B5EF4-FFF2-40B4-BE49-F238E27FC236}">
                <a16:creationId xmlns:a16="http://schemas.microsoft.com/office/drawing/2014/main" id="{39CE9E13-AFDC-4485-8B27-0462168EEBB8}"/>
              </a:ext>
            </a:extLst>
          </p:cNvPr>
          <p:cNvSpPr/>
          <p:nvPr/>
        </p:nvSpPr>
        <p:spPr>
          <a:xfrm>
            <a:off x="7774686" y="2720708"/>
            <a:ext cx="1582151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66130C-93CE-4943-B424-ED38309339A6}"/>
              </a:ext>
            </a:extLst>
          </p:cNvPr>
          <p:cNvCxnSpPr>
            <a:cxnSpLocks/>
          </p:cNvCxnSpPr>
          <p:nvPr/>
        </p:nvCxnSpPr>
        <p:spPr>
          <a:xfrm>
            <a:off x="8556505" y="3331678"/>
            <a:ext cx="34635" cy="17084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EBABA1-E15D-40A3-A0F2-B15A95713FBE}"/>
              </a:ext>
            </a:extLst>
          </p:cNvPr>
          <p:cNvCxnSpPr>
            <a:cxnSpLocks/>
          </p:cNvCxnSpPr>
          <p:nvPr/>
        </p:nvCxnSpPr>
        <p:spPr>
          <a:xfrm>
            <a:off x="8556505" y="2511071"/>
            <a:ext cx="0" cy="23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D24947-C982-4CC9-8227-A7496E5E7156}"/>
              </a:ext>
            </a:extLst>
          </p:cNvPr>
          <p:cNvCxnSpPr>
            <a:cxnSpLocks/>
          </p:cNvCxnSpPr>
          <p:nvPr/>
        </p:nvCxnSpPr>
        <p:spPr>
          <a:xfrm flipH="1" flipV="1">
            <a:off x="5275392" y="5040126"/>
            <a:ext cx="3281113" cy="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终止 15">
            <a:extLst>
              <a:ext uri="{FF2B5EF4-FFF2-40B4-BE49-F238E27FC236}">
                <a16:creationId xmlns:a16="http://schemas.microsoft.com/office/drawing/2014/main" id="{A3BD1A2F-3FC7-4BCE-B046-FE3D37CB83BA}"/>
              </a:ext>
            </a:extLst>
          </p:cNvPr>
          <p:cNvSpPr/>
          <p:nvPr/>
        </p:nvSpPr>
        <p:spPr>
          <a:xfrm>
            <a:off x="4509413" y="5247549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944C6-DA95-4D2E-A004-E962D584BD7F}"/>
              </a:ext>
            </a:extLst>
          </p:cNvPr>
          <p:cNvSpPr txBox="1"/>
          <p:nvPr/>
        </p:nvSpPr>
        <p:spPr>
          <a:xfrm>
            <a:off x="8165599" y="2841527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block1</a:t>
            </a:r>
          </a:p>
        </p:txBody>
      </p:sp>
      <p:sp>
        <p:nvSpPr>
          <p:cNvPr id="17" name="流程图: 过程 11">
            <a:extLst>
              <a:ext uri="{FF2B5EF4-FFF2-40B4-BE49-F238E27FC236}">
                <a16:creationId xmlns:a16="http://schemas.microsoft.com/office/drawing/2014/main" id="{524D382A-B307-40E4-A364-B4C824C0050B}"/>
              </a:ext>
            </a:extLst>
          </p:cNvPr>
          <p:cNvSpPr/>
          <p:nvPr/>
        </p:nvSpPr>
        <p:spPr>
          <a:xfrm>
            <a:off x="4456463" y="4362171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3820F-AC13-47E8-AA31-0477C14FB2E6}"/>
              </a:ext>
            </a:extLst>
          </p:cNvPr>
          <p:cNvSpPr txBox="1"/>
          <p:nvPr/>
        </p:nvSpPr>
        <p:spPr>
          <a:xfrm>
            <a:off x="4890445" y="4335607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965A85-4F15-4370-A9B0-0BB0CD3E979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238283" y="4708936"/>
            <a:ext cx="9256" cy="5386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2">
            <a:extLst>
              <a:ext uri="{FF2B5EF4-FFF2-40B4-BE49-F238E27FC236}">
                <a16:creationId xmlns:a16="http://schemas.microsoft.com/office/drawing/2014/main" id="{453F1D08-A157-46E4-848C-C4178F2EECC2}"/>
              </a:ext>
            </a:extLst>
          </p:cNvPr>
          <p:cNvSpPr/>
          <p:nvPr/>
        </p:nvSpPr>
        <p:spPr>
          <a:xfrm>
            <a:off x="4045552" y="3289452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condition2?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762DFE-5EEF-4562-BCBF-E2860A386F3F}"/>
              </a:ext>
            </a:extLst>
          </p:cNvPr>
          <p:cNvCxnSpPr>
            <a:cxnSpLocks/>
          </p:cNvCxnSpPr>
          <p:nvPr/>
        </p:nvCxnSpPr>
        <p:spPr>
          <a:xfrm>
            <a:off x="6420489" y="3519068"/>
            <a:ext cx="6394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7">
            <a:extLst>
              <a:ext uri="{FF2B5EF4-FFF2-40B4-BE49-F238E27FC236}">
                <a16:creationId xmlns:a16="http://schemas.microsoft.com/office/drawing/2014/main" id="{11065F36-249E-4191-8C3C-34F120188C40}"/>
              </a:ext>
            </a:extLst>
          </p:cNvPr>
          <p:cNvSpPr txBox="1"/>
          <p:nvPr/>
        </p:nvSpPr>
        <p:spPr>
          <a:xfrm>
            <a:off x="6311456" y="307510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30" name="流程图: 过程 11">
            <a:extLst>
              <a:ext uri="{FF2B5EF4-FFF2-40B4-BE49-F238E27FC236}">
                <a16:creationId xmlns:a16="http://schemas.microsoft.com/office/drawing/2014/main" id="{0441E439-7061-47D8-9629-7AEB3C0C1BB4}"/>
              </a:ext>
            </a:extLst>
          </p:cNvPr>
          <p:cNvSpPr/>
          <p:nvPr/>
        </p:nvSpPr>
        <p:spPr>
          <a:xfrm>
            <a:off x="6304778" y="4030123"/>
            <a:ext cx="1582151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A7787F-2CE7-4555-B92E-E990F09A1CD8}"/>
              </a:ext>
            </a:extLst>
          </p:cNvPr>
          <p:cNvCxnSpPr/>
          <p:nvPr/>
        </p:nvCxnSpPr>
        <p:spPr>
          <a:xfrm>
            <a:off x="7086597" y="4641093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0795D9-060E-450B-97BD-68A9E14D6849}"/>
              </a:ext>
            </a:extLst>
          </p:cNvPr>
          <p:cNvCxnSpPr>
            <a:cxnSpLocks/>
          </p:cNvCxnSpPr>
          <p:nvPr/>
        </p:nvCxnSpPr>
        <p:spPr>
          <a:xfrm>
            <a:off x="7059963" y="3557588"/>
            <a:ext cx="0" cy="4936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E74B8F-657B-4D20-AF63-1C489C58C714}"/>
              </a:ext>
            </a:extLst>
          </p:cNvPr>
          <p:cNvSpPr txBox="1"/>
          <p:nvPr/>
        </p:nvSpPr>
        <p:spPr>
          <a:xfrm>
            <a:off x="6729247" y="4150941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B60333-9BB0-4406-A012-2F745ED20266}"/>
              </a:ext>
            </a:extLst>
          </p:cNvPr>
          <p:cNvCxnSpPr>
            <a:cxnSpLocks/>
          </p:cNvCxnSpPr>
          <p:nvPr/>
        </p:nvCxnSpPr>
        <p:spPr>
          <a:xfrm>
            <a:off x="5260112" y="3804423"/>
            <a:ext cx="0" cy="5840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A3ADC2-BCDD-4416-9184-995966377ADD}"/>
              </a:ext>
            </a:extLst>
          </p:cNvPr>
          <p:cNvSpPr txBox="1"/>
          <p:nvPr/>
        </p:nvSpPr>
        <p:spPr>
          <a:xfrm>
            <a:off x="1019650" y="1465936"/>
            <a:ext cx="2609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   </a:t>
            </a:r>
            <a:r>
              <a:rPr lang="en-US" i="1" dirty="0"/>
              <a:t>condition1</a:t>
            </a: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block1 of code</a:t>
            </a:r>
          </a:p>
          <a:p>
            <a:r>
              <a:rPr lang="en-US" i="1" dirty="0"/>
              <a:t>    …</a:t>
            </a:r>
          </a:p>
          <a:p>
            <a:r>
              <a:rPr lang="en-US" dirty="0" err="1">
                <a:solidFill>
                  <a:srgbClr val="FFFF00"/>
                </a:solidFill>
              </a:rPr>
              <a:t>elif</a:t>
            </a:r>
            <a:r>
              <a:rPr lang="en-US" dirty="0">
                <a:solidFill>
                  <a:srgbClr val="FFFF00"/>
                </a:solidFill>
              </a:rPr>
              <a:t>   </a:t>
            </a:r>
            <a:r>
              <a:rPr lang="en-US" i="1" dirty="0"/>
              <a:t>condition2</a:t>
            </a:r>
            <a:r>
              <a:rPr lang="en-US" dirty="0">
                <a:solidFill>
                  <a:srgbClr val="FFFF00"/>
                </a:solidFill>
              </a:rPr>
              <a:t> :</a:t>
            </a:r>
          </a:p>
          <a:p>
            <a:r>
              <a:rPr lang="en-US" dirty="0"/>
              <a:t>    </a:t>
            </a:r>
            <a:r>
              <a:rPr lang="en-US" i="1" dirty="0"/>
              <a:t>block2 of code</a:t>
            </a:r>
          </a:p>
          <a:p>
            <a:r>
              <a:rPr lang="en-US" i="1" dirty="0"/>
              <a:t>    …</a:t>
            </a:r>
          </a:p>
          <a:p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en-US" i="1" dirty="0"/>
              <a:t>    block3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A8B140-0C8C-48B0-9FE0-61872A66608B}"/>
              </a:ext>
            </a:extLst>
          </p:cNvPr>
          <p:cNvSpPr txBox="1"/>
          <p:nvPr/>
        </p:nvSpPr>
        <p:spPr>
          <a:xfrm>
            <a:off x="167395" y="23611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en-MY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5E4929-3A47-470A-B4B2-6AA46E609FB9}"/>
              </a:ext>
            </a:extLst>
          </p:cNvPr>
          <p:cNvSpPr txBox="1"/>
          <p:nvPr/>
        </p:nvSpPr>
        <p:spPr>
          <a:xfrm>
            <a:off x="1163882" y="437287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 have </a:t>
            </a:r>
            <a:r>
              <a:rPr lang="en-US" b="1" i="1" dirty="0">
                <a:solidFill>
                  <a:srgbClr val="FFC000"/>
                </a:solidFill>
              </a:rPr>
              <a:t>more </a:t>
            </a:r>
            <a:r>
              <a:rPr lang="en-US" b="1" i="1" dirty="0" err="1">
                <a:solidFill>
                  <a:srgbClr val="FFC000"/>
                </a:solidFill>
              </a:rPr>
              <a:t>elif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i="1" dirty="0"/>
              <a:t>when need</a:t>
            </a:r>
          </a:p>
          <a:p>
            <a:r>
              <a:rPr lang="en-US" i="1" dirty="0"/>
              <a:t>But only </a:t>
            </a:r>
            <a:r>
              <a:rPr lang="en-US" b="1" i="1" dirty="0">
                <a:solidFill>
                  <a:srgbClr val="FFC000"/>
                </a:solidFill>
              </a:rPr>
              <a:t>one else is allowed</a:t>
            </a:r>
            <a:endParaRPr lang="en-MY" b="1" i="1" dirty="0">
              <a:solidFill>
                <a:srgbClr val="FFC000"/>
              </a:solidFill>
            </a:endParaRPr>
          </a:p>
        </p:txBody>
      </p:sp>
      <p:sp>
        <p:nvSpPr>
          <p:cNvPr id="36" name="文本框 29">
            <a:extLst>
              <a:ext uri="{FF2B5EF4-FFF2-40B4-BE49-F238E27FC236}">
                <a16:creationId xmlns:a16="http://schemas.microsoft.com/office/drawing/2014/main" id="{20B7F71C-D230-42F4-B785-218229E0F997}"/>
              </a:ext>
            </a:extLst>
          </p:cNvPr>
          <p:cNvSpPr txBox="1"/>
          <p:nvPr/>
        </p:nvSpPr>
        <p:spPr>
          <a:xfrm>
            <a:off x="4765836" y="37751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271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2A77-07E4-4844-BEC4-C9A6D9CD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326905" cy="1456267"/>
          </a:xfrm>
        </p:spPr>
        <p:txBody>
          <a:bodyPr/>
          <a:lstStyle/>
          <a:p>
            <a:r>
              <a:rPr kumimoji="0" lang="en-US" sz="3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 class practice: </a:t>
            </a:r>
            <a:br>
              <a:rPr kumimoji="0" lang="en-US" sz="3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1. anything wrong? what is the result for those code? </a:t>
            </a:r>
            <a:b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2. give correct execution flow order of line number which has no error.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86147-C600-40CA-8A3B-F95216A7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533" y="2625305"/>
            <a:ext cx="1600423" cy="2267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47879-540D-492D-BA01-C29C6715C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542" y="2658647"/>
            <a:ext cx="1581371" cy="2267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1E1ABA-804A-4D21-A476-898AE1998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855" y="2625305"/>
            <a:ext cx="1762371" cy="2333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966C4-F59A-4C67-8A65-858FE2E8017E}"/>
              </a:ext>
            </a:extLst>
          </p:cNvPr>
          <p:cNvSpPr txBox="1"/>
          <p:nvPr/>
        </p:nvSpPr>
        <p:spPr>
          <a:xfrm>
            <a:off x="1075726" y="318140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0D6F1-82F8-4749-B5B4-F03470023C65}"/>
              </a:ext>
            </a:extLst>
          </p:cNvPr>
          <p:cNvSpPr txBox="1"/>
          <p:nvPr/>
        </p:nvSpPr>
        <p:spPr>
          <a:xfrm>
            <a:off x="1075726" y="2642406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B097D-F9C7-407B-81E2-7F0AC4DF6BB6}"/>
              </a:ext>
            </a:extLst>
          </p:cNvPr>
          <p:cNvSpPr txBox="1"/>
          <p:nvPr/>
        </p:nvSpPr>
        <p:spPr>
          <a:xfrm>
            <a:off x="1075726" y="2998430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06AA3-D650-4A48-B1FC-44AFF4E2A079}"/>
              </a:ext>
            </a:extLst>
          </p:cNvPr>
          <p:cNvSpPr txBox="1"/>
          <p:nvPr/>
        </p:nvSpPr>
        <p:spPr>
          <a:xfrm>
            <a:off x="1075726" y="336645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CE62D-8181-4406-8963-8C00B9D7608B}"/>
              </a:ext>
            </a:extLst>
          </p:cNvPr>
          <p:cNvSpPr txBox="1"/>
          <p:nvPr/>
        </p:nvSpPr>
        <p:spPr>
          <a:xfrm>
            <a:off x="1075726" y="354731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42FAC-7C9F-459D-A198-4249296D84EB}"/>
              </a:ext>
            </a:extLst>
          </p:cNvPr>
          <p:cNvSpPr txBox="1"/>
          <p:nvPr/>
        </p:nvSpPr>
        <p:spPr>
          <a:xfrm>
            <a:off x="1075726" y="3730148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DCA94-DA2D-4968-AFEE-87DC345D01C3}"/>
              </a:ext>
            </a:extLst>
          </p:cNvPr>
          <p:cNvSpPr txBox="1"/>
          <p:nvPr/>
        </p:nvSpPr>
        <p:spPr>
          <a:xfrm>
            <a:off x="1075726" y="3907268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D52783-ECF8-412F-A40E-47D55E7CC323}"/>
              </a:ext>
            </a:extLst>
          </p:cNvPr>
          <p:cNvSpPr txBox="1"/>
          <p:nvPr/>
        </p:nvSpPr>
        <p:spPr>
          <a:xfrm>
            <a:off x="1075726" y="4089562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E4EA7E-77F0-48B8-AE15-2365CFC5F01E}"/>
              </a:ext>
            </a:extLst>
          </p:cNvPr>
          <p:cNvSpPr txBox="1"/>
          <p:nvPr/>
        </p:nvSpPr>
        <p:spPr>
          <a:xfrm>
            <a:off x="1075726" y="4271772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DF4DD-133E-4551-A102-5DC7368F4C93}"/>
              </a:ext>
            </a:extLst>
          </p:cNvPr>
          <p:cNvSpPr txBox="1"/>
          <p:nvPr/>
        </p:nvSpPr>
        <p:spPr>
          <a:xfrm>
            <a:off x="1075726" y="4640192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946A8-3D7D-49CC-B006-F3EDD142C9DD}"/>
              </a:ext>
            </a:extLst>
          </p:cNvPr>
          <p:cNvSpPr txBox="1"/>
          <p:nvPr/>
        </p:nvSpPr>
        <p:spPr>
          <a:xfrm>
            <a:off x="4463294" y="318223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58E738-956B-4493-B696-25ECEC6AC1AF}"/>
              </a:ext>
            </a:extLst>
          </p:cNvPr>
          <p:cNvSpPr txBox="1"/>
          <p:nvPr/>
        </p:nvSpPr>
        <p:spPr>
          <a:xfrm>
            <a:off x="4463294" y="2643235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F4188-2EA3-4C6A-913D-C29F87F56020}"/>
              </a:ext>
            </a:extLst>
          </p:cNvPr>
          <p:cNvSpPr txBox="1"/>
          <p:nvPr/>
        </p:nvSpPr>
        <p:spPr>
          <a:xfrm>
            <a:off x="4463294" y="299925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820BC8-4BDB-4137-87C3-A24A4DC40B24}"/>
              </a:ext>
            </a:extLst>
          </p:cNvPr>
          <p:cNvSpPr txBox="1"/>
          <p:nvPr/>
        </p:nvSpPr>
        <p:spPr>
          <a:xfrm>
            <a:off x="4463294" y="3367282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8D5BF-3478-4941-B41B-D593F230338C}"/>
              </a:ext>
            </a:extLst>
          </p:cNvPr>
          <p:cNvSpPr txBox="1"/>
          <p:nvPr/>
        </p:nvSpPr>
        <p:spPr>
          <a:xfrm>
            <a:off x="4463294" y="3548142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BD732-8248-46D7-A52E-2FABD71F31E6}"/>
              </a:ext>
            </a:extLst>
          </p:cNvPr>
          <p:cNvSpPr txBox="1"/>
          <p:nvPr/>
        </p:nvSpPr>
        <p:spPr>
          <a:xfrm>
            <a:off x="4463294" y="373097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FEF8F2-3DAD-4AFC-9CEA-19CFAE360420}"/>
              </a:ext>
            </a:extLst>
          </p:cNvPr>
          <p:cNvSpPr txBox="1"/>
          <p:nvPr/>
        </p:nvSpPr>
        <p:spPr>
          <a:xfrm>
            <a:off x="4463294" y="390809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28D172-DAA5-439C-A7C2-DBA6A5911E3D}"/>
              </a:ext>
            </a:extLst>
          </p:cNvPr>
          <p:cNvSpPr txBox="1"/>
          <p:nvPr/>
        </p:nvSpPr>
        <p:spPr>
          <a:xfrm>
            <a:off x="4463294" y="409039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5157FC-42D3-406A-A920-4F9AB581D30C}"/>
              </a:ext>
            </a:extLst>
          </p:cNvPr>
          <p:cNvSpPr txBox="1"/>
          <p:nvPr/>
        </p:nvSpPr>
        <p:spPr>
          <a:xfrm>
            <a:off x="4463294" y="427260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FE3423-8269-4548-950B-9098E3B1320B}"/>
              </a:ext>
            </a:extLst>
          </p:cNvPr>
          <p:cNvSpPr txBox="1"/>
          <p:nvPr/>
        </p:nvSpPr>
        <p:spPr>
          <a:xfrm>
            <a:off x="4463294" y="464102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A3495B-9954-49A2-8AC0-5E384044417B}"/>
              </a:ext>
            </a:extLst>
          </p:cNvPr>
          <p:cNvSpPr txBox="1"/>
          <p:nvPr/>
        </p:nvSpPr>
        <p:spPr>
          <a:xfrm>
            <a:off x="8590123" y="3210574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C35B2B-AA95-4632-B1DC-B2C5B3DB503F}"/>
              </a:ext>
            </a:extLst>
          </p:cNvPr>
          <p:cNvSpPr txBox="1"/>
          <p:nvPr/>
        </p:nvSpPr>
        <p:spPr>
          <a:xfrm>
            <a:off x="8590123" y="2671576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BD25BA-2D96-4FB4-B307-9A57DCADE716}"/>
              </a:ext>
            </a:extLst>
          </p:cNvPr>
          <p:cNvSpPr txBox="1"/>
          <p:nvPr/>
        </p:nvSpPr>
        <p:spPr>
          <a:xfrm>
            <a:off x="8590123" y="3027600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EDF9F5-214D-4BFD-B25C-D666F8BB09A8}"/>
              </a:ext>
            </a:extLst>
          </p:cNvPr>
          <p:cNvSpPr txBox="1"/>
          <p:nvPr/>
        </p:nvSpPr>
        <p:spPr>
          <a:xfrm>
            <a:off x="8590123" y="339562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01B2B4-3269-47D3-92F6-CE9998D9855E}"/>
              </a:ext>
            </a:extLst>
          </p:cNvPr>
          <p:cNvSpPr txBox="1"/>
          <p:nvPr/>
        </p:nvSpPr>
        <p:spPr>
          <a:xfrm>
            <a:off x="8590123" y="357648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F28A42-FDD5-42CB-983A-CE7DE1318154}"/>
              </a:ext>
            </a:extLst>
          </p:cNvPr>
          <p:cNvSpPr txBox="1"/>
          <p:nvPr/>
        </p:nvSpPr>
        <p:spPr>
          <a:xfrm>
            <a:off x="8590123" y="3759318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661C4C-7230-41FB-95BF-5FDACC897C47}"/>
              </a:ext>
            </a:extLst>
          </p:cNvPr>
          <p:cNvSpPr txBox="1"/>
          <p:nvPr/>
        </p:nvSpPr>
        <p:spPr>
          <a:xfrm>
            <a:off x="8590123" y="3936438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E5A4F-FA54-4955-A10A-A572C41522C6}"/>
              </a:ext>
            </a:extLst>
          </p:cNvPr>
          <p:cNvSpPr txBox="1"/>
          <p:nvPr/>
        </p:nvSpPr>
        <p:spPr>
          <a:xfrm>
            <a:off x="8590123" y="4118732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⑧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F2C18-4E78-426E-9211-640F72439C3A}"/>
              </a:ext>
            </a:extLst>
          </p:cNvPr>
          <p:cNvSpPr txBox="1"/>
          <p:nvPr/>
        </p:nvSpPr>
        <p:spPr>
          <a:xfrm>
            <a:off x="8590123" y="4300942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61DA3-CE1B-4785-87B8-8C4C313511CE}"/>
              </a:ext>
            </a:extLst>
          </p:cNvPr>
          <p:cNvSpPr txBox="1"/>
          <p:nvPr/>
        </p:nvSpPr>
        <p:spPr>
          <a:xfrm>
            <a:off x="8590123" y="4669362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401234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for loop</a:t>
            </a:r>
            <a:r>
              <a:rPr lang="en-MY" sz="3200" dirty="0"/>
              <a:t> </a:t>
            </a:r>
            <a:r>
              <a:rPr lang="en-US" dirty="0"/>
              <a:t>Flow control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FFDDE-535E-4D07-B182-BD631BF44496}"/>
              </a:ext>
            </a:extLst>
          </p:cNvPr>
          <p:cNvSpPr txBox="1"/>
          <p:nvPr/>
        </p:nvSpPr>
        <p:spPr>
          <a:xfrm>
            <a:off x="1260263" y="2323890"/>
            <a:ext cx="276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for  </a:t>
            </a:r>
            <a:r>
              <a:rPr lang="en-US" i="1" dirty="0"/>
              <a:t>variable</a:t>
            </a:r>
            <a:r>
              <a:rPr lang="en-US" dirty="0">
                <a:solidFill>
                  <a:srgbClr val="FFFF00"/>
                </a:solidFill>
              </a:rPr>
              <a:t> in </a:t>
            </a:r>
            <a:r>
              <a:rPr lang="en-US" i="1" dirty="0" err="1"/>
              <a:t>iterable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ACC57-FB4A-4725-9C4A-2B5A76DE96B1}"/>
              </a:ext>
            </a:extLst>
          </p:cNvPr>
          <p:cNvSpPr txBox="1"/>
          <p:nvPr/>
        </p:nvSpPr>
        <p:spPr>
          <a:xfrm>
            <a:off x="1190578" y="3851869"/>
            <a:ext cx="2832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for  </a:t>
            </a:r>
            <a:r>
              <a:rPr lang="en-US" i="1" dirty="0"/>
              <a:t>variable</a:t>
            </a:r>
            <a:r>
              <a:rPr lang="en-US" dirty="0">
                <a:solidFill>
                  <a:srgbClr val="FFFF00"/>
                </a:solidFill>
              </a:rPr>
              <a:t> in </a:t>
            </a:r>
            <a:r>
              <a:rPr lang="en-US" i="1" dirty="0" err="1"/>
              <a:t>iterable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</a:t>
            </a:r>
          </a:p>
          <a:p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en-US" i="1" dirty="0"/>
              <a:t>    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6EAA-8C5B-4CE1-9600-B454AA33BF96}"/>
              </a:ext>
            </a:extLst>
          </p:cNvPr>
          <p:cNvSpPr txBox="1"/>
          <p:nvPr/>
        </p:nvSpPr>
        <p:spPr>
          <a:xfrm>
            <a:off x="497149" y="24241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MY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31CBD-9993-44B7-A88C-5818430D733E}"/>
              </a:ext>
            </a:extLst>
          </p:cNvPr>
          <p:cNvSpPr txBox="1"/>
          <p:nvPr/>
        </p:nvSpPr>
        <p:spPr>
          <a:xfrm>
            <a:off x="338323" y="43486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MY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4C221-591F-4793-AF8B-B324EB4C5EDE}"/>
              </a:ext>
            </a:extLst>
          </p:cNvPr>
          <p:cNvSpPr txBox="1"/>
          <p:nvPr/>
        </p:nvSpPr>
        <p:spPr>
          <a:xfrm>
            <a:off x="497149" y="5887678"/>
            <a:ext cx="31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If need only </a:t>
            </a:r>
            <a:r>
              <a:rPr lang="en-US" b="1" i="1" dirty="0">
                <a:solidFill>
                  <a:srgbClr val="FFC000"/>
                </a:solidFill>
              </a:rPr>
              <a:t>one else is allowed</a:t>
            </a:r>
            <a:endParaRPr lang="en-MY" b="1" i="1" dirty="0">
              <a:solidFill>
                <a:srgbClr val="FFC000"/>
              </a:solidFill>
            </a:endParaRPr>
          </a:p>
        </p:txBody>
      </p:sp>
      <p:sp>
        <p:nvSpPr>
          <p:cNvPr id="10" name="流程图: 终止 5">
            <a:extLst>
              <a:ext uri="{FF2B5EF4-FFF2-40B4-BE49-F238E27FC236}">
                <a16:creationId xmlns:a16="http://schemas.microsoft.com/office/drawing/2014/main" id="{9A7F7AC4-6FBD-439B-BC8C-B2B7CFEEC47E}"/>
              </a:ext>
            </a:extLst>
          </p:cNvPr>
          <p:cNvSpPr/>
          <p:nvPr/>
        </p:nvSpPr>
        <p:spPr>
          <a:xfrm>
            <a:off x="8796619" y="1119845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4B33D3-B01F-4ACE-B2F3-63E3291C03DD}"/>
              </a:ext>
            </a:extLst>
          </p:cNvPr>
          <p:cNvCxnSpPr/>
          <p:nvPr/>
        </p:nvCxnSpPr>
        <p:spPr>
          <a:xfrm>
            <a:off x="9506699" y="138812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2">
            <a:extLst>
              <a:ext uri="{FF2B5EF4-FFF2-40B4-BE49-F238E27FC236}">
                <a16:creationId xmlns:a16="http://schemas.microsoft.com/office/drawing/2014/main" id="{359852D0-62F3-449C-9A3C-37EDC2BA791D}"/>
              </a:ext>
            </a:extLst>
          </p:cNvPr>
          <p:cNvSpPr/>
          <p:nvPr/>
        </p:nvSpPr>
        <p:spPr>
          <a:xfrm>
            <a:off x="8332759" y="1760594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next  item?</a:t>
            </a:r>
            <a:endParaRPr lang="en-MY" dirty="0"/>
          </a:p>
        </p:txBody>
      </p:sp>
      <p:sp>
        <p:nvSpPr>
          <p:cNvPr id="13" name="文本框 27">
            <a:extLst>
              <a:ext uri="{FF2B5EF4-FFF2-40B4-BE49-F238E27FC236}">
                <a16:creationId xmlns:a16="http://schemas.microsoft.com/office/drawing/2014/main" id="{7F534DCF-5FC0-4EBF-82E7-929B15BF98F5}"/>
              </a:ext>
            </a:extLst>
          </p:cNvPr>
          <p:cNvSpPr txBox="1"/>
          <p:nvPr/>
        </p:nvSpPr>
        <p:spPr>
          <a:xfrm>
            <a:off x="8885131" y="22987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14" name="文本框 29">
            <a:extLst>
              <a:ext uri="{FF2B5EF4-FFF2-40B4-BE49-F238E27FC236}">
                <a16:creationId xmlns:a16="http://schemas.microsoft.com/office/drawing/2014/main" id="{CC680206-9CF7-4725-AFB4-4653A814CA53}"/>
              </a:ext>
            </a:extLst>
          </p:cNvPr>
          <p:cNvSpPr txBox="1"/>
          <p:nvPr/>
        </p:nvSpPr>
        <p:spPr>
          <a:xfrm>
            <a:off x="7430313" y="16208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BD26E-7512-4297-90AA-6CC7F2EF14D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30390" y="1990210"/>
            <a:ext cx="14023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5F9EAD-D475-42D8-954B-52CC89069C2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504868" y="2219826"/>
            <a:ext cx="0" cy="5658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11">
            <a:extLst>
              <a:ext uri="{FF2B5EF4-FFF2-40B4-BE49-F238E27FC236}">
                <a16:creationId xmlns:a16="http://schemas.microsoft.com/office/drawing/2014/main" id="{568A03A5-5CBA-401E-BC23-26AD0B3891E0}"/>
              </a:ext>
            </a:extLst>
          </p:cNvPr>
          <p:cNvSpPr/>
          <p:nvPr/>
        </p:nvSpPr>
        <p:spPr>
          <a:xfrm>
            <a:off x="8796619" y="2800766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CA22A4-179F-446C-9802-6151B068CA9E}"/>
              </a:ext>
            </a:extLst>
          </p:cNvPr>
          <p:cNvSpPr txBox="1"/>
          <p:nvPr/>
        </p:nvSpPr>
        <p:spPr>
          <a:xfrm>
            <a:off x="8453144" y="2750250"/>
            <a:ext cx="2769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Take one put to variable</a:t>
            </a:r>
          </a:p>
        </p:txBody>
      </p:sp>
      <p:sp>
        <p:nvSpPr>
          <p:cNvPr id="23" name="流程图: 过程 11">
            <a:extLst>
              <a:ext uri="{FF2B5EF4-FFF2-40B4-BE49-F238E27FC236}">
                <a16:creationId xmlns:a16="http://schemas.microsoft.com/office/drawing/2014/main" id="{69105D10-C5B0-45AA-8FD1-E54082D52C5E}"/>
              </a:ext>
            </a:extLst>
          </p:cNvPr>
          <p:cNvSpPr/>
          <p:nvPr/>
        </p:nvSpPr>
        <p:spPr>
          <a:xfrm>
            <a:off x="8796619" y="3577724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133E70-5976-4D05-B194-320A34FF7AA0}"/>
              </a:ext>
            </a:extLst>
          </p:cNvPr>
          <p:cNvSpPr txBox="1"/>
          <p:nvPr/>
        </p:nvSpPr>
        <p:spPr>
          <a:xfrm>
            <a:off x="8909661" y="3562513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53B491-75C5-43DE-8B4F-9280A0FEA267}"/>
              </a:ext>
            </a:extLst>
          </p:cNvPr>
          <p:cNvCxnSpPr>
            <a:cxnSpLocks/>
          </p:cNvCxnSpPr>
          <p:nvPr/>
        </p:nvCxnSpPr>
        <p:spPr>
          <a:xfrm>
            <a:off x="9484735" y="3146086"/>
            <a:ext cx="0" cy="368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D2497B-587C-49E6-9628-36B828CFFE90}"/>
              </a:ext>
            </a:extLst>
          </p:cNvPr>
          <p:cNvCxnSpPr>
            <a:cxnSpLocks/>
          </p:cNvCxnSpPr>
          <p:nvPr/>
        </p:nvCxnSpPr>
        <p:spPr>
          <a:xfrm>
            <a:off x="6930390" y="2015819"/>
            <a:ext cx="0" cy="2644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11">
            <a:extLst>
              <a:ext uri="{FF2B5EF4-FFF2-40B4-BE49-F238E27FC236}">
                <a16:creationId xmlns:a16="http://schemas.microsoft.com/office/drawing/2014/main" id="{C76DE83C-3744-46B3-ACC4-EA98E9C4E0FA}"/>
              </a:ext>
            </a:extLst>
          </p:cNvPr>
          <p:cNvSpPr/>
          <p:nvPr/>
        </p:nvSpPr>
        <p:spPr>
          <a:xfrm>
            <a:off x="6253610" y="4701596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14F7D3-CE13-4163-8182-3C7F81894AD0}"/>
              </a:ext>
            </a:extLst>
          </p:cNvPr>
          <p:cNvSpPr txBox="1"/>
          <p:nvPr/>
        </p:nvSpPr>
        <p:spPr>
          <a:xfrm>
            <a:off x="6366652" y="4686385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 block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326028-8702-4326-A1A6-5FE462B6BCE1}"/>
              </a:ext>
            </a:extLst>
          </p:cNvPr>
          <p:cNvCxnSpPr>
            <a:cxnSpLocks/>
          </p:cNvCxnSpPr>
          <p:nvPr/>
        </p:nvCxnSpPr>
        <p:spPr>
          <a:xfrm>
            <a:off x="7928610" y="4903470"/>
            <a:ext cx="144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171C20-EAB2-402A-8E4E-E449D2250A04}"/>
              </a:ext>
            </a:extLst>
          </p:cNvPr>
          <p:cNvCxnSpPr>
            <a:cxnSpLocks/>
          </p:cNvCxnSpPr>
          <p:nvPr/>
        </p:nvCxnSpPr>
        <p:spPr>
          <a:xfrm>
            <a:off x="9484735" y="3977640"/>
            <a:ext cx="0" cy="370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终止 15">
            <a:extLst>
              <a:ext uri="{FF2B5EF4-FFF2-40B4-BE49-F238E27FC236}">
                <a16:creationId xmlns:a16="http://schemas.microsoft.com/office/drawing/2014/main" id="{3B1767B7-ADD5-45F5-B79E-44930B00AB08}"/>
              </a:ext>
            </a:extLst>
          </p:cNvPr>
          <p:cNvSpPr/>
          <p:nvPr/>
        </p:nvSpPr>
        <p:spPr>
          <a:xfrm>
            <a:off x="8755865" y="5641160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3D4FF6-4C1C-4504-9A2B-B2F2B1B5D015}"/>
              </a:ext>
            </a:extLst>
          </p:cNvPr>
          <p:cNvCxnSpPr>
            <a:cxnSpLocks/>
          </p:cNvCxnSpPr>
          <p:nvPr/>
        </p:nvCxnSpPr>
        <p:spPr>
          <a:xfrm flipV="1">
            <a:off x="9638950" y="4348622"/>
            <a:ext cx="170296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264823-55B9-4A23-9697-54CDC03AA575}"/>
              </a:ext>
            </a:extLst>
          </p:cNvPr>
          <p:cNvCxnSpPr>
            <a:cxnSpLocks/>
          </p:cNvCxnSpPr>
          <p:nvPr/>
        </p:nvCxnSpPr>
        <p:spPr>
          <a:xfrm flipV="1">
            <a:off x="11311815" y="2147582"/>
            <a:ext cx="0" cy="2076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B58C9E-3D2A-485A-AEBD-9AE2C382A626}"/>
              </a:ext>
            </a:extLst>
          </p:cNvPr>
          <p:cNvCxnSpPr>
            <a:cxnSpLocks/>
          </p:cNvCxnSpPr>
          <p:nvPr/>
        </p:nvCxnSpPr>
        <p:spPr>
          <a:xfrm flipH="1">
            <a:off x="10813691" y="2030304"/>
            <a:ext cx="52822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3CEDD4-4A0D-4F31-A9B9-BD10DB980154}"/>
              </a:ext>
            </a:extLst>
          </p:cNvPr>
          <p:cNvCxnSpPr>
            <a:cxnSpLocks/>
          </p:cNvCxnSpPr>
          <p:nvPr/>
        </p:nvCxnSpPr>
        <p:spPr>
          <a:xfrm>
            <a:off x="9466141" y="5055717"/>
            <a:ext cx="0" cy="370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78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95EC-2DD2-484B-9E16-061FB75F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986246" cy="1456267"/>
          </a:xfrm>
        </p:spPr>
        <p:txBody>
          <a:bodyPr>
            <a:normAutofit/>
          </a:bodyPr>
          <a:lstStyle/>
          <a:p>
            <a:r>
              <a:rPr kumimoji="0" lang="en-US" sz="3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 class practice: </a:t>
            </a:r>
            <a:br>
              <a:rPr kumimoji="0" lang="en-US" sz="32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1. anything wrong? what is the result for those code? </a:t>
            </a:r>
            <a:b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2. give correct execution flow order of line number which has no error.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8937E-A0D7-436E-9C0E-D74221B2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261" y="2742560"/>
            <a:ext cx="2896004" cy="1152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8E149-6A9F-420D-A397-32D1188A4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685" y="2742560"/>
            <a:ext cx="1724266" cy="428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0C113-E826-4A1F-8F70-F17F438E7F18}"/>
              </a:ext>
            </a:extLst>
          </p:cNvPr>
          <p:cNvSpPr txBox="1"/>
          <p:nvPr/>
        </p:nvSpPr>
        <p:spPr>
          <a:xfrm>
            <a:off x="5308445" y="307406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14460-15AD-4D3C-891C-564291138FE1}"/>
              </a:ext>
            </a:extLst>
          </p:cNvPr>
          <p:cNvSpPr txBox="1"/>
          <p:nvPr/>
        </p:nvSpPr>
        <p:spPr>
          <a:xfrm>
            <a:off x="5308445" y="2714369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5E2B8-88FA-4225-94E7-A686C33AEBA6}"/>
              </a:ext>
            </a:extLst>
          </p:cNvPr>
          <p:cNvSpPr txBox="1"/>
          <p:nvPr/>
        </p:nvSpPr>
        <p:spPr>
          <a:xfrm>
            <a:off x="5308445" y="289109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C646-B3C2-452B-8808-629F9A3A2890}"/>
              </a:ext>
            </a:extLst>
          </p:cNvPr>
          <p:cNvSpPr txBox="1"/>
          <p:nvPr/>
        </p:nvSpPr>
        <p:spPr>
          <a:xfrm>
            <a:off x="5308445" y="3259116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4D86E-B0A6-4D5D-9393-F4B004609BAB}"/>
              </a:ext>
            </a:extLst>
          </p:cNvPr>
          <p:cNvSpPr txBox="1"/>
          <p:nvPr/>
        </p:nvSpPr>
        <p:spPr>
          <a:xfrm>
            <a:off x="5308445" y="3439976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092FF-B4F5-4CD0-AC13-C3C7CD810CB8}"/>
              </a:ext>
            </a:extLst>
          </p:cNvPr>
          <p:cNvSpPr txBox="1"/>
          <p:nvPr/>
        </p:nvSpPr>
        <p:spPr>
          <a:xfrm>
            <a:off x="5308445" y="362281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65944-ABC1-450A-9D9D-A1BFDF2776E8}"/>
              </a:ext>
            </a:extLst>
          </p:cNvPr>
          <p:cNvSpPr txBox="1"/>
          <p:nvPr/>
        </p:nvSpPr>
        <p:spPr>
          <a:xfrm>
            <a:off x="1783869" y="275884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41F5B6-2EAF-4FF4-80F3-E63E0CC6A22A}"/>
              </a:ext>
            </a:extLst>
          </p:cNvPr>
          <p:cNvSpPr txBox="1"/>
          <p:nvPr/>
        </p:nvSpPr>
        <p:spPr>
          <a:xfrm>
            <a:off x="1783869" y="293556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221E9-9950-40EB-BB71-05373DA26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10" y="4792134"/>
            <a:ext cx="1914792" cy="1009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BAB32F-ECA2-4311-BABF-420CDB396615}"/>
              </a:ext>
            </a:extLst>
          </p:cNvPr>
          <p:cNvSpPr txBox="1"/>
          <p:nvPr/>
        </p:nvSpPr>
        <p:spPr>
          <a:xfrm>
            <a:off x="2116094" y="5171001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88F9C5-A5A2-4600-A4BD-A1D86287419A}"/>
              </a:ext>
            </a:extLst>
          </p:cNvPr>
          <p:cNvSpPr txBox="1"/>
          <p:nvPr/>
        </p:nvSpPr>
        <p:spPr>
          <a:xfrm>
            <a:off x="2116094" y="481130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6FAC3-FA32-44E8-8F5C-582E02A11FC2}"/>
              </a:ext>
            </a:extLst>
          </p:cNvPr>
          <p:cNvSpPr txBox="1"/>
          <p:nvPr/>
        </p:nvSpPr>
        <p:spPr>
          <a:xfrm>
            <a:off x="2116094" y="4988027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BC0A99-C6E5-44E7-B834-9A0ED707F939}"/>
              </a:ext>
            </a:extLst>
          </p:cNvPr>
          <p:cNvSpPr txBox="1"/>
          <p:nvPr/>
        </p:nvSpPr>
        <p:spPr>
          <a:xfrm>
            <a:off x="2116094" y="5508453"/>
            <a:ext cx="4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FF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97662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while loop</a:t>
            </a:r>
            <a:r>
              <a:rPr lang="en-MY" sz="3200" dirty="0"/>
              <a:t> </a:t>
            </a:r>
            <a:r>
              <a:rPr lang="en-US" dirty="0"/>
              <a:t>Flow control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FFDDE-535E-4D07-B182-BD631BF44496}"/>
              </a:ext>
            </a:extLst>
          </p:cNvPr>
          <p:cNvSpPr txBox="1"/>
          <p:nvPr/>
        </p:nvSpPr>
        <p:spPr>
          <a:xfrm>
            <a:off x="1374774" y="2065867"/>
            <a:ext cx="276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while </a:t>
            </a:r>
            <a:r>
              <a:rPr lang="en-US" i="1" dirty="0"/>
              <a:t>condition</a:t>
            </a:r>
            <a:r>
              <a:rPr lang="en-US" dirty="0">
                <a:solidFill>
                  <a:srgbClr val="FFFF00"/>
                </a:solidFill>
              </a:rPr>
              <a:t> 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ACC57-FB4A-4725-9C4A-2B5A76DE96B1}"/>
              </a:ext>
            </a:extLst>
          </p:cNvPr>
          <p:cNvSpPr txBox="1"/>
          <p:nvPr/>
        </p:nvSpPr>
        <p:spPr>
          <a:xfrm>
            <a:off x="1374774" y="3353021"/>
            <a:ext cx="2832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while 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 </a:t>
            </a:r>
          </a:p>
          <a:p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en-US" i="1" dirty="0"/>
              <a:t>    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6EAA-8C5B-4CE1-9600-B454AA33BF96}"/>
              </a:ext>
            </a:extLst>
          </p:cNvPr>
          <p:cNvSpPr txBox="1"/>
          <p:nvPr/>
        </p:nvSpPr>
        <p:spPr>
          <a:xfrm>
            <a:off x="611660" y="21661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MY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31CBD-9993-44B7-A88C-5818430D733E}"/>
              </a:ext>
            </a:extLst>
          </p:cNvPr>
          <p:cNvSpPr txBox="1"/>
          <p:nvPr/>
        </p:nvSpPr>
        <p:spPr>
          <a:xfrm>
            <a:off x="522519" y="3849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MY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A69D9-D1A3-46B7-A79F-3205779D9E52}"/>
              </a:ext>
            </a:extLst>
          </p:cNvPr>
          <p:cNvSpPr txBox="1"/>
          <p:nvPr/>
        </p:nvSpPr>
        <p:spPr>
          <a:xfrm>
            <a:off x="497149" y="5887678"/>
            <a:ext cx="31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If need only </a:t>
            </a:r>
            <a:r>
              <a:rPr lang="en-US" b="1" i="1" dirty="0">
                <a:solidFill>
                  <a:srgbClr val="FFC000"/>
                </a:solidFill>
              </a:rPr>
              <a:t>one else is allowed</a:t>
            </a:r>
            <a:endParaRPr lang="en-MY" b="1" i="1" dirty="0">
              <a:solidFill>
                <a:srgbClr val="FFC000"/>
              </a:solidFill>
            </a:endParaRPr>
          </a:p>
        </p:txBody>
      </p:sp>
      <p:sp>
        <p:nvSpPr>
          <p:cNvPr id="10" name="流程图: 终止 5">
            <a:extLst>
              <a:ext uri="{FF2B5EF4-FFF2-40B4-BE49-F238E27FC236}">
                <a16:creationId xmlns:a16="http://schemas.microsoft.com/office/drawing/2014/main" id="{CAFEDA2D-9468-4E51-9F86-0BEE37CD89D9}"/>
              </a:ext>
            </a:extLst>
          </p:cNvPr>
          <p:cNvSpPr/>
          <p:nvPr/>
        </p:nvSpPr>
        <p:spPr>
          <a:xfrm>
            <a:off x="8796619" y="1119845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9D6937-5B7C-4CF1-B58D-3BED1593AD14}"/>
              </a:ext>
            </a:extLst>
          </p:cNvPr>
          <p:cNvCxnSpPr/>
          <p:nvPr/>
        </p:nvCxnSpPr>
        <p:spPr>
          <a:xfrm>
            <a:off x="9506699" y="138812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2">
            <a:extLst>
              <a:ext uri="{FF2B5EF4-FFF2-40B4-BE49-F238E27FC236}">
                <a16:creationId xmlns:a16="http://schemas.microsoft.com/office/drawing/2014/main" id="{19B38C74-3E32-45DD-BEBC-EB59DCF21062}"/>
              </a:ext>
            </a:extLst>
          </p:cNvPr>
          <p:cNvSpPr/>
          <p:nvPr/>
        </p:nvSpPr>
        <p:spPr>
          <a:xfrm>
            <a:off x="8332759" y="1760594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condition?</a:t>
            </a:r>
            <a:endParaRPr lang="en-MY" dirty="0"/>
          </a:p>
        </p:txBody>
      </p:sp>
      <p:sp>
        <p:nvSpPr>
          <p:cNvPr id="13" name="文本框 27">
            <a:extLst>
              <a:ext uri="{FF2B5EF4-FFF2-40B4-BE49-F238E27FC236}">
                <a16:creationId xmlns:a16="http://schemas.microsoft.com/office/drawing/2014/main" id="{0EA72161-C1EA-40C0-8FAC-5C968E34C1C9}"/>
              </a:ext>
            </a:extLst>
          </p:cNvPr>
          <p:cNvSpPr txBox="1"/>
          <p:nvPr/>
        </p:nvSpPr>
        <p:spPr>
          <a:xfrm>
            <a:off x="8885131" y="22987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14" name="文本框 29">
            <a:extLst>
              <a:ext uri="{FF2B5EF4-FFF2-40B4-BE49-F238E27FC236}">
                <a16:creationId xmlns:a16="http://schemas.microsoft.com/office/drawing/2014/main" id="{881650C2-BEF7-49F4-9D54-1BDF747C0A62}"/>
              </a:ext>
            </a:extLst>
          </p:cNvPr>
          <p:cNvSpPr txBox="1"/>
          <p:nvPr/>
        </p:nvSpPr>
        <p:spPr>
          <a:xfrm>
            <a:off x="7430313" y="16208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DFCFD5-21C6-4040-BCCB-959133C6D38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30390" y="1990210"/>
            <a:ext cx="14023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70D392-EE85-4212-82AD-279082CF0DC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504868" y="2219826"/>
            <a:ext cx="1831" cy="12510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1">
            <a:extLst>
              <a:ext uri="{FF2B5EF4-FFF2-40B4-BE49-F238E27FC236}">
                <a16:creationId xmlns:a16="http://schemas.microsoft.com/office/drawing/2014/main" id="{27B99940-BEBD-4D7E-B246-F9CC3CE8300C}"/>
              </a:ext>
            </a:extLst>
          </p:cNvPr>
          <p:cNvSpPr/>
          <p:nvPr/>
        </p:nvSpPr>
        <p:spPr>
          <a:xfrm>
            <a:off x="8796619" y="3577724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96542-0EC1-4DD6-BF39-A993C7484DB3}"/>
              </a:ext>
            </a:extLst>
          </p:cNvPr>
          <p:cNvSpPr txBox="1"/>
          <p:nvPr/>
        </p:nvSpPr>
        <p:spPr>
          <a:xfrm>
            <a:off x="8909661" y="3562513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7E0919-82C6-45A8-9018-9DF8333F89B4}"/>
              </a:ext>
            </a:extLst>
          </p:cNvPr>
          <p:cNvCxnSpPr>
            <a:cxnSpLocks/>
          </p:cNvCxnSpPr>
          <p:nvPr/>
        </p:nvCxnSpPr>
        <p:spPr>
          <a:xfrm>
            <a:off x="6930390" y="2015819"/>
            <a:ext cx="0" cy="2644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11">
            <a:extLst>
              <a:ext uri="{FF2B5EF4-FFF2-40B4-BE49-F238E27FC236}">
                <a16:creationId xmlns:a16="http://schemas.microsoft.com/office/drawing/2014/main" id="{746A2356-4FCC-4B56-AD16-4FEFF2FDDF98}"/>
              </a:ext>
            </a:extLst>
          </p:cNvPr>
          <p:cNvSpPr/>
          <p:nvPr/>
        </p:nvSpPr>
        <p:spPr>
          <a:xfrm>
            <a:off x="6253610" y="4701596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268C72-3CBB-4095-BFCC-E6064E768D04}"/>
              </a:ext>
            </a:extLst>
          </p:cNvPr>
          <p:cNvSpPr txBox="1"/>
          <p:nvPr/>
        </p:nvSpPr>
        <p:spPr>
          <a:xfrm>
            <a:off x="6366652" y="4686385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 block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84128B-E754-4CF7-B2AE-A75405F7080B}"/>
              </a:ext>
            </a:extLst>
          </p:cNvPr>
          <p:cNvCxnSpPr>
            <a:cxnSpLocks/>
          </p:cNvCxnSpPr>
          <p:nvPr/>
        </p:nvCxnSpPr>
        <p:spPr>
          <a:xfrm>
            <a:off x="7928610" y="4903470"/>
            <a:ext cx="144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617041-DC45-4440-BA90-FB7B34E7F8B0}"/>
              </a:ext>
            </a:extLst>
          </p:cNvPr>
          <p:cNvCxnSpPr>
            <a:cxnSpLocks/>
          </p:cNvCxnSpPr>
          <p:nvPr/>
        </p:nvCxnSpPr>
        <p:spPr>
          <a:xfrm>
            <a:off x="9484735" y="3977640"/>
            <a:ext cx="0" cy="476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终止 15">
            <a:extLst>
              <a:ext uri="{FF2B5EF4-FFF2-40B4-BE49-F238E27FC236}">
                <a16:creationId xmlns:a16="http://schemas.microsoft.com/office/drawing/2014/main" id="{58038CA5-54D0-4D5B-8258-183361008C5D}"/>
              </a:ext>
            </a:extLst>
          </p:cNvPr>
          <p:cNvSpPr/>
          <p:nvPr/>
        </p:nvSpPr>
        <p:spPr>
          <a:xfrm>
            <a:off x="8755865" y="5641160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E60105-F4E6-48C1-BB66-61E25FF6B1B6}"/>
              </a:ext>
            </a:extLst>
          </p:cNvPr>
          <p:cNvCxnSpPr>
            <a:cxnSpLocks/>
          </p:cNvCxnSpPr>
          <p:nvPr/>
        </p:nvCxnSpPr>
        <p:spPr>
          <a:xfrm>
            <a:off x="9620357" y="4426556"/>
            <a:ext cx="1671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6CCEE0-BF59-4536-9E2C-67C63B587CE2}"/>
              </a:ext>
            </a:extLst>
          </p:cNvPr>
          <p:cNvCxnSpPr>
            <a:cxnSpLocks/>
          </p:cNvCxnSpPr>
          <p:nvPr/>
        </p:nvCxnSpPr>
        <p:spPr>
          <a:xfrm flipV="1">
            <a:off x="11291582" y="2065867"/>
            <a:ext cx="0" cy="22441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837701-5A4F-422F-8767-23437240880E}"/>
              </a:ext>
            </a:extLst>
          </p:cNvPr>
          <p:cNvCxnSpPr>
            <a:cxnSpLocks/>
          </p:cNvCxnSpPr>
          <p:nvPr/>
        </p:nvCxnSpPr>
        <p:spPr>
          <a:xfrm flipH="1">
            <a:off x="10835402" y="1990210"/>
            <a:ext cx="45618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CCCA07-883B-4427-AB2B-EE57DF10EF46}"/>
              </a:ext>
            </a:extLst>
          </p:cNvPr>
          <p:cNvCxnSpPr>
            <a:cxnSpLocks/>
          </p:cNvCxnSpPr>
          <p:nvPr/>
        </p:nvCxnSpPr>
        <p:spPr>
          <a:xfrm>
            <a:off x="9484735" y="5017801"/>
            <a:ext cx="0" cy="549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2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1001</TotalTime>
  <Words>608</Words>
  <Application>Microsoft Office PowerPoint</Application>
  <PresentationFormat>Widescreen</PresentationFormat>
  <Paragraphs>267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Python programming</vt:lpstr>
      <vt:lpstr>Flow chart</vt:lpstr>
      <vt:lpstr>Conditional Flow control</vt:lpstr>
      <vt:lpstr>In class practice: what is the result for those code?</vt:lpstr>
      <vt:lpstr>PowerPoint Presentation</vt:lpstr>
      <vt:lpstr>In class practice:  1. anything wrong? what is the result for those code?  2. give correct execution flow order of line number which has no error.</vt:lpstr>
      <vt:lpstr>for loop Flow control</vt:lpstr>
      <vt:lpstr>In class practice:  1. anything wrong? what is the result for those code?  2. give correct execution flow order of line number which has no error.</vt:lpstr>
      <vt:lpstr>while loop Flow control</vt:lpstr>
      <vt:lpstr>In class practice:  1. anything wrong? what is the result for those code?  2. give correct execution flow order of line number which has no error.</vt:lpstr>
      <vt:lpstr>break statements</vt:lpstr>
      <vt:lpstr>In class practice:  1. give correct execution flow order of line number. 2. what is the result for those code?</vt:lpstr>
      <vt:lpstr>continue statements</vt:lpstr>
      <vt:lpstr>In class practice:  1. give correct execution flow order of line number. 2. what is the result for those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6</cp:revision>
  <dcterms:created xsi:type="dcterms:W3CDTF">2020-12-04T05:07:57Z</dcterms:created>
  <dcterms:modified xsi:type="dcterms:W3CDTF">2022-03-11T10:19:41Z</dcterms:modified>
</cp:coreProperties>
</file>