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94" r:id="rId2"/>
    <p:sldId id="293" r:id="rId3"/>
    <p:sldId id="290" r:id="rId4"/>
    <p:sldId id="295" r:id="rId5"/>
    <p:sldId id="297" r:id="rId6"/>
    <p:sldId id="296" r:id="rId7"/>
    <p:sldId id="291" r:id="rId8"/>
    <p:sldId id="288" r:id="rId9"/>
    <p:sldId id="289" r:id="rId10"/>
    <p:sldId id="287" r:id="rId11"/>
    <p:sldId id="286" r:id="rId12"/>
    <p:sldId id="285" r:id="rId13"/>
    <p:sldId id="257" r:id="rId14"/>
    <p:sldId id="265" r:id="rId15"/>
    <p:sldId id="25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230E1F-D356-4C37-AC34-84FCAA7A9ACA}" v="14" dt="2021-12-26T07:16:43.57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07" d="100"/>
          <a:sy n="107" d="100"/>
        </p:scale>
        <p:origin x="672" y="10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 Lixiang" userId="6104bbfcb56aea79" providerId="LiveId" clId="{8418A0E6-13D3-41E2-893F-B643C00BD281}"/>
    <pc:docChg chg="custSel addSld delSld modSld">
      <pc:chgData name="Li Lixiang" userId="6104bbfcb56aea79" providerId="LiveId" clId="{8418A0E6-13D3-41E2-893F-B643C00BD281}" dt="2021-07-05T08:47:31.792" v="534"/>
      <pc:docMkLst>
        <pc:docMk/>
      </pc:docMkLst>
      <pc:sldChg chg="del">
        <pc:chgData name="Li Lixiang" userId="6104bbfcb56aea79" providerId="LiveId" clId="{8418A0E6-13D3-41E2-893F-B643C00BD281}" dt="2021-05-31T09:02:16.658" v="0" actId="47"/>
        <pc:sldMkLst>
          <pc:docMk/>
          <pc:sldMk cId="3650079851" sldId="256"/>
        </pc:sldMkLst>
      </pc:sldChg>
      <pc:sldChg chg="add del setBg">
        <pc:chgData name="Li Lixiang" userId="6104bbfcb56aea79" providerId="LiveId" clId="{8418A0E6-13D3-41E2-893F-B643C00BD281}" dt="2021-07-05T08:47:31.792" v="534"/>
        <pc:sldMkLst>
          <pc:docMk/>
          <pc:sldMk cId="2854580649" sldId="257"/>
        </pc:sldMkLst>
      </pc:sldChg>
      <pc:sldChg chg="del">
        <pc:chgData name="Li Lixiang" userId="6104bbfcb56aea79" providerId="LiveId" clId="{8418A0E6-13D3-41E2-893F-B643C00BD281}" dt="2021-05-31T09:02:18.170" v="3" actId="47"/>
        <pc:sldMkLst>
          <pc:docMk/>
          <pc:sldMk cId="928992564" sldId="258"/>
        </pc:sldMkLst>
      </pc:sldChg>
      <pc:sldChg chg="del">
        <pc:chgData name="Li Lixiang" userId="6104bbfcb56aea79" providerId="LiveId" clId="{8418A0E6-13D3-41E2-893F-B643C00BD281}" dt="2021-05-31T09:02:17.692" v="2" actId="47"/>
        <pc:sldMkLst>
          <pc:docMk/>
          <pc:sldMk cId="390176306" sldId="259"/>
        </pc:sldMkLst>
      </pc:sldChg>
      <pc:sldChg chg="add setBg">
        <pc:chgData name="Li Lixiang" userId="6104bbfcb56aea79" providerId="LiveId" clId="{8418A0E6-13D3-41E2-893F-B643C00BD281}" dt="2021-07-05T08:47:31.792" v="534"/>
        <pc:sldMkLst>
          <pc:docMk/>
          <pc:sldMk cId="647322237" sldId="259"/>
        </pc:sldMkLst>
      </pc:sldChg>
      <pc:sldChg chg="del">
        <pc:chgData name="Li Lixiang" userId="6104bbfcb56aea79" providerId="LiveId" clId="{8418A0E6-13D3-41E2-893F-B643C00BD281}" dt="2021-05-31T09:02:18.589" v="4" actId="47"/>
        <pc:sldMkLst>
          <pc:docMk/>
          <pc:sldMk cId="3607091366" sldId="260"/>
        </pc:sldMkLst>
      </pc:sldChg>
      <pc:sldChg chg="del">
        <pc:chgData name="Li Lixiang" userId="6104bbfcb56aea79" providerId="LiveId" clId="{8418A0E6-13D3-41E2-893F-B643C00BD281}" dt="2021-05-31T09:02:19.036" v="5" actId="47"/>
        <pc:sldMkLst>
          <pc:docMk/>
          <pc:sldMk cId="184123586" sldId="261"/>
        </pc:sldMkLst>
      </pc:sldChg>
      <pc:sldChg chg="del">
        <pc:chgData name="Li Lixiang" userId="6104bbfcb56aea79" providerId="LiveId" clId="{8418A0E6-13D3-41E2-893F-B643C00BD281}" dt="2021-05-31T09:02:19.455" v="6" actId="47"/>
        <pc:sldMkLst>
          <pc:docMk/>
          <pc:sldMk cId="3009608438" sldId="262"/>
        </pc:sldMkLst>
      </pc:sldChg>
      <pc:sldChg chg="del">
        <pc:chgData name="Li Lixiang" userId="6104bbfcb56aea79" providerId="LiveId" clId="{8418A0E6-13D3-41E2-893F-B643C00BD281}" dt="2021-05-31T09:02:19.935" v="7" actId="47"/>
        <pc:sldMkLst>
          <pc:docMk/>
          <pc:sldMk cId="3406292314" sldId="263"/>
        </pc:sldMkLst>
      </pc:sldChg>
      <pc:sldChg chg="del">
        <pc:chgData name="Li Lixiang" userId="6104bbfcb56aea79" providerId="LiveId" clId="{8418A0E6-13D3-41E2-893F-B643C00BD281}" dt="2021-05-31T09:02:20.436" v="8" actId="47"/>
        <pc:sldMkLst>
          <pc:docMk/>
          <pc:sldMk cId="2803848671" sldId="264"/>
        </pc:sldMkLst>
      </pc:sldChg>
      <pc:sldChg chg="del">
        <pc:chgData name="Li Lixiang" userId="6104bbfcb56aea79" providerId="LiveId" clId="{8418A0E6-13D3-41E2-893F-B643C00BD281}" dt="2021-05-31T09:02:20.940" v="9" actId="47"/>
        <pc:sldMkLst>
          <pc:docMk/>
          <pc:sldMk cId="20270977" sldId="265"/>
        </pc:sldMkLst>
      </pc:sldChg>
      <pc:sldChg chg="add setBg">
        <pc:chgData name="Li Lixiang" userId="6104bbfcb56aea79" providerId="LiveId" clId="{8418A0E6-13D3-41E2-893F-B643C00BD281}" dt="2021-07-05T08:47:31.792" v="534"/>
        <pc:sldMkLst>
          <pc:docMk/>
          <pc:sldMk cId="851440862" sldId="265"/>
        </pc:sldMkLst>
      </pc:sldChg>
      <pc:sldChg chg="modSp mod">
        <pc:chgData name="Li Lixiang" userId="6104bbfcb56aea79" providerId="LiveId" clId="{8418A0E6-13D3-41E2-893F-B643C00BD281}" dt="2021-07-05T08:46:26.442" v="522" actId="20577"/>
        <pc:sldMkLst>
          <pc:docMk/>
          <pc:sldMk cId="521383145" sldId="267"/>
        </pc:sldMkLst>
        <pc:spChg chg="mod">
          <ac:chgData name="Li Lixiang" userId="6104bbfcb56aea79" providerId="LiveId" clId="{8418A0E6-13D3-41E2-893F-B643C00BD281}" dt="2021-07-05T08:46:26.442" v="522" actId="20577"/>
          <ac:spMkLst>
            <pc:docMk/>
            <pc:sldMk cId="521383145" sldId="267"/>
            <ac:spMk id="2" creationId="{5EC01E2D-9CFE-4D5D-8863-3BA90731F07B}"/>
          </ac:spMkLst>
        </pc:spChg>
      </pc:sldChg>
      <pc:sldChg chg="del">
        <pc:chgData name="Li Lixiang" userId="6104bbfcb56aea79" providerId="LiveId" clId="{8418A0E6-13D3-41E2-893F-B643C00BD281}" dt="2021-05-31T09:02:21.438" v="10" actId="47"/>
        <pc:sldMkLst>
          <pc:docMk/>
          <pc:sldMk cId="2217555743" sldId="269"/>
        </pc:sldMkLst>
      </pc:sldChg>
      <pc:sldChg chg="del">
        <pc:chgData name="Li Lixiang" userId="6104bbfcb56aea79" providerId="LiveId" clId="{8418A0E6-13D3-41E2-893F-B643C00BD281}" dt="2021-05-31T09:02:22.009" v="11" actId="47"/>
        <pc:sldMkLst>
          <pc:docMk/>
          <pc:sldMk cId="3585909810" sldId="283"/>
        </pc:sldMkLst>
      </pc:sldChg>
      <pc:sldChg chg="modSp mod">
        <pc:chgData name="Li Lixiang" userId="6104bbfcb56aea79" providerId="LiveId" clId="{8418A0E6-13D3-41E2-893F-B643C00BD281}" dt="2021-07-05T08:46:13.425" v="511" actId="20577"/>
        <pc:sldMkLst>
          <pc:docMk/>
          <pc:sldMk cId="3719593706" sldId="284"/>
        </pc:sldMkLst>
        <pc:spChg chg="mod">
          <ac:chgData name="Li Lixiang" userId="6104bbfcb56aea79" providerId="LiveId" clId="{8418A0E6-13D3-41E2-893F-B643C00BD281}" dt="2021-07-05T08:46:13.425" v="511" actId="20577"/>
          <ac:spMkLst>
            <pc:docMk/>
            <pc:sldMk cId="3719593706" sldId="284"/>
            <ac:spMk id="2" creationId="{5EC01E2D-9CFE-4D5D-8863-3BA90731F07B}"/>
          </ac:spMkLst>
        </pc:spChg>
      </pc:sldChg>
      <pc:sldChg chg="modSp add mod setBg">
        <pc:chgData name="Li Lixiang" userId="6104bbfcb56aea79" providerId="LiveId" clId="{8418A0E6-13D3-41E2-893F-B643C00BD281}" dt="2021-07-05T08:46:35.526" v="533" actId="20577"/>
        <pc:sldMkLst>
          <pc:docMk/>
          <pc:sldMk cId="1502459546" sldId="285"/>
        </pc:sldMkLst>
        <pc:spChg chg="mod">
          <ac:chgData name="Li Lixiang" userId="6104bbfcb56aea79" providerId="LiveId" clId="{8418A0E6-13D3-41E2-893F-B643C00BD281}" dt="2021-07-05T08:46:35.526" v="533" actId="20577"/>
          <ac:spMkLst>
            <pc:docMk/>
            <pc:sldMk cId="1502459546" sldId="285"/>
            <ac:spMk id="2" creationId="{5EC01E2D-9CFE-4D5D-8863-3BA90731F07B}"/>
          </ac:spMkLst>
        </pc:spChg>
        <pc:spChg chg="mod">
          <ac:chgData name="Li Lixiang" userId="6104bbfcb56aea79" providerId="LiveId" clId="{8418A0E6-13D3-41E2-893F-B643C00BD281}" dt="2021-06-14T01:27:17.194" v="494" actId="27636"/>
          <ac:spMkLst>
            <pc:docMk/>
            <pc:sldMk cId="1502459546" sldId="285"/>
            <ac:spMk id="3" creationId="{7060439F-2729-478E-B95F-230482B50AA1}"/>
          </ac:spMkLst>
        </pc:spChg>
      </pc:sldChg>
    </pc:docChg>
  </pc:docChgLst>
  <pc:docChgLst>
    <pc:chgData name="Li Lixiang" userId="6104bbfcb56aea79" providerId="LiveId" clId="{3CEBFCD4-4755-48CE-84C1-D9794E770E0E}"/>
    <pc:docChg chg="custSel addSld delSld modSld sldOrd">
      <pc:chgData name="Li Lixiang" userId="6104bbfcb56aea79" providerId="LiveId" clId="{3CEBFCD4-4755-48CE-84C1-D9794E770E0E}" dt="2021-05-31T09:01:13.930" v="730" actId="20577"/>
      <pc:docMkLst>
        <pc:docMk/>
      </pc:docMkLst>
      <pc:sldChg chg="modSp mod">
        <pc:chgData name="Li Lixiang" userId="6104bbfcb56aea79" providerId="LiveId" clId="{3CEBFCD4-4755-48CE-84C1-D9794E770E0E}" dt="2021-05-31T09:01:13.930" v="730" actId="20577"/>
        <pc:sldMkLst>
          <pc:docMk/>
          <pc:sldMk cId="3650079851" sldId="256"/>
        </pc:sldMkLst>
        <pc:spChg chg="mod">
          <ac:chgData name="Li Lixiang" userId="6104bbfcb56aea79" providerId="LiveId" clId="{3CEBFCD4-4755-48CE-84C1-D9794E770E0E}" dt="2021-05-31T09:01:13.930" v="730" actId="20577"/>
          <ac:spMkLst>
            <pc:docMk/>
            <pc:sldMk cId="3650079851" sldId="256"/>
            <ac:spMk id="4" creationId="{8DE6899A-D842-4C9E-ADC1-B0C1377122EA}"/>
          </ac:spMkLst>
        </pc:spChg>
      </pc:sldChg>
      <pc:sldChg chg="modSp mod">
        <pc:chgData name="Li Lixiang" userId="6104bbfcb56aea79" providerId="LiveId" clId="{3CEBFCD4-4755-48CE-84C1-D9794E770E0E}" dt="2021-05-31T08:54:55.668" v="679" actId="20577"/>
        <pc:sldMkLst>
          <pc:docMk/>
          <pc:sldMk cId="3406292314" sldId="263"/>
        </pc:sldMkLst>
        <pc:spChg chg="mod">
          <ac:chgData name="Li Lixiang" userId="6104bbfcb56aea79" providerId="LiveId" clId="{3CEBFCD4-4755-48CE-84C1-D9794E770E0E}" dt="2021-05-31T08:54:55.668" v="679" actId="20577"/>
          <ac:spMkLst>
            <pc:docMk/>
            <pc:sldMk cId="3406292314" sldId="263"/>
            <ac:spMk id="3" creationId="{7060439F-2729-478E-B95F-230482B50AA1}"/>
          </ac:spMkLst>
        </pc:spChg>
      </pc:sldChg>
      <pc:sldChg chg="modSp mod">
        <pc:chgData name="Li Lixiang" userId="6104bbfcb56aea79" providerId="LiveId" clId="{3CEBFCD4-4755-48CE-84C1-D9794E770E0E}" dt="2021-05-31T08:55:17.270" v="698" actId="6549"/>
        <pc:sldMkLst>
          <pc:docMk/>
          <pc:sldMk cId="2803848671" sldId="264"/>
        </pc:sldMkLst>
        <pc:spChg chg="mod">
          <ac:chgData name="Li Lixiang" userId="6104bbfcb56aea79" providerId="LiveId" clId="{3CEBFCD4-4755-48CE-84C1-D9794E770E0E}" dt="2021-05-31T08:55:17.270" v="698" actId="6549"/>
          <ac:spMkLst>
            <pc:docMk/>
            <pc:sldMk cId="2803848671" sldId="264"/>
            <ac:spMk id="2" creationId="{5EC01E2D-9CFE-4D5D-8863-3BA90731F07B}"/>
          </ac:spMkLst>
        </pc:spChg>
      </pc:sldChg>
      <pc:sldChg chg="modSp mod">
        <pc:chgData name="Li Lixiang" userId="6104bbfcb56aea79" providerId="LiveId" clId="{3CEBFCD4-4755-48CE-84C1-D9794E770E0E}" dt="2021-05-31T08:55:39.551" v="704" actId="20577"/>
        <pc:sldMkLst>
          <pc:docMk/>
          <pc:sldMk cId="2217555743" sldId="269"/>
        </pc:sldMkLst>
        <pc:spChg chg="mod">
          <ac:chgData name="Li Lixiang" userId="6104bbfcb56aea79" providerId="LiveId" clId="{3CEBFCD4-4755-48CE-84C1-D9794E770E0E}" dt="2021-05-31T08:55:32.416" v="703" actId="20577"/>
          <ac:spMkLst>
            <pc:docMk/>
            <pc:sldMk cId="2217555743" sldId="269"/>
            <ac:spMk id="2" creationId="{5EC01E2D-9CFE-4D5D-8863-3BA90731F07B}"/>
          </ac:spMkLst>
        </pc:spChg>
        <pc:spChg chg="mod">
          <ac:chgData name="Li Lixiang" userId="6104bbfcb56aea79" providerId="LiveId" clId="{3CEBFCD4-4755-48CE-84C1-D9794E770E0E}" dt="2021-05-31T08:55:39.551" v="704" actId="20577"/>
          <ac:spMkLst>
            <pc:docMk/>
            <pc:sldMk cId="2217555743" sldId="269"/>
            <ac:spMk id="3" creationId="{7060439F-2729-478E-B95F-230482B50AA1}"/>
          </ac:spMkLst>
        </pc:spChg>
      </pc:sldChg>
      <pc:sldChg chg="del">
        <pc:chgData name="Li Lixiang" userId="6104bbfcb56aea79" providerId="LiveId" clId="{3CEBFCD4-4755-48CE-84C1-D9794E770E0E}" dt="2021-05-31T09:00:40.704" v="711" actId="47"/>
        <pc:sldMkLst>
          <pc:docMk/>
          <pc:sldMk cId="3705451296" sldId="276"/>
        </pc:sldMkLst>
      </pc:sldChg>
      <pc:sldChg chg="del">
        <pc:chgData name="Li Lixiang" userId="6104bbfcb56aea79" providerId="LiveId" clId="{3CEBFCD4-4755-48CE-84C1-D9794E770E0E}" dt="2021-05-31T09:00:40.704" v="711" actId="47"/>
        <pc:sldMkLst>
          <pc:docMk/>
          <pc:sldMk cId="236255252" sldId="277"/>
        </pc:sldMkLst>
      </pc:sldChg>
      <pc:sldChg chg="del">
        <pc:chgData name="Li Lixiang" userId="6104bbfcb56aea79" providerId="LiveId" clId="{3CEBFCD4-4755-48CE-84C1-D9794E770E0E}" dt="2021-05-31T09:00:40.704" v="711" actId="47"/>
        <pc:sldMkLst>
          <pc:docMk/>
          <pc:sldMk cId="3382715189" sldId="278"/>
        </pc:sldMkLst>
      </pc:sldChg>
      <pc:sldChg chg="del">
        <pc:chgData name="Li Lixiang" userId="6104bbfcb56aea79" providerId="LiveId" clId="{3CEBFCD4-4755-48CE-84C1-D9794E770E0E}" dt="2021-05-31T09:00:40.704" v="711" actId="47"/>
        <pc:sldMkLst>
          <pc:docMk/>
          <pc:sldMk cId="3644787234" sldId="279"/>
        </pc:sldMkLst>
      </pc:sldChg>
      <pc:sldChg chg="del">
        <pc:chgData name="Li Lixiang" userId="6104bbfcb56aea79" providerId="LiveId" clId="{3CEBFCD4-4755-48CE-84C1-D9794E770E0E}" dt="2021-05-31T09:00:40.704" v="711" actId="47"/>
        <pc:sldMkLst>
          <pc:docMk/>
          <pc:sldMk cId="2458152062" sldId="280"/>
        </pc:sldMkLst>
      </pc:sldChg>
      <pc:sldChg chg="del">
        <pc:chgData name="Li Lixiang" userId="6104bbfcb56aea79" providerId="LiveId" clId="{3CEBFCD4-4755-48CE-84C1-D9794E770E0E}" dt="2021-05-31T09:00:40.704" v="711" actId="47"/>
        <pc:sldMkLst>
          <pc:docMk/>
          <pc:sldMk cId="285537872" sldId="281"/>
        </pc:sldMkLst>
      </pc:sldChg>
      <pc:sldChg chg="del">
        <pc:chgData name="Li Lixiang" userId="6104bbfcb56aea79" providerId="LiveId" clId="{3CEBFCD4-4755-48CE-84C1-D9794E770E0E}" dt="2021-05-31T09:00:40.704" v="711" actId="47"/>
        <pc:sldMkLst>
          <pc:docMk/>
          <pc:sldMk cId="1892396108" sldId="282"/>
        </pc:sldMkLst>
      </pc:sldChg>
      <pc:sldChg chg="modSp mod">
        <pc:chgData name="Li Lixiang" userId="6104bbfcb56aea79" providerId="LiveId" clId="{3CEBFCD4-4755-48CE-84C1-D9794E770E0E}" dt="2021-05-31T08:55:54.763" v="710" actId="20577"/>
        <pc:sldMkLst>
          <pc:docMk/>
          <pc:sldMk cId="3585909810" sldId="283"/>
        </pc:sldMkLst>
        <pc:spChg chg="mod">
          <ac:chgData name="Li Lixiang" userId="6104bbfcb56aea79" providerId="LiveId" clId="{3CEBFCD4-4755-48CE-84C1-D9794E770E0E}" dt="2021-05-31T08:55:54.763" v="710" actId="20577"/>
          <ac:spMkLst>
            <pc:docMk/>
            <pc:sldMk cId="3585909810" sldId="283"/>
            <ac:spMk id="2" creationId="{5EC01E2D-9CFE-4D5D-8863-3BA90731F07B}"/>
          </ac:spMkLst>
        </pc:spChg>
        <pc:spChg chg="mod">
          <ac:chgData name="Li Lixiang" userId="6104bbfcb56aea79" providerId="LiveId" clId="{3CEBFCD4-4755-48CE-84C1-D9794E770E0E}" dt="2021-05-31T08:55:50.046" v="705" actId="6549"/>
          <ac:spMkLst>
            <pc:docMk/>
            <pc:sldMk cId="3585909810" sldId="283"/>
            <ac:spMk id="3" creationId="{7060439F-2729-478E-B95F-230482B50AA1}"/>
          </ac:spMkLst>
        </pc:spChg>
      </pc:sldChg>
      <pc:sldChg chg="addSp modSp add mod ord setBg">
        <pc:chgData name="Li Lixiang" userId="6104bbfcb56aea79" providerId="LiveId" clId="{3CEBFCD4-4755-48CE-84C1-D9794E770E0E}" dt="2021-05-30T11:01:38.464" v="672" actId="1076"/>
        <pc:sldMkLst>
          <pc:docMk/>
          <pc:sldMk cId="3719593706" sldId="284"/>
        </pc:sldMkLst>
        <pc:spChg chg="mod">
          <ac:chgData name="Li Lixiang" userId="6104bbfcb56aea79" providerId="LiveId" clId="{3CEBFCD4-4755-48CE-84C1-D9794E770E0E}" dt="2021-05-30T10:55:47.292" v="609" actId="20577"/>
          <ac:spMkLst>
            <pc:docMk/>
            <pc:sldMk cId="3719593706" sldId="284"/>
            <ac:spMk id="3" creationId="{7060439F-2729-478E-B95F-230482B50AA1}"/>
          </ac:spMkLst>
        </pc:spChg>
        <pc:spChg chg="add mod">
          <ac:chgData name="Li Lixiang" userId="6104bbfcb56aea79" providerId="LiveId" clId="{3CEBFCD4-4755-48CE-84C1-D9794E770E0E}" dt="2021-05-30T10:53:30.258" v="381" actId="1076"/>
          <ac:spMkLst>
            <pc:docMk/>
            <pc:sldMk cId="3719593706" sldId="284"/>
            <ac:spMk id="5" creationId="{2FE83FB9-ED60-418D-A672-204C04B87883}"/>
          </ac:spMkLst>
        </pc:spChg>
        <pc:spChg chg="add mod">
          <ac:chgData name="Li Lixiang" userId="6104bbfcb56aea79" providerId="LiveId" clId="{3CEBFCD4-4755-48CE-84C1-D9794E770E0E}" dt="2021-05-30T11:01:38.464" v="672" actId="1076"/>
          <ac:spMkLst>
            <pc:docMk/>
            <pc:sldMk cId="3719593706" sldId="284"/>
            <ac:spMk id="6" creationId="{73278296-E355-4E6E-B10F-8D2DFFA76166}"/>
          </ac:spMkLst>
        </pc:spChg>
      </pc:sldChg>
    </pc:docChg>
  </pc:docChgLst>
  <pc:docChgLst>
    <pc:chgData name="Li Lixiang" userId="6104bbfcb56aea79" providerId="LiveId" clId="{C4C4BBC2-13B2-4E83-BEBB-FE5D0572A1B0}"/>
    <pc:docChg chg="undo custSel addSld delSld modSld">
      <pc:chgData name="Li Lixiang" userId="6104bbfcb56aea79" providerId="LiveId" clId="{C4C4BBC2-13B2-4E83-BEBB-FE5D0572A1B0}" dt="2021-03-29T00:47:08.182" v="2010" actId="207"/>
      <pc:docMkLst>
        <pc:docMk/>
      </pc:docMkLst>
      <pc:sldChg chg="addSp delSp modSp mod setBg">
        <pc:chgData name="Li Lixiang" userId="6104bbfcb56aea79" providerId="LiveId" clId="{C4C4BBC2-13B2-4E83-BEBB-FE5D0572A1B0}" dt="2021-02-05T08:47:01" v="396" actId="478"/>
        <pc:sldMkLst>
          <pc:docMk/>
          <pc:sldMk cId="3650079851" sldId="256"/>
        </pc:sldMkLst>
        <pc:spChg chg="mod">
          <ac:chgData name="Li Lixiang" userId="6104bbfcb56aea79" providerId="LiveId" clId="{C4C4BBC2-13B2-4E83-BEBB-FE5D0572A1B0}" dt="2021-01-05T03:40:46.081" v="32" actId="26606"/>
          <ac:spMkLst>
            <pc:docMk/>
            <pc:sldMk cId="3650079851" sldId="256"/>
            <ac:spMk id="2" creationId="{FC1500E4-3964-46A5-8A63-BF74162C33AA}"/>
          </ac:spMkLst>
        </pc:spChg>
        <pc:spChg chg="mod">
          <ac:chgData name="Li Lixiang" userId="6104bbfcb56aea79" providerId="LiveId" clId="{C4C4BBC2-13B2-4E83-BEBB-FE5D0572A1B0}" dt="2021-01-05T03:40:46.081" v="32" actId="26606"/>
          <ac:spMkLst>
            <pc:docMk/>
            <pc:sldMk cId="3650079851" sldId="256"/>
            <ac:spMk id="4" creationId="{8DE6899A-D842-4C9E-ADC1-B0C1377122EA}"/>
          </ac:spMkLst>
        </pc:spChg>
        <pc:spChg chg="add del">
          <ac:chgData name="Li Lixiang" userId="6104bbfcb56aea79" providerId="LiveId" clId="{C4C4BBC2-13B2-4E83-BEBB-FE5D0572A1B0}" dt="2021-01-05T03:40:46.081" v="32" actId="26606"/>
          <ac:spMkLst>
            <pc:docMk/>
            <pc:sldMk cId="3650079851" sldId="256"/>
            <ac:spMk id="10" creationId="{0DC895F7-4E59-40FB-87DD-ACE47F94C143}"/>
          </ac:spMkLst>
        </pc:spChg>
        <pc:picChg chg="add del">
          <ac:chgData name="Li Lixiang" userId="6104bbfcb56aea79" providerId="LiveId" clId="{C4C4BBC2-13B2-4E83-BEBB-FE5D0572A1B0}" dt="2021-01-05T03:40:46.081" v="32" actId="26606"/>
          <ac:picMkLst>
            <pc:docMk/>
            <pc:sldMk cId="3650079851" sldId="256"/>
            <ac:picMk id="6" creationId="{1A51D201-00A1-4ECB-87E7-3A155CE875AE}"/>
          </ac:picMkLst>
        </pc:picChg>
        <pc:picChg chg="add del">
          <ac:chgData name="Li Lixiang" userId="6104bbfcb56aea79" providerId="LiveId" clId="{C4C4BBC2-13B2-4E83-BEBB-FE5D0572A1B0}" dt="2021-01-05T03:40:46.081" v="32" actId="26606"/>
          <ac:picMkLst>
            <pc:docMk/>
            <pc:sldMk cId="3650079851" sldId="256"/>
            <ac:picMk id="12" creationId="{1A4C720E-710D-44F8-A8D7-2BAA61E1814B}"/>
          </ac:picMkLst>
        </pc:picChg>
        <pc:inkChg chg="add del">
          <ac:chgData name="Li Lixiang" userId="6104bbfcb56aea79" providerId="LiveId" clId="{C4C4BBC2-13B2-4E83-BEBB-FE5D0572A1B0}" dt="2021-02-05T08:47:01" v="396" actId="478"/>
          <ac:inkMkLst>
            <pc:docMk/>
            <pc:sldMk cId="3650079851" sldId="256"/>
            <ac:inkMk id="3" creationId="{E6E38B29-6F1C-4C93-BCF8-6AD2CA70250B}"/>
          </ac:inkMkLst>
        </pc:inkChg>
      </pc:sldChg>
      <pc:sldChg chg="modSp mod">
        <pc:chgData name="Li Lixiang" userId="6104bbfcb56aea79" providerId="LiveId" clId="{C4C4BBC2-13B2-4E83-BEBB-FE5D0572A1B0}" dt="2021-01-05T11:32:13.755" v="110" actId="1035"/>
        <pc:sldMkLst>
          <pc:docMk/>
          <pc:sldMk cId="2854580649" sldId="257"/>
        </pc:sldMkLst>
        <pc:spChg chg="mod">
          <ac:chgData name="Li Lixiang" userId="6104bbfcb56aea79" providerId="LiveId" clId="{C4C4BBC2-13B2-4E83-BEBB-FE5D0572A1B0}" dt="2021-01-05T11:32:13.755" v="110" actId="1035"/>
          <ac:spMkLst>
            <pc:docMk/>
            <pc:sldMk cId="2854580649" sldId="257"/>
            <ac:spMk id="2" creationId="{5EC01E2D-9CFE-4D5D-8863-3BA90731F07B}"/>
          </ac:spMkLst>
        </pc:spChg>
        <pc:spChg chg="mod">
          <ac:chgData name="Li Lixiang" userId="6104bbfcb56aea79" providerId="LiveId" clId="{C4C4BBC2-13B2-4E83-BEBB-FE5D0572A1B0}" dt="2021-01-05T11:32:07.978" v="94" actId="27636"/>
          <ac:spMkLst>
            <pc:docMk/>
            <pc:sldMk cId="2854580649" sldId="257"/>
            <ac:spMk id="3" creationId="{7060439F-2729-478E-B95F-230482B50AA1}"/>
          </ac:spMkLst>
        </pc:spChg>
      </pc:sldChg>
      <pc:sldChg chg="addSp delSp modSp mod">
        <pc:chgData name="Li Lixiang" userId="6104bbfcb56aea79" providerId="LiveId" clId="{C4C4BBC2-13B2-4E83-BEBB-FE5D0572A1B0}" dt="2021-02-20T07:38:34.067" v="439" actId="478"/>
        <pc:sldMkLst>
          <pc:docMk/>
          <pc:sldMk cId="928992564" sldId="258"/>
        </pc:sldMkLst>
        <pc:spChg chg="mod">
          <ac:chgData name="Li Lixiang" userId="6104bbfcb56aea79" providerId="LiveId" clId="{C4C4BBC2-13B2-4E83-BEBB-FE5D0572A1B0}" dt="2021-01-05T03:40:30.426" v="30"/>
          <ac:spMkLst>
            <pc:docMk/>
            <pc:sldMk cId="928992564" sldId="258"/>
            <ac:spMk id="2" creationId="{5EC01E2D-9CFE-4D5D-8863-3BA90731F07B}"/>
          </ac:spMkLst>
        </pc:spChg>
        <pc:spChg chg="mod">
          <ac:chgData name="Li Lixiang" userId="6104bbfcb56aea79" providerId="LiveId" clId="{C4C4BBC2-13B2-4E83-BEBB-FE5D0572A1B0}" dt="2021-01-05T11:31:45.287" v="86" actId="403"/>
          <ac:spMkLst>
            <pc:docMk/>
            <pc:sldMk cId="928992564" sldId="258"/>
            <ac:spMk id="3" creationId="{7060439F-2729-478E-B95F-230482B50AA1}"/>
          </ac:spMkLst>
        </pc:spChg>
        <pc:inkChg chg="add">
          <ac:chgData name="Li Lixiang" userId="6104bbfcb56aea79" providerId="LiveId" clId="{C4C4BBC2-13B2-4E83-BEBB-FE5D0572A1B0}" dt="2021-02-02T14:04:06.401" v="389" actId="9405"/>
          <ac:inkMkLst>
            <pc:docMk/>
            <pc:sldMk cId="928992564" sldId="258"/>
            <ac:inkMk id="4" creationId="{E7F028B3-015F-4CD3-9A2D-878087D02E3D}"/>
          </ac:inkMkLst>
        </pc:inkChg>
        <pc:inkChg chg="add">
          <ac:chgData name="Li Lixiang" userId="6104bbfcb56aea79" providerId="LiveId" clId="{C4C4BBC2-13B2-4E83-BEBB-FE5D0572A1B0}" dt="2021-02-02T14:04:30.563" v="390" actId="9405"/>
          <ac:inkMkLst>
            <pc:docMk/>
            <pc:sldMk cId="928992564" sldId="258"/>
            <ac:inkMk id="5" creationId="{96B9BC63-AB8C-4576-827C-7793EB0C352D}"/>
          </ac:inkMkLst>
        </pc:inkChg>
        <pc:inkChg chg="add del">
          <ac:chgData name="Li Lixiang" userId="6104bbfcb56aea79" providerId="LiveId" clId="{C4C4BBC2-13B2-4E83-BEBB-FE5D0572A1B0}" dt="2021-02-20T07:38:34.067" v="439" actId="478"/>
          <ac:inkMkLst>
            <pc:docMk/>
            <pc:sldMk cId="928992564" sldId="258"/>
            <ac:inkMk id="6" creationId="{F0A6E533-CA3B-4422-AC72-D984000710C5}"/>
          </ac:inkMkLst>
        </pc:inkChg>
      </pc:sldChg>
      <pc:sldChg chg="modSp">
        <pc:chgData name="Li Lixiang" userId="6104bbfcb56aea79" providerId="LiveId" clId="{C4C4BBC2-13B2-4E83-BEBB-FE5D0572A1B0}" dt="2021-01-05T03:40:30.426" v="30"/>
        <pc:sldMkLst>
          <pc:docMk/>
          <pc:sldMk cId="390176306" sldId="259"/>
        </pc:sldMkLst>
        <pc:spChg chg="mod">
          <ac:chgData name="Li Lixiang" userId="6104bbfcb56aea79" providerId="LiveId" clId="{C4C4BBC2-13B2-4E83-BEBB-FE5D0572A1B0}" dt="2021-01-05T03:40:30.426" v="30"/>
          <ac:spMkLst>
            <pc:docMk/>
            <pc:sldMk cId="390176306" sldId="259"/>
            <ac:spMk id="2" creationId="{5EC01E2D-9CFE-4D5D-8863-3BA90731F07B}"/>
          </ac:spMkLst>
        </pc:spChg>
      </pc:sldChg>
      <pc:sldChg chg="modSp">
        <pc:chgData name="Li Lixiang" userId="6104bbfcb56aea79" providerId="LiveId" clId="{C4C4BBC2-13B2-4E83-BEBB-FE5D0572A1B0}" dt="2021-01-05T03:40:30.426" v="30"/>
        <pc:sldMkLst>
          <pc:docMk/>
          <pc:sldMk cId="3607091366" sldId="260"/>
        </pc:sldMkLst>
        <pc:spChg chg="mod">
          <ac:chgData name="Li Lixiang" userId="6104bbfcb56aea79" providerId="LiveId" clId="{C4C4BBC2-13B2-4E83-BEBB-FE5D0572A1B0}" dt="2021-01-05T03:40:30.426" v="30"/>
          <ac:spMkLst>
            <pc:docMk/>
            <pc:sldMk cId="3607091366" sldId="260"/>
            <ac:spMk id="2" creationId="{5EC01E2D-9CFE-4D5D-8863-3BA90731F07B}"/>
          </ac:spMkLst>
        </pc:spChg>
      </pc:sldChg>
      <pc:sldChg chg="modSp mod">
        <pc:chgData name="Li Lixiang" userId="6104bbfcb56aea79" providerId="LiveId" clId="{C4C4BBC2-13B2-4E83-BEBB-FE5D0572A1B0}" dt="2021-01-12T11:32:01.218" v="213" actId="1076"/>
        <pc:sldMkLst>
          <pc:docMk/>
          <pc:sldMk cId="184123586" sldId="261"/>
        </pc:sldMkLst>
        <pc:spChg chg="mod">
          <ac:chgData name="Li Lixiang" userId="6104bbfcb56aea79" providerId="LiveId" clId="{C4C4BBC2-13B2-4E83-BEBB-FE5D0572A1B0}" dt="2021-01-12T11:30:38.564" v="208" actId="1036"/>
          <ac:spMkLst>
            <pc:docMk/>
            <pc:sldMk cId="184123586" sldId="261"/>
            <ac:spMk id="2" creationId="{5EC01E2D-9CFE-4D5D-8863-3BA90731F07B}"/>
          </ac:spMkLst>
        </pc:spChg>
        <pc:spChg chg="mod">
          <ac:chgData name="Li Lixiang" userId="6104bbfcb56aea79" providerId="LiveId" clId="{C4C4BBC2-13B2-4E83-BEBB-FE5D0572A1B0}" dt="2021-01-12T11:31:52.847" v="212" actId="403"/>
          <ac:spMkLst>
            <pc:docMk/>
            <pc:sldMk cId="184123586" sldId="261"/>
            <ac:spMk id="3" creationId="{7060439F-2729-478E-B95F-230482B50AA1}"/>
          </ac:spMkLst>
        </pc:spChg>
        <pc:spChg chg="mod">
          <ac:chgData name="Li Lixiang" userId="6104bbfcb56aea79" providerId="LiveId" clId="{C4C4BBC2-13B2-4E83-BEBB-FE5D0572A1B0}" dt="2021-01-12T09:20:53.291" v="171" actId="1076"/>
          <ac:spMkLst>
            <pc:docMk/>
            <pc:sldMk cId="184123586" sldId="261"/>
            <ac:spMk id="5" creationId="{1B409AB1-02EE-4014-8404-40CE3FDCD729}"/>
          </ac:spMkLst>
        </pc:spChg>
        <pc:picChg chg="mod">
          <ac:chgData name="Li Lixiang" userId="6104bbfcb56aea79" providerId="LiveId" clId="{C4C4BBC2-13B2-4E83-BEBB-FE5D0572A1B0}" dt="2021-01-12T11:32:01.218" v="213" actId="1076"/>
          <ac:picMkLst>
            <pc:docMk/>
            <pc:sldMk cId="184123586" sldId="261"/>
            <ac:picMk id="4" creationId="{F2579E6D-609C-4AEE-B118-EAEBC40BABBF}"/>
          </ac:picMkLst>
        </pc:picChg>
      </pc:sldChg>
      <pc:sldChg chg="addSp delSp modSp mod">
        <pc:chgData name="Li Lixiang" userId="6104bbfcb56aea79" providerId="LiveId" clId="{C4C4BBC2-13B2-4E83-BEBB-FE5D0572A1B0}" dt="2021-02-05T08:47:13.100" v="397" actId="478"/>
        <pc:sldMkLst>
          <pc:docMk/>
          <pc:sldMk cId="3009608438" sldId="262"/>
        </pc:sldMkLst>
        <pc:spChg chg="mod">
          <ac:chgData name="Li Lixiang" userId="6104bbfcb56aea79" providerId="LiveId" clId="{C4C4BBC2-13B2-4E83-BEBB-FE5D0572A1B0}" dt="2021-01-05T11:33:13.106" v="139" actId="1035"/>
          <ac:spMkLst>
            <pc:docMk/>
            <pc:sldMk cId="3009608438" sldId="262"/>
            <ac:spMk id="2" creationId="{5EC01E2D-9CFE-4D5D-8863-3BA90731F07B}"/>
          </ac:spMkLst>
        </pc:spChg>
        <pc:spChg chg="mod">
          <ac:chgData name="Li Lixiang" userId="6104bbfcb56aea79" providerId="LiveId" clId="{C4C4BBC2-13B2-4E83-BEBB-FE5D0572A1B0}" dt="2021-01-05T11:33:22.706" v="142" actId="1076"/>
          <ac:spMkLst>
            <pc:docMk/>
            <pc:sldMk cId="3009608438" sldId="262"/>
            <ac:spMk id="3" creationId="{7060439F-2729-478E-B95F-230482B50AA1}"/>
          </ac:spMkLst>
        </pc:spChg>
        <pc:inkChg chg="add del">
          <ac:chgData name="Li Lixiang" userId="6104bbfcb56aea79" providerId="LiveId" clId="{C4C4BBC2-13B2-4E83-BEBB-FE5D0572A1B0}" dt="2021-02-05T08:47:13.100" v="397" actId="478"/>
          <ac:inkMkLst>
            <pc:docMk/>
            <pc:sldMk cId="3009608438" sldId="262"/>
            <ac:inkMk id="4" creationId="{C64DFB54-46BC-4672-A727-22FE82169ED5}"/>
          </ac:inkMkLst>
        </pc:inkChg>
      </pc:sldChg>
      <pc:sldChg chg="addSp delSp modSp mod">
        <pc:chgData name="Li Lixiang" userId="6104bbfcb56aea79" providerId="LiveId" clId="{C4C4BBC2-13B2-4E83-BEBB-FE5D0572A1B0}" dt="2021-02-05T08:47:19.748" v="398" actId="478"/>
        <pc:sldMkLst>
          <pc:docMk/>
          <pc:sldMk cId="3406292314" sldId="263"/>
        </pc:sldMkLst>
        <pc:spChg chg="mod">
          <ac:chgData name="Li Lixiang" userId="6104bbfcb56aea79" providerId="LiveId" clId="{C4C4BBC2-13B2-4E83-BEBB-FE5D0572A1B0}" dt="2021-01-05T03:40:30.426" v="30"/>
          <ac:spMkLst>
            <pc:docMk/>
            <pc:sldMk cId="3406292314" sldId="263"/>
            <ac:spMk id="2" creationId="{5EC01E2D-9CFE-4D5D-8863-3BA90731F07B}"/>
          </ac:spMkLst>
        </pc:spChg>
        <pc:spChg chg="mod">
          <ac:chgData name="Li Lixiang" userId="6104bbfcb56aea79" providerId="LiveId" clId="{C4C4BBC2-13B2-4E83-BEBB-FE5D0572A1B0}" dt="2021-01-05T11:34:37.007" v="146" actId="27636"/>
          <ac:spMkLst>
            <pc:docMk/>
            <pc:sldMk cId="3406292314" sldId="263"/>
            <ac:spMk id="3" creationId="{7060439F-2729-478E-B95F-230482B50AA1}"/>
          </ac:spMkLst>
        </pc:spChg>
        <pc:inkChg chg="add del">
          <ac:chgData name="Li Lixiang" userId="6104bbfcb56aea79" providerId="LiveId" clId="{C4C4BBC2-13B2-4E83-BEBB-FE5D0572A1B0}" dt="2021-02-05T08:47:19.748" v="398" actId="478"/>
          <ac:inkMkLst>
            <pc:docMk/>
            <pc:sldMk cId="3406292314" sldId="263"/>
            <ac:inkMk id="4" creationId="{1EC6C0BB-521F-45E2-845B-6D2E31EB54A2}"/>
          </ac:inkMkLst>
        </pc:inkChg>
      </pc:sldChg>
      <pc:sldChg chg="addSp modSp mod">
        <pc:chgData name="Li Lixiang" userId="6104bbfcb56aea79" providerId="LiveId" clId="{C4C4BBC2-13B2-4E83-BEBB-FE5D0572A1B0}" dt="2021-02-05T08:03:36.759" v="393" actId="9405"/>
        <pc:sldMkLst>
          <pc:docMk/>
          <pc:sldMk cId="2803848671" sldId="264"/>
        </pc:sldMkLst>
        <pc:spChg chg="mod">
          <ac:chgData name="Li Lixiang" userId="6104bbfcb56aea79" providerId="LiveId" clId="{C4C4BBC2-13B2-4E83-BEBB-FE5D0572A1B0}" dt="2021-01-05T03:40:30.426" v="30"/>
          <ac:spMkLst>
            <pc:docMk/>
            <pc:sldMk cId="2803848671" sldId="264"/>
            <ac:spMk id="2" creationId="{5EC01E2D-9CFE-4D5D-8863-3BA90731F07B}"/>
          </ac:spMkLst>
        </pc:spChg>
        <pc:spChg chg="mod">
          <ac:chgData name="Li Lixiang" userId="6104bbfcb56aea79" providerId="LiveId" clId="{C4C4BBC2-13B2-4E83-BEBB-FE5D0572A1B0}" dt="2021-01-05T11:38:44.577" v="148" actId="27636"/>
          <ac:spMkLst>
            <pc:docMk/>
            <pc:sldMk cId="2803848671" sldId="264"/>
            <ac:spMk id="3" creationId="{7060439F-2729-478E-B95F-230482B50AA1}"/>
          </ac:spMkLst>
        </pc:spChg>
        <pc:inkChg chg="add">
          <ac:chgData name="Li Lixiang" userId="6104bbfcb56aea79" providerId="LiveId" clId="{C4C4BBC2-13B2-4E83-BEBB-FE5D0572A1B0}" dt="2021-02-05T08:03:36.759" v="393" actId="9405"/>
          <ac:inkMkLst>
            <pc:docMk/>
            <pc:sldMk cId="2803848671" sldId="264"/>
            <ac:inkMk id="4" creationId="{CD5EF5FE-BC31-4155-BD9B-698ABF09DBEA}"/>
          </ac:inkMkLst>
        </pc:inkChg>
      </pc:sldChg>
      <pc:sldChg chg="addSp delSp modSp mod">
        <pc:chgData name="Li Lixiang" userId="6104bbfcb56aea79" providerId="LiveId" clId="{C4C4BBC2-13B2-4E83-BEBB-FE5D0572A1B0}" dt="2021-02-05T08:47:28.258" v="399" actId="478"/>
        <pc:sldMkLst>
          <pc:docMk/>
          <pc:sldMk cId="20270977" sldId="265"/>
        </pc:sldMkLst>
        <pc:spChg chg="mod">
          <ac:chgData name="Li Lixiang" userId="6104bbfcb56aea79" providerId="LiveId" clId="{C4C4BBC2-13B2-4E83-BEBB-FE5D0572A1B0}" dt="2021-01-05T03:40:30.426" v="30"/>
          <ac:spMkLst>
            <pc:docMk/>
            <pc:sldMk cId="20270977" sldId="265"/>
            <ac:spMk id="2" creationId="{5EC01E2D-9CFE-4D5D-8863-3BA90731F07B}"/>
          </ac:spMkLst>
        </pc:spChg>
        <pc:spChg chg="mod">
          <ac:chgData name="Li Lixiang" userId="6104bbfcb56aea79" providerId="LiveId" clId="{C4C4BBC2-13B2-4E83-BEBB-FE5D0572A1B0}" dt="2021-01-05T11:39:01.249" v="152" actId="14100"/>
          <ac:spMkLst>
            <pc:docMk/>
            <pc:sldMk cId="20270977" sldId="265"/>
            <ac:spMk id="3" creationId="{7060439F-2729-478E-B95F-230482B50AA1}"/>
          </ac:spMkLst>
        </pc:spChg>
        <pc:inkChg chg="add del">
          <ac:chgData name="Li Lixiang" userId="6104bbfcb56aea79" providerId="LiveId" clId="{C4C4BBC2-13B2-4E83-BEBB-FE5D0572A1B0}" dt="2021-02-05T08:47:28.258" v="399" actId="478"/>
          <ac:inkMkLst>
            <pc:docMk/>
            <pc:sldMk cId="20270977" sldId="265"/>
            <ac:inkMk id="5" creationId="{C0B67D24-A5E8-4C2C-B89C-B454C7C7688C}"/>
          </ac:inkMkLst>
        </pc:inkChg>
      </pc:sldChg>
      <pc:sldChg chg="modSp del mod">
        <pc:chgData name="Li Lixiang" userId="6104bbfcb56aea79" providerId="LiveId" clId="{C4C4BBC2-13B2-4E83-BEBB-FE5D0572A1B0}" dt="2021-01-30T04:52:21.218" v="387" actId="47"/>
        <pc:sldMkLst>
          <pc:docMk/>
          <pc:sldMk cId="1777997471" sldId="266"/>
        </pc:sldMkLst>
        <pc:spChg chg="mod">
          <ac:chgData name="Li Lixiang" userId="6104bbfcb56aea79" providerId="LiveId" clId="{C4C4BBC2-13B2-4E83-BEBB-FE5D0572A1B0}" dt="2021-01-05T03:40:30.426" v="30"/>
          <ac:spMkLst>
            <pc:docMk/>
            <pc:sldMk cId="1777997471" sldId="266"/>
            <ac:spMk id="2" creationId="{5EC01E2D-9CFE-4D5D-8863-3BA90731F07B}"/>
          </ac:spMkLst>
        </pc:spChg>
        <pc:spChg chg="mod">
          <ac:chgData name="Li Lixiang" userId="6104bbfcb56aea79" providerId="LiveId" clId="{C4C4BBC2-13B2-4E83-BEBB-FE5D0572A1B0}" dt="2021-01-05T11:39:33.323" v="155" actId="14100"/>
          <ac:spMkLst>
            <pc:docMk/>
            <pc:sldMk cId="1777997471" sldId="266"/>
            <ac:spMk id="3" creationId="{7060439F-2729-478E-B95F-230482B50AA1}"/>
          </ac:spMkLst>
        </pc:spChg>
      </pc:sldChg>
      <pc:sldChg chg="modSp mod">
        <pc:chgData name="Li Lixiang" userId="6104bbfcb56aea79" providerId="LiveId" clId="{C4C4BBC2-13B2-4E83-BEBB-FE5D0572A1B0}" dt="2021-02-08T09:28:01.467" v="435" actId="6549"/>
        <pc:sldMkLst>
          <pc:docMk/>
          <pc:sldMk cId="521383145" sldId="267"/>
        </pc:sldMkLst>
        <pc:spChg chg="mod">
          <ac:chgData name="Li Lixiang" userId="6104bbfcb56aea79" providerId="LiveId" clId="{C4C4BBC2-13B2-4E83-BEBB-FE5D0572A1B0}" dt="2021-02-08T09:28:01.467" v="435" actId="6549"/>
          <ac:spMkLst>
            <pc:docMk/>
            <pc:sldMk cId="521383145" sldId="267"/>
            <ac:spMk id="3" creationId="{7060439F-2729-478E-B95F-230482B50AA1}"/>
          </ac:spMkLst>
        </pc:spChg>
      </pc:sldChg>
      <pc:sldChg chg="modSp del mod">
        <pc:chgData name="Li Lixiang" userId="6104bbfcb56aea79" providerId="LiveId" clId="{C4C4BBC2-13B2-4E83-BEBB-FE5D0572A1B0}" dt="2021-01-30T04:52:18.818" v="386" actId="47"/>
        <pc:sldMkLst>
          <pc:docMk/>
          <pc:sldMk cId="237728322" sldId="268"/>
        </pc:sldMkLst>
        <pc:spChg chg="mod">
          <ac:chgData name="Li Lixiang" userId="6104bbfcb56aea79" providerId="LiveId" clId="{C4C4BBC2-13B2-4E83-BEBB-FE5D0572A1B0}" dt="2021-01-05T03:40:30.426" v="30"/>
          <ac:spMkLst>
            <pc:docMk/>
            <pc:sldMk cId="237728322" sldId="268"/>
            <ac:spMk id="2" creationId="{5EC01E2D-9CFE-4D5D-8863-3BA90731F07B}"/>
          </ac:spMkLst>
        </pc:spChg>
        <pc:spChg chg="mod">
          <ac:chgData name="Li Lixiang" userId="6104bbfcb56aea79" providerId="LiveId" clId="{C4C4BBC2-13B2-4E83-BEBB-FE5D0572A1B0}" dt="2021-01-05T11:40:21.647" v="160" actId="27636"/>
          <ac:spMkLst>
            <pc:docMk/>
            <pc:sldMk cId="237728322" sldId="268"/>
            <ac:spMk id="3" creationId="{7060439F-2729-478E-B95F-230482B50AA1}"/>
          </ac:spMkLst>
        </pc:spChg>
      </pc:sldChg>
      <pc:sldChg chg="addSp delSp modSp mod">
        <pc:chgData name="Li Lixiang" userId="6104bbfcb56aea79" providerId="LiveId" clId="{C4C4BBC2-13B2-4E83-BEBB-FE5D0572A1B0}" dt="2021-03-07T03:18:44.898" v="1684" actId="478"/>
        <pc:sldMkLst>
          <pc:docMk/>
          <pc:sldMk cId="2217555743" sldId="269"/>
        </pc:sldMkLst>
        <pc:spChg chg="mod">
          <ac:chgData name="Li Lixiang" userId="6104bbfcb56aea79" providerId="LiveId" clId="{C4C4BBC2-13B2-4E83-BEBB-FE5D0572A1B0}" dt="2021-01-05T03:40:30.426" v="30"/>
          <ac:spMkLst>
            <pc:docMk/>
            <pc:sldMk cId="2217555743" sldId="269"/>
            <ac:spMk id="2" creationId="{5EC01E2D-9CFE-4D5D-8863-3BA90731F07B}"/>
          </ac:spMkLst>
        </pc:spChg>
        <pc:spChg chg="mod">
          <ac:chgData name="Li Lixiang" userId="6104bbfcb56aea79" providerId="LiveId" clId="{C4C4BBC2-13B2-4E83-BEBB-FE5D0572A1B0}" dt="2021-01-05T11:40:29.477" v="162" actId="403"/>
          <ac:spMkLst>
            <pc:docMk/>
            <pc:sldMk cId="2217555743" sldId="269"/>
            <ac:spMk id="3" creationId="{7060439F-2729-478E-B95F-230482B50AA1}"/>
          </ac:spMkLst>
        </pc:spChg>
        <pc:inkChg chg="add del">
          <ac:chgData name="Li Lixiang" userId="6104bbfcb56aea79" providerId="LiveId" clId="{C4C4BBC2-13B2-4E83-BEBB-FE5D0572A1B0}" dt="2021-02-19T09:25:55.707" v="438" actId="478"/>
          <ac:inkMkLst>
            <pc:docMk/>
            <pc:sldMk cId="2217555743" sldId="269"/>
            <ac:inkMk id="5" creationId="{2664D8B1-9ED9-451D-934D-C7827440B830}"/>
          </ac:inkMkLst>
        </pc:inkChg>
        <pc:inkChg chg="add del">
          <ac:chgData name="Li Lixiang" userId="6104bbfcb56aea79" providerId="LiveId" clId="{C4C4BBC2-13B2-4E83-BEBB-FE5D0572A1B0}" dt="2021-02-05T08:47:34.587" v="400" actId="478"/>
          <ac:inkMkLst>
            <pc:docMk/>
            <pc:sldMk cId="2217555743" sldId="269"/>
            <ac:inkMk id="5" creationId="{2F02D216-4BA3-4C9C-89E5-3686BC62C1A7}"/>
          </ac:inkMkLst>
        </pc:inkChg>
        <pc:inkChg chg="add del">
          <ac:chgData name="Li Lixiang" userId="6104bbfcb56aea79" providerId="LiveId" clId="{C4C4BBC2-13B2-4E83-BEBB-FE5D0572A1B0}" dt="2021-03-07T03:18:44.898" v="1684" actId="478"/>
          <ac:inkMkLst>
            <pc:docMk/>
            <pc:sldMk cId="2217555743" sldId="269"/>
            <ac:inkMk id="5" creationId="{530D612E-E3B9-4356-B27D-0DBAE633D27C}"/>
          </ac:inkMkLst>
        </pc:inkChg>
      </pc:sldChg>
      <pc:sldChg chg="addSp delSp modSp add del mod">
        <pc:chgData name="Li Lixiang" userId="6104bbfcb56aea79" providerId="LiveId" clId="{C4C4BBC2-13B2-4E83-BEBB-FE5D0572A1B0}" dt="2021-03-04T06:05:19.330" v="1681" actId="2696"/>
        <pc:sldMkLst>
          <pc:docMk/>
          <pc:sldMk cId="236255252" sldId="270"/>
        </pc:sldMkLst>
        <pc:spChg chg="mod">
          <ac:chgData name="Li Lixiang" userId="6104bbfcb56aea79" providerId="LiveId" clId="{C4C4BBC2-13B2-4E83-BEBB-FE5D0572A1B0}" dt="2021-03-04T05:41:13.317" v="1045" actId="5793"/>
          <ac:spMkLst>
            <pc:docMk/>
            <pc:sldMk cId="236255252" sldId="270"/>
            <ac:spMk id="2" creationId="{5EC01E2D-9CFE-4D5D-8863-3BA90731F07B}"/>
          </ac:spMkLst>
        </pc:spChg>
        <pc:spChg chg="del mod">
          <ac:chgData name="Li Lixiang" userId="6104bbfcb56aea79" providerId="LiveId" clId="{C4C4BBC2-13B2-4E83-BEBB-FE5D0572A1B0}" dt="2021-03-04T05:41:19.137" v="1046" actId="478"/>
          <ac:spMkLst>
            <pc:docMk/>
            <pc:sldMk cId="236255252" sldId="270"/>
            <ac:spMk id="3" creationId="{7060439F-2729-478E-B95F-230482B50AA1}"/>
          </ac:spMkLst>
        </pc:spChg>
        <pc:spChg chg="add mod">
          <ac:chgData name="Li Lixiang" userId="6104bbfcb56aea79" providerId="LiveId" clId="{C4C4BBC2-13B2-4E83-BEBB-FE5D0572A1B0}" dt="2021-03-04T05:41:30.390" v="1062" actId="1035"/>
          <ac:spMkLst>
            <pc:docMk/>
            <pc:sldMk cId="236255252" sldId="270"/>
            <ac:spMk id="5" creationId="{D94FFDDE-535E-4D07-B182-BD631BF44496}"/>
          </ac:spMkLst>
        </pc:spChg>
        <pc:spChg chg="add mod">
          <ac:chgData name="Li Lixiang" userId="6104bbfcb56aea79" providerId="LiveId" clId="{C4C4BBC2-13B2-4E83-BEBB-FE5D0572A1B0}" dt="2021-03-04T05:41:34.553" v="1077" actId="1035"/>
          <ac:spMkLst>
            <pc:docMk/>
            <pc:sldMk cId="236255252" sldId="270"/>
            <ac:spMk id="6" creationId="{D17ACC57-FB4A-4725-9C4A-2B5A76DE96B1}"/>
          </ac:spMkLst>
        </pc:spChg>
        <pc:spChg chg="add mod">
          <ac:chgData name="Li Lixiang" userId="6104bbfcb56aea79" providerId="LiveId" clId="{C4C4BBC2-13B2-4E83-BEBB-FE5D0572A1B0}" dt="2021-03-04T05:41:30.390" v="1062" actId="1035"/>
          <ac:spMkLst>
            <pc:docMk/>
            <pc:sldMk cId="236255252" sldId="270"/>
            <ac:spMk id="7" creationId="{79266EAA-8C5B-4CE1-9600-B454AA33BF96}"/>
          </ac:spMkLst>
        </pc:spChg>
        <pc:spChg chg="add mod">
          <ac:chgData name="Li Lixiang" userId="6104bbfcb56aea79" providerId="LiveId" clId="{C4C4BBC2-13B2-4E83-BEBB-FE5D0572A1B0}" dt="2021-03-04T05:41:34.553" v="1077" actId="1035"/>
          <ac:spMkLst>
            <pc:docMk/>
            <pc:sldMk cId="236255252" sldId="270"/>
            <ac:spMk id="8" creationId="{BBD31CBD-9993-44B7-A88C-5818430D733E}"/>
          </ac:spMkLst>
        </pc:spChg>
        <pc:spChg chg="add mod">
          <ac:chgData name="Li Lixiang" userId="6104bbfcb56aea79" providerId="LiveId" clId="{C4C4BBC2-13B2-4E83-BEBB-FE5D0572A1B0}" dt="2021-03-04T05:41:07.761" v="1032" actId="1036"/>
          <ac:spMkLst>
            <pc:docMk/>
            <pc:sldMk cId="236255252" sldId="270"/>
            <ac:spMk id="9" creationId="{E3233F8A-8CE9-4EFA-A9FA-74F900A5DE86}"/>
          </ac:spMkLst>
        </pc:spChg>
        <pc:spChg chg="add mod">
          <ac:chgData name="Li Lixiang" userId="6104bbfcb56aea79" providerId="LiveId" clId="{C4C4BBC2-13B2-4E83-BEBB-FE5D0572A1B0}" dt="2021-03-04T05:41:07.761" v="1032" actId="1036"/>
          <ac:spMkLst>
            <pc:docMk/>
            <pc:sldMk cId="236255252" sldId="270"/>
            <ac:spMk id="10" creationId="{2AB2BCCB-667B-416B-9EB0-405293F258BD}"/>
          </ac:spMkLst>
        </pc:spChg>
        <pc:spChg chg="add mod">
          <ac:chgData name="Li Lixiang" userId="6104bbfcb56aea79" providerId="LiveId" clId="{C4C4BBC2-13B2-4E83-BEBB-FE5D0572A1B0}" dt="2021-03-04T05:41:41.789" v="1078" actId="1076"/>
          <ac:spMkLst>
            <pc:docMk/>
            <pc:sldMk cId="236255252" sldId="270"/>
            <ac:spMk id="11" creationId="{DB7063EA-8FA2-4E4E-87E1-BC71E1BC8502}"/>
          </ac:spMkLst>
        </pc:spChg>
        <pc:spChg chg="add mod">
          <ac:chgData name="Li Lixiang" userId="6104bbfcb56aea79" providerId="LiveId" clId="{C4C4BBC2-13B2-4E83-BEBB-FE5D0572A1B0}" dt="2021-03-04T05:43:22.846" v="1103" actId="20577"/>
          <ac:spMkLst>
            <pc:docMk/>
            <pc:sldMk cId="236255252" sldId="270"/>
            <ac:spMk id="13" creationId="{15E151C5-4DF6-4A8E-A7CD-298BC92D0A39}"/>
          </ac:spMkLst>
        </pc:spChg>
        <pc:spChg chg="add mod">
          <ac:chgData name="Li Lixiang" userId="6104bbfcb56aea79" providerId="LiveId" clId="{C4C4BBC2-13B2-4E83-BEBB-FE5D0572A1B0}" dt="2021-03-04T05:41:41.789" v="1078" actId="1076"/>
          <ac:spMkLst>
            <pc:docMk/>
            <pc:sldMk cId="236255252" sldId="270"/>
            <ac:spMk id="14" creationId="{C629BBBF-4767-4F3F-8FD9-112D498680E6}"/>
          </ac:spMkLst>
        </pc:spChg>
        <pc:spChg chg="add mod">
          <ac:chgData name="Li Lixiang" userId="6104bbfcb56aea79" providerId="LiveId" clId="{C4C4BBC2-13B2-4E83-BEBB-FE5D0572A1B0}" dt="2021-03-04T05:41:41.789" v="1078" actId="1076"/>
          <ac:spMkLst>
            <pc:docMk/>
            <pc:sldMk cId="236255252" sldId="270"/>
            <ac:spMk id="15" creationId="{7ADC1215-4AB3-4383-BE74-BC86F1A2FC28}"/>
          </ac:spMkLst>
        </pc:spChg>
        <pc:spChg chg="add mod">
          <ac:chgData name="Li Lixiang" userId="6104bbfcb56aea79" providerId="LiveId" clId="{C4C4BBC2-13B2-4E83-BEBB-FE5D0572A1B0}" dt="2021-03-04T05:41:41.789" v="1078" actId="1076"/>
          <ac:spMkLst>
            <pc:docMk/>
            <pc:sldMk cId="236255252" sldId="270"/>
            <ac:spMk id="18" creationId="{77BC062C-AF4F-4848-941F-DEC68B678A3E}"/>
          </ac:spMkLst>
        </pc:spChg>
        <pc:spChg chg="add mod">
          <ac:chgData name="Li Lixiang" userId="6104bbfcb56aea79" providerId="LiveId" clId="{C4C4BBC2-13B2-4E83-BEBB-FE5D0572A1B0}" dt="2021-03-04T05:41:41.789" v="1078" actId="1076"/>
          <ac:spMkLst>
            <pc:docMk/>
            <pc:sldMk cId="236255252" sldId="270"/>
            <ac:spMk id="28" creationId="{6FA455C2-F9A9-483E-82F6-38FFFD944796}"/>
          </ac:spMkLst>
        </pc:spChg>
        <pc:spChg chg="add mod">
          <ac:chgData name="Li Lixiang" userId="6104bbfcb56aea79" providerId="LiveId" clId="{C4C4BBC2-13B2-4E83-BEBB-FE5D0572A1B0}" dt="2021-03-04T05:48:57.500" v="1356" actId="5793"/>
          <ac:spMkLst>
            <pc:docMk/>
            <pc:sldMk cId="236255252" sldId="270"/>
            <ac:spMk id="30" creationId="{EBF7A61C-50C3-4887-94DE-3E42D021EC40}"/>
          </ac:spMkLst>
        </pc:spChg>
        <pc:spChg chg="add del mod">
          <ac:chgData name="Li Lixiang" userId="6104bbfcb56aea79" providerId="LiveId" clId="{C4C4BBC2-13B2-4E83-BEBB-FE5D0572A1B0}" dt="2021-03-04T05:41:22.696" v="1047" actId="478"/>
          <ac:spMkLst>
            <pc:docMk/>
            <pc:sldMk cId="236255252" sldId="270"/>
            <ac:spMk id="32" creationId="{926CF8F6-D94C-48BB-836A-EEB4A01ECF36}"/>
          </ac:spMkLst>
        </pc:spChg>
        <pc:spChg chg="add mod">
          <ac:chgData name="Li Lixiang" userId="6104bbfcb56aea79" providerId="LiveId" clId="{C4C4BBC2-13B2-4E83-BEBB-FE5D0572A1B0}" dt="2021-03-04T05:41:58.799" v="1080" actId="1076"/>
          <ac:spMkLst>
            <pc:docMk/>
            <pc:sldMk cId="236255252" sldId="270"/>
            <ac:spMk id="33" creationId="{292957EA-8FF1-43B6-988B-AFF0E5CF0DD0}"/>
          </ac:spMkLst>
        </pc:spChg>
        <pc:spChg chg="add mod">
          <ac:chgData name="Li Lixiang" userId="6104bbfcb56aea79" providerId="LiveId" clId="{C4C4BBC2-13B2-4E83-BEBB-FE5D0572A1B0}" dt="2021-03-04T05:43:27.535" v="1112" actId="20577"/>
          <ac:spMkLst>
            <pc:docMk/>
            <pc:sldMk cId="236255252" sldId="270"/>
            <ac:spMk id="35" creationId="{B08E604E-AD62-44BE-9958-2A28E851D5A9}"/>
          </ac:spMkLst>
        </pc:spChg>
        <pc:spChg chg="add mod">
          <ac:chgData name="Li Lixiang" userId="6104bbfcb56aea79" providerId="LiveId" clId="{C4C4BBC2-13B2-4E83-BEBB-FE5D0572A1B0}" dt="2021-03-04T05:41:58.799" v="1080" actId="1076"/>
          <ac:spMkLst>
            <pc:docMk/>
            <pc:sldMk cId="236255252" sldId="270"/>
            <ac:spMk id="36" creationId="{EA422221-AACB-4537-9C45-49378081D029}"/>
          </ac:spMkLst>
        </pc:spChg>
        <pc:spChg chg="add mod">
          <ac:chgData name="Li Lixiang" userId="6104bbfcb56aea79" providerId="LiveId" clId="{C4C4BBC2-13B2-4E83-BEBB-FE5D0572A1B0}" dt="2021-03-04T05:41:58.799" v="1080" actId="1076"/>
          <ac:spMkLst>
            <pc:docMk/>
            <pc:sldMk cId="236255252" sldId="270"/>
            <ac:spMk id="37" creationId="{DBF91AAE-CEA1-4FA2-A68D-FF932544BC48}"/>
          </ac:spMkLst>
        </pc:spChg>
        <pc:spChg chg="add mod">
          <ac:chgData name="Li Lixiang" userId="6104bbfcb56aea79" providerId="LiveId" clId="{C4C4BBC2-13B2-4E83-BEBB-FE5D0572A1B0}" dt="2021-03-04T05:41:58.799" v="1080" actId="1076"/>
          <ac:spMkLst>
            <pc:docMk/>
            <pc:sldMk cId="236255252" sldId="270"/>
            <ac:spMk id="40" creationId="{3F34753F-2F86-487A-8312-99123BA85486}"/>
          </ac:spMkLst>
        </pc:spChg>
        <pc:spChg chg="add mod">
          <ac:chgData name="Li Lixiang" userId="6104bbfcb56aea79" providerId="LiveId" clId="{C4C4BBC2-13B2-4E83-BEBB-FE5D0572A1B0}" dt="2021-03-04T05:41:58.799" v="1080" actId="1076"/>
          <ac:spMkLst>
            <pc:docMk/>
            <pc:sldMk cId="236255252" sldId="270"/>
            <ac:spMk id="44" creationId="{D0F2AB0B-E7BA-44C5-A9C7-05E0CE915789}"/>
          </ac:spMkLst>
        </pc:spChg>
        <pc:spChg chg="add mod">
          <ac:chgData name="Li Lixiang" userId="6104bbfcb56aea79" providerId="LiveId" clId="{C4C4BBC2-13B2-4E83-BEBB-FE5D0572A1B0}" dt="2021-03-04T05:49:00.041" v="1360" actId="5793"/>
          <ac:spMkLst>
            <pc:docMk/>
            <pc:sldMk cId="236255252" sldId="270"/>
            <ac:spMk id="45" creationId="{2FA106B6-8315-4B71-910F-B13C2E8B4078}"/>
          </ac:spMkLst>
        </pc:spChg>
        <pc:spChg chg="add mod">
          <ac:chgData name="Li Lixiang" userId="6104bbfcb56aea79" providerId="LiveId" clId="{C4C4BBC2-13B2-4E83-BEBB-FE5D0572A1B0}" dt="2021-03-04T05:42:22.308" v="1084" actId="14100"/>
          <ac:spMkLst>
            <pc:docMk/>
            <pc:sldMk cId="236255252" sldId="270"/>
            <ac:spMk id="47" creationId="{EC156788-7C5D-4A77-B13D-8B8CB57B0127}"/>
          </ac:spMkLst>
        </pc:spChg>
        <pc:spChg chg="add mod">
          <ac:chgData name="Li Lixiang" userId="6104bbfcb56aea79" providerId="LiveId" clId="{C4C4BBC2-13B2-4E83-BEBB-FE5D0572A1B0}" dt="2021-03-04T05:49:03.211" v="1364" actId="5793"/>
          <ac:spMkLst>
            <pc:docMk/>
            <pc:sldMk cId="236255252" sldId="270"/>
            <ac:spMk id="48" creationId="{FAA7F6FE-B15B-4A90-B901-686DC2725680}"/>
          </ac:spMkLst>
        </pc:spChg>
        <pc:spChg chg="add mod">
          <ac:chgData name="Li Lixiang" userId="6104bbfcb56aea79" providerId="LiveId" clId="{C4C4BBC2-13B2-4E83-BEBB-FE5D0572A1B0}" dt="2021-03-04T05:50:28.144" v="1494" actId="113"/>
          <ac:spMkLst>
            <pc:docMk/>
            <pc:sldMk cId="236255252" sldId="270"/>
            <ac:spMk id="51" creationId="{F960B835-2E11-469E-B15F-0C92E98913EF}"/>
          </ac:spMkLst>
        </pc:spChg>
        <pc:picChg chg="del">
          <ac:chgData name="Li Lixiang" userId="6104bbfcb56aea79" providerId="LiveId" clId="{C4C4BBC2-13B2-4E83-BEBB-FE5D0572A1B0}" dt="2021-03-04T05:23:56.593" v="454" actId="478"/>
          <ac:picMkLst>
            <pc:docMk/>
            <pc:sldMk cId="236255252" sldId="270"/>
            <ac:picMk id="4" creationId="{A26CA0F9-CBBC-468B-B0F3-BDBB067000F1}"/>
          </ac:picMkLst>
        </pc:picChg>
        <pc:cxnChg chg="add mod">
          <ac:chgData name="Li Lixiang" userId="6104bbfcb56aea79" providerId="LiveId" clId="{C4C4BBC2-13B2-4E83-BEBB-FE5D0572A1B0}" dt="2021-03-04T05:41:41.789" v="1078" actId="1076"/>
          <ac:cxnSpMkLst>
            <pc:docMk/>
            <pc:sldMk cId="236255252" sldId="270"/>
            <ac:cxnSpMk id="12" creationId="{16036EAB-0792-4AEC-BF1B-C999EC67F661}"/>
          </ac:cxnSpMkLst>
        </pc:cxnChg>
        <pc:cxnChg chg="add mod">
          <ac:chgData name="Li Lixiang" userId="6104bbfcb56aea79" providerId="LiveId" clId="{C4C4BBC2-13B2-4E83-BEBB-FE5D0572A1B0}" dt="2021-03-04T05:41:41.789" v="1078" actId="1076"/>
          <ac:cxnSpMkLst>
            <pc:docMk/>
            <pc:sldMk cId="236255252" sldId="270"/>
            <ac:cxnSpMk id="16" creationId="{781CA403-BD7D-4034-ADF4-BDF552EFE449}"/>
          </ac:cxnSpMkLst>
        </pc:cxnChg>
        <pc:cxnChg chg="add mod">
          <ac:chgData name="Li Lixiang" userId="6104bbfcb56aea79" providerId="LiveId" clId="{C4C4BBC2-13B2-4E83-BEBB-FE5D0572A1B0}" dt="2021-03-04T05:41:41.789" v="1078" actId="1076"/>
          <ac:cxnSpMkLst>
            <pc:docMk/>
            <pc:sldMk cId="236255252" sldId="270"/>
            <ac:cxnSpMk id="17" creationId="{8FBDCB7B-F9D0-4AE5-B78E-8CBBA42C1B15}"/>
          </ac:cxnSpMkLst>
        </pc:cxnChg>
        <pc:cxnChg chg="add mod">
          <ac:chgData name="Li Lixiang" userId="6104bbfcb56aea79" providerId="LiveId" clId="{C4C4BBC2-13B2-4E83-BEBB-FE5D0572A1B0}" dt="2021-03-04T05:41:41.789" v="1078" actId="1076"/>
          <ac:cxnSpMkLst>
            <pc:docMk/>
            <pc:sldMk cId="236255252" sldId="270"/>
            <ac:cxnSpMk id="19" creationId="{0D0186D7-6A43-4696-8488-13AC0BD56795}"/>
          </ac:cxnSpMkLst>
        </pc:cxnChg>
        <pc:cxnChg chg="add mod">
          <ac:chgData name="Li Lixiang" userId="6104bbfcb56aea79" providerId="LiveId" clId="{C4C4BBC2-13B2-4E83-BEBB-FE5D0572A1B0}" dt="2021-03-04T05:41:41.789" v="1078" actId="1076"/>
          <ac:cxnSpMkLst>
            <pc:docMk/>
            <pc:sldMk cId="236255252" sldId="270"/>
            <ac:cxnSpMk id="20" creationId="{02346989-BBE5-425D-8C2D-BA8681818E88}"/>
          </ac:cxnSpMkLst>
        </pc:cxnChg>
        <pc:cxnChg chg="add mod">
          <ac:chgData name="Li Lixiang" userId="6104bbfcb56aea79" providerId="LiveId" clId="{C4C4BBC2-13B2-4E83-BEBB-FE5D0572A1B0}" dt="2021-03-04T05:41:41.789" v="1078" actId="1076"/>
          <ac:cxnSpMkLst>
            <pc:docMk/>
            <pc:sldMk cId="236255252" sldId="270"/>
            <ac:cxnSpMk id="24" creationId="{B873076B-FC39-4B83-B1ED-6F1D4FC558AA}"/>
          </ac:cxnSpMkLst>
        </pc:cxnChg>
        <pc:cxnChg chg="add mod">
          <ac:chgData name="Li Lixiang" userId="6104bbfcb56aea79" providerId="LiveId" clId="{C4C4BBC2-13B2-4E83-BEBB-FE5D0572A1B0}" dt="2021-03-04T05:41:58.799" v="1080" actId="1076"/>
          <ac:cxnSpMkLst>
            <pc:docMk/>
            <pc:sldMk cId="236255252" sldId="270"/>
            <ac:cxnSpMk id="34" creationId="{9E3562DD-877E-42B4-BB22-36E53CDCFB9F}"/>
          </ac:cxnSpMkLst>
        </pc:cxnChg>
        <pc:cxnChg chg="add mod">
          <ac:chgData name="Li Lixiang" userId="6104bbfcb56aea79" providerId="LiveId" clId="{C4C4BBC2-13B2-4E83-BEBB-FE5D0572A1B0}" dt="2021-03-04T05:42:11.750" v="1081" actId="14100"/>
          <ac:cxnSpMkLst>
            <pc:docMk/>
            <pc:sldMk cId="236255252" sldId="270"/>
            <ac:cxnSpMk id="38" creationId="{72CD904F-6D09-4B7B-B814-3B8517971AD2}"/>
          </ac:cxnSpMkLst>
        </pc:cxnChg>
        <pc:cxnChg chg="add mod">
          <ac:chgData name="Li Lixiang" userId="6104bbfcb56aea79" providerId="LiveId" clId="{C4C4BBC2-13B2-4E83-BEBB-FE5D0572A1B0}" dt="2021-03-04T05:41:58.799" v="1080" actId="1076"/>
          <ac:cxnSpMkLst>
            <pc:docMk/>
            <pc:sldMk cId="236255252" sldId="270"/>
            <ac:cxnSpMk id="39" creationId="{BF938222-B549-4A25-BAE9-7F5AB20E50D6}"/>
          </ac:cxnSpMkLst>
        </pc:cxnChg>
        <pc:cxnChg chg="add mod">
          <ac:chgData name="Li Lixiang" userId="6104bbfcb56aea79" providerId="LiveId" clId="{C4C4BBC2-13B2-4E83-BEBB-FE5D0572A1B0}" dt="2021-03-04T05:41:58.799" v="1080" actId="1076"/>
          <ac:cxnSpMkLst>
            <pc:docMk/>
            <pc:sldMk cId="236255252" sldId="270"/>
            <ac:cxnSpMk id="41" creationId="{B6999347-85E9-4629-B42A-B86D1A001D2A}"/>
          </ac:cxnSpMkLst>
        </pc:cxnChg>
        <pc:cxnChg chg="add mod">
          <ac:chgData name="Li Lixiang" userId="6104bbfcb56aea79" providerId="LiveId" clId="{C4C4BBC2-13B2-4E83-BEBB-FE5D0572A1B0}" dt="2021-03-04T05:41:58.799" v="1080" actId="1076"/>
          <ac:cxnSpMkLst>
            <pc:docMk/>
            <pc:sldMk cId="236255252" sldId="270"/>
            <ac:cxnSpMk id="42" creationId="{746AF533-001F-4B7F-A607-A50D864453B0}"/>
          </ac:cxnSpMkLst>
        </pc:cxnChg>
        <pc:cxnChg chg="add mod">
          <ac:chgData name="Li Lixiang" userId="6104bbfcb56aea79" providerId="LiveId" clId="{C4C4BBC2-13B2-4E83-BEBB-FE5D0572A1B0}" dt="2021-03-04T05:41:58.799" v="1080" actId="1076"/>
          <ac:cxnSpMkLst>
            <pc:docMk/>
            <pc:sldMk cId="236255252" sldId="270"/>
            <ac:cxnSpMk id="43" creationId="{73254342-931A-4B91-9891-7FFBCC40C095}"/>
          </ac:cxnSpMkLst>
        </pc:cxnChg>
        <pc:cxnChg chg="add mod">
          <ac:chgData name="Li Lixiang" userId="6104bbfcb56aea79" providerId="LiveId" clId="{C4C4BBC2-13B2-4E83-BEBB-FE5D0572A1B0}" dt="2021-03-04T05:42:37.926" v="1089" actId="14100"/>
          <ac:cxnSpMkLst>
            <pc:docMk/>
            <pc:sldMk cId="236255252" sldId="270"/>
            <ac:cxnSpMk id="49" creationId="{6A576DC2-C55F-4779-B0E4-DEE4587CA25E}"/>
          </ac:cxnSpMkLst>
        </pc:cxnChg>
      </pc:sldChg>
      <pc:sldChg chg="addSp delSp modSp add del mod">
        <pc:chgData name="Li Lixiang" userId="6104bbfcb56aea79" providerId="LiveId" clId="{C4C4BBC2-13B2-4E83-BEBB-FE5D0572A1B0}" dt="2021-03-04T06:05:19.330" v="1681" actId="2696"/>
        <pc:sldMkLst>
          <pc:docMk/>
          <pc:sldMk cId="3644787234" sldId="271"/>
        </pc:sldMkLst>
        <pc:spChg chg="mod">
          <ac:chgData name="Li Lixiang" userId="6104bbfcb56aea79" providerId="LiveId" clId="{C4C4BBC2-13B2-4E83-BEBB-FE5D0572A1B0}" dt="2021-03-04T05:47:19.876" v="1221" actId="20577"/>
          <ac:spMkLst>
            <pc:docMk/>
            <pc:sldMk cId="3644787234" sldId="271"/>
            <ac:spMk id="2" creationId="{5EC01E2D-9CFE-4D5D-8863-3BA90731F07B}"/>
          </ac:spMkLst>
        </pc:spChg>
        <pc:spChg chg="del mod">
          <ac:chgData name="Li Lixiang" userId="6104bbfcb56aea79" providerId="LiveId" clId="{C4C4BBC2-13B2-4E83-BEBB-FE5D0572A1B0}" dt="2021-03-04T05:47:24.565" v="1222" actId="478"/>
          <ac:spMkLst>
            <pc:docMk/>
            <pc:sldMk cId="3644787234" sldId="271"/>
            <ac:spMk id="3" creationId="{7060439F-2729-478E-B95F-230482B50AA1}"/>
          </ac:spMkLst>
        </pc:spChg>
        <pc:spChg chg="mod">
          <ac:chgData name="Li Lixiang" userId="6104bbfcb56aea79" providerId="LiveId" clId="{C4C4BBC2-13B2-4E83-BEBB-FE5D0572A1B0}" dt="2021-03-04T05:49:26.642" v="1396" actId="5793"/>
          <ac:spMkLst>
            <pc:docMk/>
            <pc:sldMk cId="3644787234" sldId="271"/>
            <ac:spMk id="5" creationId="{D94FFDDE-535E-4D07-B182-BD631BF44496}"/>
          </ac:spMkLst>
        </pc:spChg>
        <pc:spChg chg="mod">
          <ac:chgData name="Li Lixiang" userId="6104bbfcb56aea79" providerId="LiveId" clId="{C4C4BBC2-13B2-4E83-BEBB-FE5D0572A1B0}" dt="2021-03-04T05:49:44.676" v="1437" actId="5793"/>
          <ac:spMkLst>
            <pc:docMk/>
            <pc:sldMk cId="3644787234" sldId="271"/>
            <ac:spMk id="6" creationId="{D17ACC57-FB4A-4725-9C4A-2B5A76DE96B1}"/>
          </ac:spMkLst>
        </pc:spChg>
        <pc:spChg chg="mod">
          <ac:chgData name="Li Lixiang" userId="6104bbfcb56aea79" providerId="LiveId" clId="{C4C4BBC2-13B2-4E83-BEBB-FE5D0572A1B0}" dt="2021-03-04T05:46:59.839" v="1216" actId="1038"/>
          <ac:spMkLst>
            <pc:docMk/>
            <pc:sldMk cId="3644787234" sldId="271"/>
            <ac:spMk id="8" creationId="{BBD31CBD-9993-44B7-A88C-5818430D733E}"/>
          </ac:spMkLst>
        </pc:spChg>
        <pc:spChg chg="del mod">
          <ac:chgData name="Li Lixiang" userId="6104bbfcb56aea79" providerId="LiveId" clId="{C4C4BBC2-13B2-4E83-BEBB-FE5D0572A1B0}" dt="2021-03-04T05:34:39.044" v="754" actId="478"/>
          <ac:spMkLst>
            <pc:docMk/>
            <pc:sldMk cId="3644787234" sldId="271"/>
            <ac:spMk id="9" creationId="{E3233F8A-8CE9-4EFA-A9FA-74F900A5DE86}"/>
          </ac:spMkLst>
        </pc:spChg>
        <pc:spChg chg="del">
          <ac:chgData name="Li Lixiang" userId="6104bbfcb56aea79" providerId="LiveId" clId="{C4C4BBC2-13B2-4E83-BEBB-FE5D0572A1B0}" dt="2021-03-04T05:34:39.044" v="754" actId="478"/>
          <ac:spMkLst>
            <pc:docMk/>
            <pc:sldMk cId="3644787234" sldId="271"/>
            <ac:spMk id="10" creationId="{2AB2BCCB-667B-416B-9EB0-405293F258BD}"/>
          </ac:spMkLst>
        </pc:spChg>
        <pc:spChg chg="add del mod">
          <ac:chgData name="Li Lixiang" userId="6104bbfcb56aea79" providerId="LiveId" clId="{C4C4BBC2-13B2-4E83-BEBB-FE5D0572A1B0}" dt="2021-03-04T05:47:26.194" v="1223" actId="478"/>
          <ac:spMkLst>
            <pc:docMk/>
            <pc:sldMk cId="3644787234" sldId="271"/>
            <ac:spMk id="11" creationId="{DB26EF73-9A57-4F34-9BD3-046E0513B93E}"/>
          </ac:spMkLst>
        </pc:spChg>
      </pc:sldChg>
      <pc:sldChg chg="add del">
        <pc:chgData name="Li Lixiang" userId="6104bbfcb56aea79" providerId="LiveId" clId="{C4C4BBC2-13B2-4E83-BEBB-FE5D0572A1B0}" dt="2021-03-04T06:05:19.330" v="1681" actId="2696"/>
        <pc:sldMkLst>
          <pc:docMk/>
          <pc:sldMk cId="3705451296" sldId="272"/>
        </pc:sldMkLst>
      </pc:sldChg>
      <pc:sldChg chg="addSp delSp modSp new del mod">
        <pc:chgData name="Li Lixiang" userId="6104bbfcb56aea79" providerId="LiveId" clId="{C4C4BBC2-13B2-4E83-BEBB-FE5D0572A1B0}" dt="2021-03-04T06:05:19.330" v="1681" actId="2696"/>
        <pc:sldMkLst>
          <pc:docMk/>
          <pc:sldMk cId="3382715189" sldId="273"/>
        </pc:sldMkLst>
        <pc:spChg chg="del">
          <ac:chgData name="Li Lixiang" userId="6104bbfcb56aea79" providerId="LiveId" clId="{C4C4BBC2-13B2-4E83-BEBB-FE5D0572A1B0}" dt="2021-03-04T05:43:03.787" v="1091" actId="478"/>
          <ac:spMkLst>
            <pc:docMk/>
            <pc:sldMk cId="3382715189" sldId="273"/>
            <ac:spMk id="2" creationId="{951C7BDF-F400-4315-9886-E1A83A856350}"/>
          </ac:spMkLst>
        </pc:spChg>
        <pc:spChg chg="del">
          <ac:chgData name="Li Lixiang" userId="6104bbfcb56aea79" providerId="LiveId" clId="{C4C4BBC2-13B2-4E83-BEBB-FE5D0572A1B0}" dt="2021-03-04T05:43:05.228" v="1092" actId="478"/>
          <ac:spMkLst>
            <pc:docMk/>
            <pc:sldMk cId="3382715189" sldId="273"/>
            <ac:spMk id="3" creationId="{25A93757-2EB8-47FF-950B-41530E4B349E}"/>
          </ac:spMkLst>
        </pc:spChg>
        <pc:spChg chg="add mod">
          <ac:chgData name="Li Lixiang" userId="6104bbfcb56aea79" providerId="LiveId" clId="{C4C4BBC2-13B2-4E83-BEBB-FE5D0572A1B0}" dt="2021-03-04T05:43:15.003" v="1094" actId="1076"/>
          <ac:spMkLst>
            <pc:docMk/>
            <pc:sldMk cId="3382715189" sldId="273"/>
            <ac:spMk id="4" creationId="{4C87BDA8-27CD-4445-B330-15F1C7261F18}"/>
          </ac:spMkLst>
        </pc:spChg>
        <pc:spChg chg="add mod">
          <ac:chgData name="Li Lixiang" userId="6104bbfcb56aea79" providerId="LiveId" clId="{C4C4BBC2-13B2-4E83-BEBB-FE5D0572A1B0}" dt="2021-03-04T05:43:42.419" v="1132" actId="20577"/>
          <ac:spMkLst>
            <pc:docMk/>
            <pc:sldMk cId="3382715189" sldId="273"/>
            <ac:spMk id="6" creationId="{EC7E49AC-AA90-4955-A874-01EA25A7FD1A}"/>
          </ac:spMkLst>
        </pc:spChg>
        <pc:spChg chg="add mod">
          <ac:chgData name="Li Lixiang" userId="6104bbfcb56aea79" providerId="LiveId" clId="{C4C4BBC2-13B2-4E83-BEBB-FE5D0572A1B0}" dt="2021-03-04T05:44:53.886" v="1147" actId="1076"/>
          <ac:spMkLst>
            <pc:docMk/>
            <pc:sldMk cId="3382715189" sldId="273"/>
            <ac:spMk id="7" creationId="{5CCBFFCB-B795-4760-B8A9-39EF54397F20}"/>
          </ac:spMkLst>
        </pc:spChg>
        <pc:spChg chg="add mod">
          <ac:chgData name="Li Lixiang" userId="6104bbfcb56aea79" providerId="LiveId" clId="{C4C4BBC2-13B2-4E83-BEBB-FE5D0572A1B0}" dt="2021-03-04T05:43:15.003" v="1094" actId="1076"/>
          <ac:spMkLst>
            <pc:docMk/>
            <pc:sldMk cId="3382715189" sldId="273"/>
            <ac:spMk id="8" creationId="{0283302F-2C9E-4CF0-8CE7-59399C6557AC}"/>
          </ac:spMkLst>
        </pc:spChg>
        <pc:spChg chg="add mod">
          <ac:chgData name="Li Lixiang" userId="6104bbfcb56aea79" providerId="LiveId" clId="{C4C4BBC2-13B2-4E83-BEBB-FE5D0572A1B0}" dt="2021-03-04T05:44:37.138" v="1143" actId="1076"/>
          <ac:spMkLst>
            <pc:docMk/>
            <pc:sldMk cId="3382715189" sldId="273"/>
            <ac:spMk id="11" creationId="{39CE9E13-AFDC-4485-8B27-0462168EEBB8}"/>
          </ac:spMkLst>
        </pc:spChg>
        <pc:spChg chg="add mod">
          <ac:chgData name="Li Lixiang" userId="6104bbfcb56aea79" providerId="LiveId" clId="{C4C4BBC2-13B2-4E83-BEBB-FE5D0572A1B0}" dt="2021-03-04T05:43:51.949" v="1135" actId="1076"/>
          <ac:spMkLst>
            <pc:docMk/>
            <pc:sldMk cId="3382715189" sldId="273"/>
            <ac:spMk id="15" creationId="{A3BD1A2F-3FC7-4BCE-B046-FE3D37CB83BA}"/>
          </ac:spMkLst>
        </pc:spChg>
        <pc:spChg chg="add mod">
          <ac:chgData name="Li Lixiang" userId="6104bbfcb56aea79" providerId="LiveId" clId="{C4C4BBC2-13B2-4E83-BEBB-FE5D0572A1B0}" dt="2021-03-04T05:49:16.156" v="1377" actId="6549"/>
          <ac:spMkLst>
            <pc:docMk/>
            <pc:sldMk cId="3382715189" sldId="273"/>
            <ac:spMk id="16" creationId="{2B6944C6-DA95-4D2E-A004-E962D584BD7F}"/>
          </ac:spMkLst>
        </pc:spChg>
        <pc:spChg chg="add mod">
          <ac:chgData name="Li Lixiang" userId="6104bbfcb56aea79" providerId="LiveId" clId="{C4C4BBC2-13B2-4E83-BEBB-FE5D0572A1B0}" dt="2021-03-04T05:45:35.363" v="1158" actId="1076"/>
          <ac:spMkLst>
            <pc:docMk/>
            <pc:sldMk cId="3382715189" sldId="273"/>
            <ac:spMk id="17" creationId="{524D382A-B307-40E4-A364-B4C824C0050B}"/>
          </ac:spMkLst>
        </pc:spChg>
        <pc:spChg chg="add mod">
          <ac:chgData name="Li Lixiang" userId="6104bbfcb56aea79" providerId="LiveId" clId="{C4C4BBC2-13B2-4E83-BEBB-FE5D0572A1B0}" dt="2021-03-04T05:49:12.778" v="1372" actId="5793"/>
          <ac:spMkLst>
            <pc:docMk/>
            <pc:sldMk cId="3382715189" sldId="273"/>
            <ac:spMk id="18" creationId="{C843820F-AC13-47E8-AA31-0477C14FB2E6}"/>
          </ac:spMkLst>
        </pc:spChg>
        <pc:spChg chg="add mod">
          <ac:chgData name="Li Lixiang" userId="6104bbfcb56aea79" providerId="LiveId" clId="{C4C4BBC2-13B2-4E83-BEBB-FE5D0572A1B0}" dt="2021-03-04T05:44:25.888" v="1142" actId="1076"/>
          <ac:spMkLst>
            <pc:docMk/>
            <pc:sldMk cId="3382715189" sldId="273"/>
            <ac:spMk id="20" creationId="{453F1D08-A157-46E4-848C-C4178F2EECC2}"/>
          </ac:spMkLst>
        </pc:spChg>
        <pc:spChg chg="add mod">
          <ac:chgData name="Li Lixiang" userId="6104bbfcb56aea79" providerId="LiveId" clId="{C4C4BBC2-13B2-4E83-BEBB-FE5D0572A1B0}" dt="2021-03-04T05:45:10.953" v="1152" actId="1076"/>
          <ac:spMkLst>
            <pc:docMk/>
            <pc:sldMk cId="3382715189" sldId="273"/>
            <ac:spMk id="29" creationId="{11065F36-249E-4191-8C3C-34F120188C40}"/>
          </ac:spMkLst>
        </pc:spChg>
        <pc:spChg chg="add mod">
          <ac:chgData name="Li Lixiang" userId="6104bbfcb56aea79" providerId="LiveId" clId="{C4C4BBC2-13B2-4E83-BEBB-FE5D0572A1B0}" dt="2021-03-04T05:45:22.193" v="1154" actId="1076"/>
          <ac:spMkLst>
            <pc:docMk/>
            <pc:sldMk cId="3382715189" sldId="273"/>
            <ac:spMk id="30" creationId="{0441E439-7061-47D8-9629-7AEB3C0C1BB4}"/>
          </ac:spMkLst>
        </pc:spChg>
        <pc:spChg chg="add mod">
          <ac:chgData name="Li Lixiang" userId="6104bbfcb56aea79" providerId="LiveId" clId="{C4C4BBC2-13B2-4E83-BEBB-FE5D0572A1B0}" dt="2021-03-04T05:49:10.682" v="1368" actId="5793"/>
          <ac:spMkLst>
            <pc:docMk/>
            <pc:sldMk cId="3382715189" sldId="273"/>
            <ac:spMk id="33" creationId="{0BE74B8F-657B-4D20-AF63-1C489C58C714}"/>
          </ac:spMkLst>
        </pc:spChg>
        <pc:cxnChg chg="add mod">
          <ac:chgData name="Li Lixiang" userId="6104bbfcb56aea79" providerId="LiveId" clId="{C4C4BBC2-13B2-4E83-BEBB-FE5D0572A1B0}" dt="2021-03-04T05:43:15.003" v="1094" actId="1076"/>
          <ac:cxnSpMkLst>
            <pc:docMk/>
            <pc:sldMk cId="3382715189" sldId="273"/>
            <ac:cxnSpMk id="5" creationId="{4FD96723-E66F-4280-B666-3069751D9B51}"/>
          </ac:cxnSpMkLst>
        </pc:cxnChg>
        <pc:cxnChg chg="add mod">
          <ac:chgData name="Li Lixiang" userId="6104bbfcb56aea79" providerId="LiveId" clId="{C4C4BBC2-13B2-4E83-BEBB-FE5D0572A1B0}" dt="2021-03-04T05:44:25.888" v="1142" actId="1076"/>
          <ac:cxnSpMkLst>
            <pc:docMk/>
            <pc:sldMk cId="3382715189" sldId="273"/>
            <ac:cxnSpMk id="9" creationId="{578F437C-75FE-46D8-8E8A-85FA6DFE85DE}"/>
          </ac:cxnSpMkLst>
        </pc:cxnChg>
        <pc:cxnChg chg="add mod">
          <ac:chgData name="Li Lixiang" userId="6104bbfcb56aea79" providerId="LiveId" clId="{C4C4BBC2-13B2-4E83-BEBB-FE5D0572A1B0}" dt="2021-03-04T05:44:51.577" v="1146" actId="14100"/>
          <ac:cxnSpMkLst>
            <pc:docMk/>
            <pc:sldMk cId="3382715189" sldId="273"/>
            <ac:cxnSpMk id="10" creationId="{4727BA80-1338-4628-9528-85A869DE8CAC}"/>
          </ac:cxnSpMkLst>
        </pc:cxnChg>
        <pc:cxnChg chg="add mod">
          <ac:chgData name="Li Lixiang" userId="6104bbfcb56aea79" providerId="LiveId" clId="{C4C4BBC2-13B2-4E83-BEBB-FE5D0572A1B0}" dt="2021-03-04T05:46:03.593" v="1164" actId="14100"/>
          <ac:cxnSpMkLst>
            <pc:docMk/>
            <pc:sldMk cId="3382715189" sldId="273"/>
            <ac:cxnSpMk id="12" creationId="{3C66130C-93CE-4943-B424-ED38309339A6}"/>
          </ac:cxnSpMkLst>
        </pc:cxnChg>
        <pc:cxnChg chg="add mod">
          <ac:chgData name="Li Lixiang" userId="6104bbfcb56aea79" providerId="LiveId" clId="{C4C4BBC2-13B2-4E83-BEBB-FE5D0572A1B0}" dt="2021-03-04T05:44:37.138" v="1143" actId="1076"/>
          <ac:cxnSpMkLst>
            <pc:docMk/>
            <pc:sldMk cId="3382715189" sldId="273"/>
            <ac:cxnSpMk id="13" creationId="{DDEBABA1-E15D-40A3-A0F2-B15A95713FBE}"/>
          </ac:cxnSpMkLst>
        </pc:cxnChg>
        <pc:cxnChg chg="add mod">
          <ac:chgData name="Li Lixiang" userId="6104bbfcb56aea79" providerId="LiveId" clId="{C4C4BBC2-13B2-4E83-BEBB-FE5D0572A1B0}" dt="2021-03-04T05:45:56.990" v="1163" actId="14100"/>
          <ac:cxnSpMkLst>
            <pc:docMk/>
            <pc:sldMk cId="3382715189" sldId="273"/>
            <ac:cxnSpMk id="14" creationId="{0AD24947-C982-4CC9-8227-A7496E5E7156}"/>
          </ac:cxnSpMkLst>
        </pc:cxnChg>
        <pc:cxnChg chg="add mod">
          <ac:chgData name="Li Lixiang" userId="6104bbfcb56aea79" providerId="LiveId" clId="{C4C4BBC2-13B2-4E83-BEBB-FE5D0572A1B0}" dt="2021-03-04T05:43:51.949" v="1135" actId="1076"/>
          <ac:cxnSpMkLst>
            <pc:docMk/>
            <pc:sldMk cId="3382715189" sldId="273"/>
            <ac:cxnSpMk id="19" creationId="{C5965A85-4F15-4370-A9B0-0BB0CD3E979C}"/>
          </ac:cxnSpMkLst>
        </pc:cxnChg>
        <pc:cxnChg chg="add mod">
          <ac:chgData name="Li Lixiang" userId="6104bbfcb56aea79" providerId="LiveId" clId="{C4C4BBC2-13B2-4E83-BEBB-FE5D0572A1B0}" dt="2021-03-04T05:45:04.902" v="1150" actId="14100"/>
          <ac:cxnSpMkLst>
            <pc:docMk/>
            <pc:sldMk cId="3382715189" sldId="273"/>
            <ac:cxnSpMk id="27" creationId="{82762DFE-5EEF-4562-BCBF-E2860A386F3F}"/>
          </ac:cxnSpMkLst>
        </pc:cxnChg>
        <pc:cxnChg chg="add mod">
          <ac:chgData name="Li Lixiang" userId="6104bbfcb56aea79" providerId="LiveId" clId="{C4C4BBC2-13B2-4E83-BEBB-FE5D0572A1B0}" dt="2021-03-04T05:45:22.193" v="1154" actId="1076"/>
          <ac:cxnSpMkLst>
            <pc:docMk/>
            <pc:sldMk cId="3382715189" sldId="273"/>
            <ac:cxnSpMk id="31" creationId="{B0A7787F-2CE7-4555-B92E-E990F09A1CD8}"/>
          </ac:cxnSpMkLst>
        </pc:cxnChg>
        <pc:cxnChg chg="add mod">
          <ac:chgData name="Li Lixiang" userId="6104bbfcb56aea79" providerId="LiveId" clId="{C4C4BBC2-13B2-4E83-BEBB-FE5D0572A1B0}" dt="2021-03-04T05:45:27.044" v="1157" actId="1037"/>
          <ac:cxnSpMkLst>
            <pc:docMk/>
            <pc:sldMk cId="3382715189" sldId="273"/>
            <ac:cxnSpMk id="32" creationId="{310795D9-060E-450B-97BD-68A9E14D6849}"/>
          </ac:cxnSpMkLst>
        </pc:cxnChg>
        <pc:cxnChg chg="add mod">
          <ac:chgData name="Li Lixiang" userId="6104bbfcb56aea79" providerId="LiveId" clId="{C4C4BBC2-13B2-4E83-BEBB-FE5D0572A1B0}" dt="2021-03-04T05:45:47.909" v="1161" actId="1076"/>
          <ac:cxnSpMkLst>
            <pc:docMk/>
            <pc:sldMk cId="3382715189" sldId="273"/>
            <ac:cxnSpMk id="34" creationId="{12B60333-9BB0-4406-A012-2F745ED20266}"/>
          </ac:cxnSpMkLst>
        </pc:cxnChg>
      </pc:sldChg>
      <pc:sldChg chg="modSp add del mod">
        <pc:chgData name="Li Lixiang" userId="6104bbfcb56aea79" providerId="LiveId" clId="{C4C4BBC2-13B2-4E83-BEBB-FE5D0572A1B0}" dt="2021-03-04T06:05:19.330" v="1681" actId="2696"/>
        <pc:sldMkLst>
          <pc:docMk/>
          <pc:sldMk cId="2458152062" sldId="274"/>
        </pc:sldMkLst>
        <pc:spChg chg="mod">
          <ac:chgData name="Li Lixiang" userId="6104bbfcb56aea79" providerId="LiveId" clId="{C4C4BBC2-13B2-4E83-BEBB-FE5D0572A1B0}" dt="2021-03-04T05:47:36.639" v="1229" actId="20577"/>
          <ac:spMkLst>
            <pc:docMk/>
            <pc:sldMk cId="2458152062" sldId="274"/>
            <ac:spMk id="2" creationId="{5EC01E2D-9CFE-4D5D-8863-3BA90731F07B}"/>
          </ac:spMkLst>
        </pc:spChg>
        <pc:spChg chg="mod">
          <ac:chgData name="Li Lixiang" userId="6104bbfcb56aea79" providerId="LiveId" clId="{C4C4BBC2-13B2-4E83-BEBB-FE5D0572A1B0}" dt="2021-03-04T05:48:26.343" v="1325" actId="5793"/>
          <ac:spMkLst>
            <pc:docMk/>
            <pc:sldMk cId="2458152062" sldId="274"/>
            <ac:spMk id="5" creationId="{D94FFDDE-535E-4D07-B182-BD631BF44496}"/>
          </ac:spMkLst>
        </pc:spChg>
        <pc:spChg chg="mod">
          <ac:chgData name="Li Lixiang" userId="6104bbfcb56aea79" providerId="LiveId" clId="{C4C4BBC2-13B2-4E83-BEBB-FE5D0572A1B0}" dt="2021-03-04T05:49:58.208" v="1458" actId="20577"/>
          <ac:spMkLst>
            <pc:docMk/>
            <pc:sldMk cId="2458152062" sldId="274"/>
            <ac:spMk id="6" creationId="{D17ACC57-FB4A-4725-9C4A-2B5A76DE96B1}"/>
          </ac:spMkLst>
        </pc:spChg>
      </pc:sldChg>
      <pc:sldChg chg="addSp delSp modSp add del mod">
        <pc:chgData name="Li Lixiang" userId="6104bbfcb56aea79" providerId="LiveId" clId="{C4C4BBC2-13B2-4E83-BEBB-FE5D0572A1B0}" dt="2021-03-04T06:05:19.330" v="1681" actId="2696"/>
        <pc:sldMkLst>
          <pc:docMk/>
          <pc:sldMk cId="285537872" sldId="275"/>
        </pc:sldMkLst>
        <pc:spChg chg="mod">
          <ac:chgData name="Li Lixiang" userId="6104bbfcb56aea79" providerId="LiveId" clId="{C4C4BBC2-13B2-4E83-BEBB-FE5D0572A1B0}" dt="2021-03-04T06:00:30.266" v="1535" actId="20577"/>
          <ac:spMkLst>
            <pc:docMk/>
            <pc:sldMk cId="285537872" sldId="275"/>
            <ac:spMk id="2" creationId="{5EC01E2D-9CFE-4D5D-8863-3BA90731F07B}"/>
          </ac:spMkLst>
        </pc:spChg>
        <pc:spChg chg="del">
          <ac:chgData name="Li Lixiang" userId="6104bbfcb56aea79" providerId="LiveId" clId="{C4C4BBC2-13B2-4E83-BEBB-FE5D0572A1B0}" dt="2021-03-04T06:03:30.975" v="1660" actId="478"/>
          <ac:spMkLst>
            <pc:docMk/>
            <pc:sldMk cId="285537872" sldId="275"/>
            <ac:spMk id="5" creationId="{D94FFDDE-535E-4D07-B182-BD631BF44496}"/>
          </ac:spMkLst>
        </pc:spChg>
        <pc:spChg chg="del">
          <ac:chgData name="Li Lixiang" userId="6104bbfcb56aea79" providerId="LiveId" clId="{C4C4BBC2-13B2-4E83-BEBB-FE5D0572A1B0}" dt="2021-03-04T06:03:32.091" v="1661" actId="478"/>
          <ac:spMkLst>
            <pc:docMk/>
            <pc:sldMk cId="285537872" sldId="275"/>
            <ac:spMk id="6" creationId="{D17ACC57-FB4A-4725-9C4A-2B5A76DE96B1}"/>
          </ac:spMkLst>
        </pc:spChg>
        <pc:spChg chg="del">
          <ac:chgData name="Li Lixiang" userId="6104bbfcb56aea79" providerId="LiveId" clId="{C4C4BBC2-13B2-4E83-BEBB-FE5D0572A1B0}" dt="2021-03-04T06:03:30.975" v="1660" actId="478"/>
          <ac:spMkLst>
            <pc:docMk/>
            <pc:sldMk cId="285537872" sldId="275"/>
            <ac:spMk id="7" creationId="{79266EAA-8C5B-4CE1-9600-B454AA33BF96}"/>
          </ac:spMkLst>
        </pc:spChg>
        <pc:spChg chg="del">
          <ac:chgData name="Li Lixiang" userId="6104bbfcb56aea79" providerId="LiveId" clId="{C4C4BBC2-13B2-4E83-BEBB-FE5D0572A1B0}" dt="2021-03-04T06:03:32.091" v="1661" actId="478"/>
          <ac:spMkLst>
            <pc:docMk/>
            <pc:sldMk cId="285537872" sldId="275"/>
            <ac:spMk id="8" creationId="{BBD31CBD-9993-44B7-A88C-5818430D733E}"/>
          </ac:spMkLst>
        </pc:spChg>
        <pc:spChg chg="add mod">
          <ac:chgData name="Li Lixiang" userId="6104bbfcb56aea79" providerId="LiveId" clId="{C4C4BBC2-13B2-4E83-BEBB-FE5D0572A1B0}" dt="2021-03-04T06:03:47.659" v="1680" actId="1076"/>
          <ac:spMkLst>
            <pc:docMk/>
            <pc:sldMk cId="285537872" sldId="275"/>
            <ac:spMk id="9" creationId="{30257987-5DAD-4BA9-A19E-34AE3588C3FA}"/>
          </ac:spMkLst>
        </pc:spChg>
        <pc:picChg chg="add mod">
          <ac:chgData name="Li Lixiang" userId="6104bbfcb56aea79" providerId="LiveId" clId="{C4C4BBC2-13B2-4E83-BEBB-FE5D0572A1B0}" dt="2021-03-04T06:01:04.196" v="1548" actId="1076"/>
          <ac:picMkLst>
            <pc:docMk/>
            <pc:sldMk cId="285537872" sldId="275"/>
            <ac:picMk id="1026" creationId="{BE219327-CCBE-4485-9239-9A7E84DF2E27}"/>
          </ac:picMkLst>
        </pc:picChg>
        <pc:picChg chg="add del mod">
          <ac:chgData name="Li Lixiang" userId="6104bbfcb56aea79" providerId="LiveId" clId="{C4C4BBC2-13B2-4E83-BEBB-FE5D0572A1B0}" dt="2021-03-04T06:00:45.636" v="1545" actId="478"/>
          <ac:picMkLst>
            <pc:docMk/>
            <pc:sldMk cId="285537872" sldId="275"/>
            <ac:picMk id="1028" creationId="{2D28478F-F77B-4514-A344-271ECA410EDF}"/>
          </ac:picMkLst>
        </pc:picChg>
      </pc:sldChg>
      <pc:sldChg chg="delSp modSp add del mod">
        <pc:chgData name="Li Lixiang" userId="6104bbfcb56aea79" providerId="LiveId" clId="{C4C4BBC2-13B2-4E83-BEBB-FE5D0572A1B0}" dt="2021-03-04T06:05:19.330" v="1681" actId="2696"/>
        <pc:sldMkLst>
          <pc:docMk/>
          <pc:sldMk cId="1892396108" sldId="276"/>
        </pc:sldMkLst>
        <pc:spChg chg="mod">
          <ac:chgData name="Li Lixiang" userId="6104bbfcb56aea79" providerId="LiveId" clId="{C4C4BBC2-13B2-4E83-BEBB-FE5D0572A1B0}" dt="2021-03-04T06:00:39.901" v="1544" actId="20577"/>
          <ac:spMkLst>
            <pc:docMk/>
            <pc:sldMk cId="1892396108" sldId="276"/>
            <ac:spMk id="2" creationId="{5EC01E2D-9CFE-4D5D-8863-3BA90731F07B}"/>
          </ac:spMkLst>
        </pc:spChg>
        <pc:spChg chg="mod">
          <ac:chgData name="Li Lixiang" userId="6104bbfcb56aea79" providerId="LiveId" clId="{C4C4BBC2-13B2-4E83-BEBB-FE5D0572A1B0}" dt="2021-03-04T06:03:20.633" v="1657" actId="1076"/>
          <ac:spMkLst>
            <pc:docMk/>
            <pc:sldMk cId="1892396108" sldId="276"/>
            <ac:spMk id="5" creationId="{D94FFDDE-535E-4D07-B182-BD631BF44496}"/>
          </ac:spMkLst>
        </pc:spChg>
        <pc:spChg chg="del">
          <ac:chgData name="Li Lixiang" userId="6104bbfcb56aea79" providerId="LiveId" clId="{C4C4BBC2-13B2-4E83-BEBB-FE5D0572A1B0}" dt="2021-03-04T06:02:53.102" v="1631" actId="478"/>
          <ac:spMkLst>
            <pc:docMk/>
            <pc:sldMk cId="1892396108" sldId="276"/>
            <ac:spMk id="6" creationId="{D17ACC57-FB4A-4725-9C4A-2B5A76DE96B1}"/>
          </ac:spMkLst>
        </pc:spChg>
        <pc:spChg chg="del">
          <ac:chgData name="Li Lixiang" userId="6104bbfcb56aea79" providerId="LiveId" clId="{C4C4BBC2-13B2-4E83-BEBB-FE5D0572A1B0}" dt="2021-03-04T06:03:17.098" v="1656" actId="478"/>
          <ac:spMkLst>
            <pc:docMk/>
            <pc:sldMk cId="1892396108" sldId="276"/>
            <ac:spMk id="7" creationId="{79266EAA-8C5B-4CE1-9600-B454AA33BF96}"/>
          </ac:spMkLst>
        </pc:spChg>
        <pc:spChg chg="del">
          <ac:chgData name="Li Lixiang" userId="6104bbfcb56aea79" providerId="LiveId" clId="{C4C4BBC2-13B2-4E83-BEBB-FE5D0572A1B0}" dt="2021-03-04T06:02:58.607" v="1632" actId="478"/>
          <ac:spMkLst>
            <pc:docMk/>
            <pc:sldMk cId="1892396108" sldId="276"/>
            <ac:spMk id="8" creationId="{BBD31CBD-9993-44B7-A88C-5818430D733E}"/>
          </ac:spMkLst>
        </pc:spChg>
        <pc:picChg chg="del">
          <ac:chgData name="Li Lixiang" userId="6104bbfcb56aea79" providerId="LiveId" clId="{C4C4BBC2-13B2-4E83-BEBB-FE5D0572A1B0}" dt="2021-03-04T06:00:50.952" v="1546" actId="478"/>
          <ac:picMkLst>
            <pc:docMk/>
            <pc:sldMk cId="1892396108" sldId="276"/>
            <ac:picMk id="1026" creationId="{BE219327-CCBE-4485-9239-9A7E84DF2E27}"/>
          </ac:picMkLst>
        </pc:picChg>
        <pc:picChg chg="mod">
          <ac:chgData name="Li Lixiang" userId="6104bbfcb56aea79" providerId="LiveId" clId="{C4C4BBC2-13B2-4E83-BEBB-FE5D0572A1B0}" dt="2021-03-04T06:00:52.928" v="1547" actId="1076"/>
          <ac:picMkLst>
            <pc:docMk/>
            <pc:sldMk cId="1892396108" sldId="276"/>
            <ac:picMk id="1028" creationId="{2D28478F-F77B-4514-A344-271ECA410EDF}"/>
          </ac:picMkLst>
        </pc:picChg>
      </pc:sldChg>
      <pc:sldChg chg="add">
        <pc:chgData name="Li Lixiang" userId="6104bbfcb56aea79" providerId="LiveId" clId="{C4C4BBC2-13B2-4E83-BEBB-FE5D0572A1B0}" dt="2021-03-04T06:21:44.417" v="1682"/>
        <pc:sldMkLst>
          <pc:docMk/>
          <pc:sldMk cId="3705451296" sldId="276"/>
        </pc:sldMkLst>
      </pc:sldChg>
      <pc:sldChg chg="add">
        <pc:chgData name="Li Lixiang" userId="6104bbfcb56aea79" providerId="LiveId" clId="{C4C4BBC2-13B2-4E83-BEBB-FE5D0572A1B0}" dt="2021-03-04T06:21:44.417" v="1682"/>
        <pc:sldMkLst>
          <pc:docMk/>
          <pc:sldMk cId="236255252" sldId="277"/>
        </pc:sldMkLst>
      </pc:sldChg>
      <pc:sldChg chg="modSp add mod">
        <pc:chgData name="Li Lixiang" userId="6104bbfcb56aea79" providerId="LiveId" clId="{C4C4BBC2-13B2-4E83-BEBB-FE5D0572A1B0}" dt="2021-03-09T07:22:57.826" v="1731" actId="20577"/>
        <pc:sldMkLst>
          <pc:docMk/>
          <pc:sldMk cId="3382715189" sldId="278"/>
        </pc:sldMkLst>
        <pc:spChg chg="mod">
          <ac:chgData name="Li Lixiang" userId="6104bbfcb56aea79" providerId="LiveId" clId="{C4C4BBC2-13B2-4E83-BEBB-FE5D0572A1B0}" dt="2021-03-09T07:22:55.057" v="1730" actId="20577"/>
          <ac:spMkLst>
            <pc:docMk/>
            <pc:sldMk cId="3382715189" sldId="278"/>
            <ac:spMk id="6" creationId="{EC7E49AC-AA90-4955-A874-01EA25A7FD1A}"/>
          </ac:spMkLst>
        </pc:spChg>
        <pc:spChg chg="mod">
          <ac:chgData name="Li Lixiang" userId="6104bbfcb56aea79" providerId="LiveId" clId="{C4C4BBC2-13B2-4E83-BEBB-FE5D0572A1B0}" dt="2021-03-09T07:22:57.826" v="1731" actId="20577"/>
          <ac:spMkLst>
            <pc:docMk/>
            <pc:sldMk cId="3382715189" sldId="278"/>
            <ac:spMk id="20" creationId="{453F1D08-A157-46E4-848C-C4178F2EECC2}"/>
          </ac:spMkLst>
        </pc:spChg>
        <pc:spChg chg="mod">
          <ac:chgData name="Li Lixiang" userId="6104bbfcb56aea79" providerId="LiveId" clId="{C4C4BBC2-13B2-4E83-BEBB-FE5D0572A1B0}" dt="2021-03-09T07:22:52.989" v="1729" actId="20577"/>
          <ac:spMkLst>
            <pc:docMk/>
            <pc:sldMk cId="3382715189" sldId="278"/>
            <ac:spMk id="26" creationId="{EEA3ADC2-BCDD-4416-9184-995966377ADD}"/>
          </ac:spMkLst>
        </pc:spChg>
      </pc:sldChg>
      <pc:sldChg chg="addSp modSp add mod">
        <pc:chgData name="Li Lixiang" userId="6104bbfcb56aea79" providerId="LiveId" clId="{C4C4BBC2-13B2-4E83-BEBB-FE5D0572A1B0}" dt="2021-03-09T07:23:24.632" v="1737" actId="20577"/>
        <pc:sldMkLst>
          <pc:docMk/>
          <pc:sldMk cId="3644787234" sldId="279"/>
        </pc:sldMkLst>
        <pc:spChg chg="mod">
          <ac:chgData name="Li Lixiang" userId="6104bbfcb56aea79" providerId="LiveId" clId="{C4C4BBC2-13B2-4E83-BEBB-FE5D0572A1B0}" dt="2021-03-09T07:23:24.632" v="1737" actId="20577"/>
          <ac:spMkLst>
            <pc:docMk/>
            <pc:sldMk cId="3644787234" sldId="279"/>
            <ac:spMk id="12" creationId="{359852D0-62F3-449C-9A3C-37EDC2BA791D}"/>
          </ac:spMkLst>
        </pc:spChg>
        <pc:cxnChg chg="add mod">
          <ac:chgData name="Li Lixiang" userId="6104bbfcb56aea79" providerId="LiveId" clId="{C4C4BBC2-13B2-4E83-BEBB-FE5D0572A1B0}" dt="2021-03-07T03:43:10.310" v="1689" actId="14100"/>
          <ac:cxnSpMkLst>
            <pc:docMk/>
            <pc:sldMk cId="3644787234" sldId="279"/>
            <ac:cxnSpMk id="28" creationId="{2E3D4FF6-4C1C-4504-9A2B-B2F2B1B5D015}"/>
          </ac:cxnSpMkLst>
        </pc:cxnChg>
        <pc:cxnChg chg="add mod">
          <ac:chgData name="Li Lixiang" userId="6104bbfcb56aea79" providerId="LiveId" clId="{C4C4BBC2-13B2-4E83-BEBB-FE5D0572A1B0}" dt="2021-03-07T03:43:17.959" v="1692" actId="14100"/>
          <ac:cxnSpMkLst>
            <pc:docMk/>
            <pc:sldMk cId="3644787234" sldId="279"/>
            <ac:cxnSpMk id="32" creationId="{1B264823-55B9-4A23-9697-54CDC03AA575}"/>
          </ac:cxnSpMkLst>
        </pc:cxnChg>
        <pc:cxnChg chg="add mod">
          <ac:chgData name="Li Lixiang" userId="6104bbfcb56aea79" providerId="LiveId" clId="{C4C4BBC2-13B2-4E83-BEBB-FE5D0572A1B0}" dt="2021-03-07T03:43:26.892" v="1695" actId="14100"/>
          <ac:cxnSpMkLst>
            <pc:docMk/>
            <pc:sldMk cId="3644787234" sldId="279"/>
            <ac:cxnSpMk id="33" creationId="{23B58C9E-3D2A-485A-AEBD-9AE2C382A626}"/>
          </ac:cxnSpMkLst>
        </pc:cxnChg>
        <pc:cxnChg chg="mod">
          <ac:chgData name="Li Lixiang" userId="6104bbfcb56aea79" providerId="LiveId" clId="{C4C4BBC2-13B2-4E83-BEBB-FE5D0572A1B0}" dt="2021-03-07T03:43:00.389" v="1685" actId="14100"/>
          <ac:cxnSpMkLst>
            <pc:docMk/>
            <pc:sldMk cId="3644787234" sldId="279"/>
            <ac:cxnSpMk id="35" creationId="{FD171C20-EAB2-402A-8E4E-E449D2250A04}"/>
          </ac:cxnSpMkLst>
        </pc:cxnChg>
        <pc:cxnChg chg="add mod">
          <ac:chgData name="Li Lixiang" userId="6104bbfcb56aea79" providerId="LiveId" clId="{C4C4BBC2-13B2-4E83-BEBB-FE5D0572A1B0}" dt="2021-03-07T03:43:35.967" v="1697" actId="1076"/>
          <ac:cxnSpMkLst>
            <pc:docMk/>
            <pc:sldMk cId="3644787234" sldId="279"/>
            <ac:cxnSpMk id="36" creationId="{153CEDD4-4A0D-4F31-A9B9-BD10DB980154}"/>
          </ac:cxnSpMkLst>
        </pc:cxnChg>
      </pc:sldChg>
      <pc:sldChg chg="addSp modSp add mod">
        <pc:chgData name="Li Lixiang" userId="6104bbfcb56aea79" providerId="LiveId" clId="{C4C4BBC2-13B2-4E83-BEBB-FE5D0572A1B0}" dt="2021-03-07T03:45:22.536" v="1711" actId="1076"/>
        <pc:sldMkLst>
          <pc:docMk/>
          <pc:sldMk cId="2458152062" sldId="280"/>
        </pc:sldMkLst>
        <pc:cxnChg chg="mod">
          <ac:chgData name="Li Lixiang" userId="6104bbfcb56aea79" providerId="LiveId" clId="{C4C4BBC2-13B2-4E83-BEBB-FE5D0572A1B0}" dt="2021-03-07T03:44:49.956" v="1698" actId="14100"/>
          <ac:cxnSpMkLst>
            <pc:docMk/>
            <pc:sldMk cId="2458152062" sldId="280"/>
            <ac:cxnSpMk id="26" creationId="{12617041-DC45-4440-BA90-FB7B34E7F8B0}"/>
          </ac:cxnSpMkLst>
        </pc:cxnChg>
        <pc:cxnChg chg="add mod">
          <ac:chgData name="Li Lixiang" userId="6104bbfcb56aea79" providerId="LiveId" clId="{C4C4BBC2-13B2-4E83-BEBB-FE5D0572A1B0}" dt="2021-03-07T03:44:55.926" v="1701" actId="14100"/>
          <ac:cxnSpMkLst>
            <pc:docMk/>
            <pc:sldMk cId="2458152062" sldId="280"/>
            <ac:cxnSpMk id="28" creationId="{65E60105-F4E6-48C1-BB66-61E25FF6B1B6}"/>
          </ac:cxnSpMkLst>
        </pc:cxnChg>
        <pc:cxnChg chg="add mod">
          <ac:chgData name="Li Lixiang" userId="6104bbfcb56aea79" providerId="LiveId" clId="{C4C4BBC2-13B2-4E83-BEBB-FE5D0572A1B0}" dt="2021-03-07T03:45:03.822" v="1704" actId="14100"/>
          <ac:cxnSpMkLst>
            <pc:docMk/>
            <pc:sldMk cId="2458152062" sldId="280"/>
            <ac:cxnSpMk id="29" creationId="{BD6CCEE0-BF59-4536-9E2C-67C63B587CE2}"/>
          </ac:cxnSpMkLst>
        </pc:cxnChg>
        <pc:cxnChg chg="add mod">
          <ac:chgData name="Li Lixiang" userId="6104bbfcb56aea79" providerId="LiveId" clId="{C4C4BBC2-13B2-4E83-BEBB-FE5D0572A1B0}" dt="2021-03-07T03:45:12.430" v="1707" actId="14100"/>
          <ac:cxnSpMkLst>
            <pc:docMk/>
            <pc:sldMk cId="2458152062" sldId="280"/>
            <ac:cxnSpMk id="30" creationId="{C8837701-5A4F-422F-8767-23437240880E}"/>
          </ac:cxnSpMkLst>
        </pc:cxnChg>
        <pc:cxnChg chg="add mod">
          <ac:chgData name="Li Lixiang" userId="6104bbfcb56aea79" providerId="LiveId" clId="{C4C4BBC2-13B2-4E83-BEBB-FE5D0572A1B0}" dt="2021-03-07T03:45:22.536" v="1711" actId="1076"/>
          <ac:cxnSpMkLst>
            <pc:docMk/>
            <pc:sldMk cId="2458152062" sldId="280"/>
            <ac:cxnSpMk id="31" creationId="{FCCCCA07-883B-4427-AB2B-EE57DF10EF46}"/>
          </ac:cxnSpMkLst>
        </pc:cxnChg>
      </pc:sldChg>
      <pc:sldChg chg="addSp delSp modSp add mod">
        <pc:chgData name="Li Lixiang" userId="6104bbfcb56aea79" providerId="LiveId" clId="{C4C4BBC2-13B2-4E83-BEBB-FE5D0572A1B0}" dt="2021-03-09T08:58:51.103" v="1812" actId="14100"/>
        <pc:sldMkLst>
          <pc:docMk/>
          <pc:sldMk cId="285537872" sldId="281"/>
        </pc:sldMkLst>
        <pc:spChg chg="mod">
          <ac:chgData name="Li Lixiang" userId="6104bbfcb56aea79" providerId="LiveId" clId="{C4C4BBC2-13B2-4E83-BEBB-FE5D0572A1B0}" dt="2021-03-09T07:24:26.937" v="1757" actId="20577"/>
          <ac:spMkLst>
            <pc:docMk/>
            <pc:sldMk cId="285537872" sldId="281"/>
            <ac:spMk id="9" creationId="{30257987-5DAD-4BA9-A19E-34AE3588C3FA}"/>
          </ac:spMkLst>
        </pc:spChg>
        <pc:spChg chg="mod">
          <ac:chgData name="Li Lixiang" userId="6104bbfcb56aea79" providerId="LiveId" clId="{C4C4BBC2-13B2-4E83-BEBB-FE5D0572A1B0}" dt="2021-03-09T08:58:06.153" v="1797" actId="1076"/>
          <ac:spMkLst>
            <pc:docMk/>
            <pc:sldMk cId="285537872" sldId="281"/>
            <ac:spMk id="22" creationId="{EAA6405C-ED05-4EDD-B178-DC8CC115F19E}"/>
          </ac:spMkLst>
        </pc:spChg>
        <pc:spChg chg="mod">
          <ac:chgData name="Li Lixiang" userId="6104bbfcb56aea79" providerId="LiveId" clId="{C4C4BBC2-13B2-4E83-BEBB-FE5D0572A1B0}" dt="2021-03-09T08:58:06.153" v="1797" actId="1076"/>
          <ac:spMkLst>
            <pc:docMk/>
            <pc:sldMk cId="285537872" sldId="281"/>
            <ac:spMk id="23" creationId="{5B6C7A4B-5BA3-443E-9E9E-C0611BF48403}"/>
          </ac:spMkLst>
        </pc:spChg>
        <pc:spChg chg="mod">
          <ac:chgData name="Li Lixiang" userId="6104bbfcb56aea79" providerId="LiveId" clId="{C4C4BBC2-13B2-4E83-BEBB-FE5D0572A1B0}" dt="2021-03-09T08:57:48.723" v="1793" actId="1076"/>
          <ac:spMkLst>
            <pc:docMk/>
            <pc:sldMk cId="285537872" sldId="281"/>
            <ac:spMk id="26" creationId="{6AAF631B-B978-44F0-B1E3-3DBFEF31F077}"/>
          </ac:spMkLst>
        </pc:spChg>
        <pc:spChg chg="mod">
          <ac:chgData name="Li Lixiang" userId="6104bbfcb56aea79" providerId="LiveId" clId="{C4C4BBC2-13B2-4E83-BEBB-FE5D0572A1B0}" dt="2021-03-07T03:46:41.175" v="1715" actId="1076"/>
          <ac:spMkLst>
            <pc:docMk/>
            <pc:sldMk cId="285537872" sldId="281"/>
            <ac:spMk id="34" creationId="{F6621DD6-D25D-44E1-A83A-F2563D1E2B38}"/>
          </ac:spMkLst>
        </pc:spChg>
        <pc:cxnChg chg="mod">
          <ac:chgData name="Li Lixiang" userId="6104bbfcb56aea79" providerId="LiveId" clId="{C4C4BBC2-13B2-4E83-BEBB-FE5D0572A1B0}" dt="2021-03-09T08:57:59.282" v="1796" actId="1076"/>
          <ac:cxnSpMkLst>
            <pc:docMk/>
            <pc:sldMk cId="285537872" sldId="281"/>
            <ac:cxnSpMk id="18" creationId="{314FB4ED-227F-4BBB-A0D5-56128173FE68}"/>
          </ac:cxnSpMkLst>
        </pc:cxnChg>
        <pc:cxnChg chg="mod">
          <ac:chgData name="Li Lixiang" userId="6104bbfcb56aea79" providerId="LiveId" clId="{C4C4BBC2-13B2-4E83-BEBB-FE5D0572A1B0}" dt="2021-03-09T08:58:39.759" v="1809" actId="14100"/>
          <ac:cxnSpMkLst>
            <pc:docMk/>
            <pc:sldMk cId="285537872" sldId="281"/>
            <ac:cxnSpMk id="27" creationId="{D06EBD9A-3D81-41A2-BB4F-1A70BCF60EB0}"/>
          </ac:cxnSpMkLst>
        </pc:cxnChg>
        <pc:cxnChg chg="add mod">
          <ac:chgData name="Li Lixiang" userId="6104bbfcb56aea79" providerId="LiveId" clId="{C4C4BBC2-13B2-4E83-BEBB-FE5D0572A1B0}" dt="2021-03-07T03:47:06.489" v="1724" actId="14100"/>
          <ac:cxnSpMkLst>
            <pc:docMk/>
            <pc:sldMk cId="285537872" sldId="281"/>
            <ac:cxnSpMk id="29" creationId="{EF68867D-59C8-420F-9059-31AFAE36792D}"/>
          </ac:cxnSpMkLst>
        </pc:cxnChg>
        <pc:cxnChg chg="del mod">
          <ac:chgData name="Li Lixiang" userId="6104bbfcb56aea79" providerId="LiveId" clId="{C4C4BBC2-13B2-4E83-BEBB-FE5D0572A1B0}" dt="2021-03-09T08:58:42.805" v="1810" actId="478"/>
          <ac:cxnSpMkLst>
            <pc:docMk/>
            <pc:sldMk cId="285537872" sldId="281"/>
            <ac:cxnSpMk id="30" creationId="{12048B38-71EC-4D93-BF08-D0AFA8091354}"/>
          </ac:cxnSpMkLst>
        </pc:cxnChg>
        <pc:cxnChg chg="add mod">
          <ac:chgData name="Li Lixiang" userId="6104bbfcb56aea79" providerId="LiveId" clId="{C4C4BBC2-13B2-4E83-BEBB-FE5D0572A1B0}" dt="2021-03-09T08:58:20.604" v="1801" actId="14100"/>
          <ac:cxnSpMkLst>
            <pc:docMk/>
            <pc:sldMk cId="285537872" sldId="281"/>
            <ac:cxnSpMk id="31" creationId="{96DA98E2-8E7A-497B-8BBB-E459CF982943}"/>
          </ac:cxnSpMkLst>
        </pc:cxnChg>
        <pc:cxnChg chg="add mod">
          <ac:chgData name="Li Lixiang" userId="6104bbfcb56aea79" providerId="LiveId" clId="{C4C4BBC2-13B2-4E83-BEBB-FE5D0572A1B0}" dt="2021-03-09T08:58:34.560" v="1807" actId="1076"/>
          <ac:cxnSpMkLst>
            <pc:docMk/>
            <pc:sldMk cId="285537872" sldId="281"/>
            <ac:cxnSpMk id="32" creationId="{F3A0A3E2-CDA4-4F40-8A92-E1A7982676AB}"/>
          </ac:cxnSpMkLst>
        </pc:cxnChg>
        <pc:cxnChg chg="mod">
          <ac:chgData name="Li Lixiang" userId="6104bbfcb56aea79" providerId="LiveId" clId="{C4C4BBC2-13B2-4E83-BEBB-FE5D0572A1B0}" dt="2021-03-09T08:57:56" v="1795" actId="14100"/>
          <ac:cxnSpMkLst>
            <pc:docMk/>
            <pc:sldMk cId="285537872" sldId="281"/>
            <ac:cxnSpMk id="37" creationId="{C57E4C2F-39B9-4760-BBF8-151F3595360B}"/>
          </ac:cxnSpMkLst>
        </pc:cxnChg>
        <pc:cxnChg chg="mod">
          <ac:chgData name="Li Lixiang" userId="6104bbfcb56aea79" providerId="LiveId" clId="{C4C4BBC2-13B2-4E83-BEBB-FE5D0572A1B0}" dt="2021-03-09T08:58:51.103" v="1812" actId="14100"/>
          <ac:cxnSpMkLst>
            <pc:docMk/>
            <pc:sldMk cId="285537872" sldId="281"/>
            <ac:cxnSpMk id="39" creationId="{90CD62E6-DAB2-4904-BC5C-AE6EF319F7FD}"/>
          </ac:cxnSpMkLst>
        </pc:cxnChg>
      </pc:sldChg>
      <pc:sldChg chg="addSp modSp add mod">
        <pc:chgData name="Li Lixiang" userId="6104bbfcb56aea79" providerId="LiveId" clId="{C4C4BBC2-13B2-4E83-BEBB-FE5D0572A1B0}" dt="2021-03-11T07:17:47.999" v="1813" actId="1076"/>
        <pc:sldMkLst>
          <pc:docMk/>
          <pc:sldMk cId="1892396108" sldId="282"/>
        </pc:sldMkLst>
        <pc:spChg chg="mod">
          <ac:chgData name="Li Lixiang" userId="6104bbfcb56aea79" providerId="LiveId" clId="{C4C4BBC2-13B2-4E83-BEBB-FE5D0572A1B0}" dt="2021-03-09T07:26:01.637" v="1791" actId="20577"/>
          <ac:spMkLst>
            <pc:docMk/>
            <pc:sldMk cId="1892396108" sldId="282"/>
            <ac:spMk id="5" creationId="{D94FFDDE-535E-4D07-B182-BD631BF44496}"/>
          </ac:spMkLst>
        </pc:spChg>
        <pc:spChg chg="mod">
          <ac:chgData name="Li Lixiang" userId="6104bbfcb56aea79" providerId="LiveId" clId="{C4C4BBC2-13B2-4E83-BEBB-FE5D0572A1B0}" dt="2021-03-09T07:25:02.091" v="1760" actId="1076"/>
          <ac:spMkLst>
            <pc:docMk/>
            <pc:sldMk cId="1892396108" sldId="282"/>
            <ac:spMk id="15" creationId="{AC59B6B3-C02F-4BD0-9A4C-15B6C4436BE5}"/>
          </ac:spMkLst>
        </pc:spChg>
        <pc:spChg chg="mod">
          <ac:chgData name="Li Lixiang" userId="6104bbfcb56aea79" providerId="LiveId" clId="{C4C4BBC2-13B2-4E83-BEBB-FE5D0572A1B0}" dt="2021-03-09T07:24:57.643" v="1759" actId="1076"/>
          <ac:spMkLst>
            <pc:docMk/>
            <pc:sldMk cId="1892396108" sldId="282"/>
            <ac:spMk id="16" creationId="{F64131FC-0923-4D66-9833-72B2FCF513AB}"/>
          </ac:spMkLst>
        </pc:spChg>
        <pc:cxnChg chg="mod">
          <ac:chgData name="Li Lixiang" userId="6104bbfcb56aea79" providerId="LiveId" clId="{C4C4BBC2-13B2-4E83-BEBB-FE5D0572A1B0}" dt="2021-03-09T07:25:13.749" v="1763" actId="14100"/>
          <ac:cxnSpMkLst>
            <pc:docMk/>
            <pc:sldMk cId="1892396108" sldId="282"/>
            <ac:cxnSpMk id="14" creationId="{9441F248-E968-4E40-9E77-CF1CB29F3067}"/>
          </ac:cxnSpMkLst>
        </pc:cxnChg>
        <pc:cxnChg chg="mod">
          <ac:chgData name="Li Lixiang" userId="6104bbfcb56aea79" providerId="LiveId" clId="{C4C4BBC2-13B2-4E83-BEBB-FE5D0572A1B0}" dt="2021-03-09T07:25:06.435" v="1761" actId="1076"/>
          <ac:cxnSpMkLst>
            <pc:docMk/>
            <pc:sldMk cId="1892396108" sldId="282"/>
            <ac:cxnSpMk id="17" creationId="{AFB67960-98DE-4EA6-8FF5-1D3649D95746}"/>
          </ac:cxnSpMkLst>
        </pc:cxnChg>
        <pc:cxnChg chg="mod">
          <ac:chgData name="Li Lixiang" userId="6104bbfcb56aea79" providerId="LiveId" clId="{C4C4BBC2-13B2-4E83-BEBB-FE5D0572A1B0}" dt="2021-03-11T07:17:47.999" v="1813" actId="1076"/>
          <ac:cxnSpMkLst>
            <pc:docMk/>
            <pc:sldMk cId="1892396108" sldId="282"/>
            <ac:cxnSpMk id="18" creationId="{CA38E5EA-9BA7-4219-90E4-9BCB71450CEB}"/>
          </ac:cxnSpMkLst>
        </pc:cxnChg>
        <pc:cxnChg chg="add mod">
          <ac:chgData name="Li Lixiang" userId="6104bbfcb56aea79" providerId="LiveId" clId="{C4C4BBC2-13B2-4E83-BEBB-FE5D0572A1B0}" dt="2021-03-09T07:25:23.068" v="1766" actId="14100"/>
          <ac:cxnSpMkLst>
            <pc:docMk/>
            <pc:sldMk cId="1892396108" sldId="282"/>
            <ac:cxnSpMk id="29" creationId="{6C483521-AE24-453C-AA53-628C6A407C1B}"/>
          </ac:cxnSpMkLst>
        </pc:cxnChg>
        <pc:cxnChg chg="add mod">
          <ac:chgData name="Li Lixiang" userId="6104bbfcb56aea79" providerId="LiveId" clId="{C4C4BBC2-13B2-4E83-BEBB-FE5D0572A1B0}" dt="2021-03-09T07:25:31.084" v="1769" actId="14100"/>
          <ac:cxnSpMkLst>
            <pc:docMk/>
            <pc:sldMk cId="1892396108" sldId="282"/>
            <ac:cxnSpMk id="31" creationId="{3F1ECA60-55FC-46D0-8C7D-060F3877864A}"/>
          </ac:cxnSpMkLst>
        </pc:cxnChg>
      </pc:sldChg>
      <pc:sldChg chg="addSp delSp modSp add mod">
        <pc:chgData name="Li Lixiang" userId="6104bbfcb56aea79" providerId="LiveId" clId="{C4C4BBC2-13B2-4E83-BEBB-FE5D0572A1B0}" dt="2021-03-29T00:47:08.182" v="2010" actId="207"/>
        <pc:sldMkLst>
          <pc:docMk/>
          <pc:sldMk cId="3585909810" sldId="283"/>
        </pc:sldMkLst>
        <pc:spChg chg="mod">
          <ac:chgData name="Li Lixiang" userId="6104bbfcb56aea79" providerId="LiveId" clId="{C4C4BBC2-13B2-4E83-BEBB-FE5D0572A1B0}" dt="2021-03-29T00:44:02.253" v="1822" actId="20577"/>
          <ac:spMkLst>
            <pc:docMk/>
            <pc:sldMk cId="3585909810" sldId="283"/>
            <ac:spMk id="2" creationId="{5EC01E2D-9CFE-4D5D-8863-3BA90731F07B}"/>
          </ac:spMkLst>
        </pc:spChg>
        <pc:spChg chg="mod">
          <ac:chgData name="Li Lixiang" userId="6104bbfcb56aea79" providerId="LiveId" clId="{C4C4BBC2-13B2-4E83-BEBB-FE5D0572A1B0}" dt="2021-03-29T00:47:08.182" v="2010" actId="207"/>
          <ac:spMkLst>
            <pc:docMk/>
            <pc:sldMk cId="3585909810" sldId="283"/>
            <ac:spMk id="3" creationId="{7060439F-2729-478E-B95F-230482B50AA1}"/>
          </ac:spMkLst>
        </pc:spChg>
        <pc:picChg chg="del mod">
          <ac:chgData name="Li Lixiang" userId="6104bbfcb56aea79" providerId="LiveId" clId="{C4C4BBC2-13B2-4E83-BEBB-FE5D0572A1B0}" dt="2021-03-29T00:45:13.997" v="1993" actId="478"/>
          <ac:picMkLst>
            <pc:docMk/>
            <pc:sldMk cId="3585909810" sldId="283"/>
            <ac:picMk id="4" creationId="{A26CA0F9-CBBC-468B-B0F3-BDBB067000F1}"/>
          </ac:picMkLst>
        </pc:picChg>
        <pc:picChg chg="add mod">
          <ac:chgData name="Li Lixiang" userId="6104bbfcb56aea79" providerId="LiveId" clId="{C4C4BBC2-13B2-4E83-BEBB-FE5D0572A1B0}" dt="2021-03-29T00:46:28.429" v="1996" actId="14100"/>
          <ac:picMkLst>
            <pc:docMk/>
            <pc:sldMk cId="3585909810" sldId="283"/>
            <ac:picMk id="6" creationId="{56589C3E-9775-4BDD-8938-D15BE1A164D8}"/>
          </ac:picMkLst>
        </pc:picChg>
      </pc:sldChg>
    </pc:docChg>
  </pc:docChgLst>
  <pc:docChgLst>
    <pc:chgData name="Li Lixiang" userId="6104bbfcb56aea79" providerId="LiveId" clId="{06230E1F-D356-4C37-AC34-84FCAA7A9ACA}"/>
    <pc:docChg chg="undo custSel addSld delSld modSld sldOrd">
      <pc:chgData name="Li Lixiang" userId="6104bbfcb56aea79" providerId="LiveId" clId="{06230E1F-D356-4C37-AC34-84FCAA7A9ACA}" dt="2022-01-30T04:08:28.553" v="2825" actId="20577"/>
      <pc:docMkLst>
        <pc:docMk/>
      </pc:docMkLst>
      <pc:sldChg chg="ord">
        <pc:chgData name="Li Lixiang" userId="6104bbfcb56aea79" providerId="LiveId" clId="{06230E1F-D356-4C37-AC34-84FCAA7A9ACA}" dt="2021-12-26T03:27:53.070" v="2343"/>
        <pc:sldMkLst>
          <pc:docMk/>
          <pc:sldMk cId="2854580649" sldId="257"/>
        </pc:sldMkLst>
      </pc:sldChg>
      <pc:sldChg chg="ord">
        <pc:chgData name="Li Lixiang" userId="6104bbfcb56aea79" providerId="LiveId" clId="{06230E1F-D356-4C37-AC34-84FCAA7A9ACA}" dt="2021-12-26T03:27:57.517" v="2345"/>
        <pc:sldMkLst>
          <pc:docMk/>
          <pc:sldMk cId="851440862" sldId="265"/>
        </pc:sldMkLst>
      </pc:sldChg>
      <pc:sldChg chg="addSp delSp modSp del mod">
        <pc:chgData name="Li Lixiang" userId="6104bbfcb56aea79" providerId="LiveId" clId="{06230E1F-D356-4C37-AC34-84FCAA7A9ACA}" dt="2021-12-24T02:38:38.760" v="1981" actId="47"/>
        <pc:sldMkLst>
          <pc:docMk/>
          <pc:sldMk cId="521383145" sldId="267"/>
        </pc:sldMkLst>
        <pc:spChg chg="mod">
          <ac:chgData name="Li Lixiang" userId="6104bbfcb56aea79" providerId="LiveId" clId="{06230E1F-D356-4C37-AC34-84FCAA7A9ACA}" dt="2021-12-24T02:35:19.284" v="1882" actId="14100"/>
          <ac:spMkLst>
            <pc:docMk/>
            <pc:sldMk cId="521383145" sldId="267"/>
            <ac:spMk id="3" creationId="{7060439F-2729-478E-B95F-230482B50AA1}"/>
          </ac:spMkLst>
        </pc:spChg>
        <pc:spChg chg="add del mod">
          <ac:chgData name="Li Lixiang" userId="6104bbfcb56aea79" providerId="LiveId" clId="{06230E1F-D356-4C37-AC34-84FCAA7A9ACA}" dt="2021-12-24T02:35:15.466" v="1880" actId="478"/>
          <ac:spMkLst>
            <pc:docMk/>
            <pc:sldMk cId="521383145" sldId="267"/>
            <ac:spMk id="4" creationId="{DDAFC502-84FC-4D06-80EB-69B911342252}"/>
          </ac:spMkLst>
        </pc:spChg>
      </pc:sldChg>
      <pc:sldChg chg="modSp del mod">
        <pc:chgData name="Li Lixiang" userId="6104bbfcb56aea79" providerId="LiveId" clId="{06230E1F-D356-4C37-AC34-84FCAA7A9ACA}" dt="2021-12-24T02:33:16.005" v="1878" actId="2696"/>
        <pc:sldMkLst>
          <pc:docMk/>
          <pc:sldMk cId="3719593706" sldId="284"/>
        </pc:sldMkLst>
        <pc:spChg chg="mod">
          <ac:chgData name="Li Lixiang" userId="6104bbfcb56aea79" providerId="LiveId" clId="{06230E1F-D356-4C37-AC34-84FCAA7A9ACA}" dt="2021-12-12T02:18:26.368" v="1192" actId="27636"/>
          <ac:spMkLst>
            <pc:docMk/>
            <pc:sldMk cId="3719593706" sldId="284"/>
            <ac:spMk id="3" creationId="{7060439F-2729-478E-B95F-230482B50AA1}"/>
          </ac:spMkLst>
        </pc:spChg>
      </pc:sldChg>
      <pc:sldChg chg="addSp delSp modSp mod">
        <pc:chgData name="Li Lixiang" userId="6104bbfcb56aea79" providerId="LiveId" clId="{06230E1F-D356-4C37-AC34-84FCAA7A9ACA}" dt="2021-12-26T03:27:46.173" v="2341" actId="27636"/>
        <pc:sldMkLst>
          <pc:docMk/>
          <pc:sldMk cId="1502459546" sldId="285"/>
        </pc:sldMkLst>
        <pc:spChg chg="del">
          <ac:chgData name="Li Lixiang" userId="6104bbfcb56aea79" providerId="LiveId" clId="{06230E1F-D356-4C37-AC34-84FCAA7A9ACA}" dt="2021-12-26T03:22:25.798" v="2030" actId="478"/>
          <ac:spMkLst>
            <pc:docMk/>
            <pc:sldMk cId="1502459546" sldId="285"/>
            <ac:spMk id="2" creationId="{5EC01E2D-9CFE-4D5D-8863-3BA90731F07B}"/>
          </ac:spMkLst>
        </pc:spChg>
        <pc:spChg chg="mod">
          <ac:chgData name="Li Lixiang" userId="6104bbfcb56aea79" providerId="LiveId" clId="{06230E1F-D356-4C37-AC34-84FCAA7A9ACA}" dt="2021-12-26T03:27:46.173" v="2341" actId="27636"/>
          <ac:spMkLst>
            <pc:docMk/>
            <pc:sldMk cId="1502459546" sldId="285"/>
            <ac:spMk id="3" creationId="{7060439F-2729-478E-B95F-230482B50AA1}"/>
          </ac:spMkLst>
        </pc:spChg>
        <pc:spChg chg="add del mod">
          <ac:chgData name="Li Lixiang" userId="6104bbfcb56aea79" providerId="LiveId" clId="{06230E1F-D356-4C37-AC34-84FCAA7A9ACA}" dt="2021-12-26T03:22:27.322" v="2031" actId="478"/>
          <ac:spMkLst>
            <pc:docMk/>
            <pc:sldMk cId="1502459546" sldId="285"/>
            <ac:spMk id="5" creationId="{EA0F12EB-EC1B-4B3D-83C0-E161F682F7D2}"/>
          </ac:spMkLst>
        </pc:spChg>
      </pc:sldChg>
      <pc:sldChg chg="addSp delSp modSp mod">
        <pc:chgData name="Li Lixiang" userId="6104bbfcb56aea79" providerId="LiveId" clId="{06230E1F-D356-4C37-AC34-84FCAA7A9ACA}" dt="2021-12-26T03:22:16.941" v="2029" actId="27636"/>
        <pc:sldMkLst>
          <pc:docMk/>
          <pc:sldMk cId="3714358071" sldId="286"/>
        </pc:sldMkLst>
        <pc:spChg chg="del">
          <ac:chgData name="Li Lixiang" userId="6104bbfcb56aea79" providerId="LiveId" clId="{06230E1F-D356-4C37-AC34-84FCAA7A9ACA}" dt="2021-12-26T03:21:41.138" v="2019" actId="478"/>
          <ac:spMkLst>
            <pc:docMk/>
            <pc:sldMk cId="3714358071" sldId="286"/>
            <ac:spMk id="2" creationId="{5EC01E2D-9CFE-4D5D-8863-3BA90731F07B}"/>
          </ac:spMkLst>
        </pc:spChg>
        <pc:spChg chg="mod">
          <ac:chgData name="Li Lixiang" userId="6104bbfcb56aea79" providerId="LiveId" clId="{06230E1F-D356-4C37-AC34-84FCAA7A9ACA}" dt="2021-12-26T03:22:16.941" v="2029" actId="27636"/>
          <ac:spMkLst>
            <pc:docMk/>
            <pc:sldMk cId="3714358071" sldId="286"/>
            <ac:spMk id="3" creationId="{7060439F-2729-478E-B95F-230482B50AA1}"/>
          </ac:spMkLst>
        </pc:spChg>
        <pc:spChg chg="add del mod">
          <ac:chgData name="Li Lixiang" userId="6104bbfcb56aea79" providerId="LiveId" clId="{06230E1F-D356-4C37-AC34-84FCAA7A9ACA}" dt="2021-12-26T03:21:42.970" v="2020" actId="478"/>
          <ac:spMkLst>
            <pc:docMk/>
            <pc:sldMk cId="3714358071" sldId="286"/>
            <ac:spMk id="5" creationId="{4DBE16A7-956C-4E34-AA5A-F5338A0C455B}"/>
          </ac:spMkLst>
        </pc:spChg>
      </pc:sldChg>
      <pc:sldChg chg="addSp delSp modSp add mod setBg">
        <pc:chgData name="Li Lixiang" userId="6104bbfcb56aea79" providerId="LiveId" clId="{06230E1F-D356-4C37-AC34-84FCAA7A9ACA}" dt="2021-12-26T03:21:32.945" v="2018" actId="14100"/>
        <pc:sldMkLst>
          <pc:docMk/>
          <pc:sldMk cId="2646919547" sldId="287"/>
        </pc:sldMkLst>
        <pc:spChg chg="del">
          <ac:chgData name="Li Lixiang" userId="6104bbfcb56aea79" providerId="LiveId" clId="{06230E1F-D356-4C37-AC34-84FCAA7A9ACA}" dt="2021-12-26T03:21:23.751" v="2011" actId="478"/>
          <ac:spMkLst>
            <pc:docMk/>
            <pc:sldMk cId="2646919547" sldId="287"/>
            <ac:spMk id="2" creationId="{5EC01E2D-9CFE-4D5D-8863-3BA90731F07B}"/>
          </ac:spMkLst>
        </pc:spChg>
        <pc:spChg chg="mod">
          <ac:chgData name="Li Lixiang" userId="6104bbfcb56aea79" providerId="LiveId" clId="{06230E1F-D356-4C37-AC34-84FCAA7A9ACA}" dt="2021-12-26T03:21:32.945" v="2018" actId="14100"/>
          <ac:spMkLst>
            <pc:docMk/>
            <pc:sldMk cId="2646919547" sldId="287"/>
            <ac:spMk id="3" creationId="{7060439F-2729-478E-B95F-230482B50AA1}"/>
          </ac:spMkLst>
        </pc:spChg>
        <pc:spChg chg="add del mod">
          <ac:chgData name="Li Lixiang" userId="6104bbfcb56aea79" providerId="LiveId" clId="{06230E1F-D356-4C37-AC34-84FCAA7A9ACA}" dt="2021-12-26T03:21:25.643" v="2012" actId="478"/>
          <ac:spMkLst>
            <pc:docMk/>
            <pc:sldMk cId="2646919547" sldId="287"/>
            <ac:spMk id="5" creationId="{9F3B85B8-C069-42D9-89FF-F6A46248F84C}"/>
          </ac:spMkLst>
        </pc:spChg>
      </pc:sldChg>
      <pc:sldChg chg="addSp delSp modSp add mod setBg">
        <pc:chgData name="Li Lixiang" userId="6104bbfcb56aea79" providerId="LiveId" clId="{06230E1F-D356-4C37-AC34-84FCAA7A9ACA}" dt="2021-12-26T03:26:24.777" v="2256" actId="1076"/>
        <pc:sldMkLst>
          <pc:docMk/>
          <pc:sldMk cId="1671578506" sldId="288"/>
        </pc:sldMkLst>
        <pc:spChg chg="del">
          <ac:chgData name="Li Lixiang" userId="6104bbfcb56aea79" providerId="LiveId" clId="{06230E1F-D356-4C37-AC34-84FCAA7A9ACA}" dt="2021-12-26T03:20:41.591" v="1990" actId="478"/>
          <ac:spMkLst>
            <pc:docMk/>
            <pc:sldMk cId="1671578506" sldId="288"/>
            <ac:spMk id="2" creationId="{5EC01E2D-9CFE-4D5D-8863-3BA90731F07B}"/>
          </ac:spMkLst>
        </pc:spChg>
        <pc:spChg chg="mod">
          <ac:chgData name="Li Lixiang" userId="6104bbfcb56aea79" providerId="LiveId" clId="{06230E1F-D356-4C37-AC34-84FCAA7A9ACA}" dt="2021-12-26T03:26:11.884" v="2254" actId="404"/>
          <ac:spMkLst>
            <pc:docMk/>
            <pc:sldMk cId="1671578506" sldId="288"/>
            <ac:spMk id="3" creationId="{7060439F-2729-478E-B95F-230482B50AA1}"/>
          </ac:spMkLst>
        </pc:spChg>
        <pc:spChg chg="del">
          <ac:chgData name="Li Lixiang" userId="6104bbfcb56aea79" providerId="LiveId" clId="{06230E1F-D356-4C37-AC34-84FCAA7A9ACA}" dt="2021-11-18T09:18:10.686" v="185" actId="478"/>
          <ac:spMkLst>
            <pc:docMk/>
            <pc:sldMk cId="1671578506" sldId="288"/>
            <ac:spMk id="4" creationId="{DDAFC502-84FC-4D06-80EB-69B911342252}"/>
          </ac:spMkLst>
        </pc:spChg>
        <pc:spChg chg="add del mod">
          <ac:chgData name="Li Lixiang" userId="6104bbfcb56aea79" providerId="LiveId" clId="{06230E1F-D356-4C37-AC34-84FCAA7A9ACA}" dt="2021-12-26T03:20:42.695" v="1991" actId="478"/>
          <ac:spMkLst>
            <pc:docMk/>
            <pc:sldMk cId="1671578506" sldId="288"/>
            <ac:spMk id="5" creationId="{B70425F7-49BF-4FDB-87A3-782A7C0BAF41}"/>
          </ac:spMkLst>
        </pc:spChg>
        <pc:spChg chg="add mod">
          <ac:chgData name="Li Lixiang" userId="6104bbfcb56aea79" providerId="LiveId" clId="{06230E1F-D356-4C37-AC34-84FCAA7A9ACA}" dt="2021-12-26T03:26:24.777" v="2256" actId="1076"/>
          <ac:spMkLst>
            <pc:docMk/>
            <pc:sldMk cId="1671578506" sldId="288"/>
            <ac:spMk id="6" creationId="{E7CB7D13-6E5E-40B6-9F2F-67F73B06AED4}"/>
          </ac:spMkLst>
        </pc:spChg>
      </pc:sldChg>
      <pc:sldChg chg="addSp delSp modSp add mod">
        <pc:chgData name="Li Lixiang" userId="6104bbfcb56aea79" providerId="LiveId" clId="{06230E1F-D356-4C37-AC34-84FCAA7A9ACA}" dt="2021-12-26T07:23:13.762" v="2824" actId="404"/>
        <pc:sldMkLst>
          <pc:docMk/>
          <pc:sldMk cId="428481265" sldId="289"/>
        </pc:sldMkLst>
        <pc:spChg chg="del">
          <ac:chgData name="Li Lixiang" userId="6104bbfcb56aea79" providerId="LiveId" clId="{06230E1F-D356-4C37-AC34-84FCAA7A9ACA}" dt="2021-12-26T03:20:59.841" v="1998" actId="478"/>
          <ac:spMkLst>
            <pc:docMk/>
            <pc:sldMk cId="428481265" sldId="289"/>
            <ac:spMk id="2" creationId="{5EC01E2D-9CFE-4D5D-8863-3BA90731F07B}"/>
          </ac:spMkLst>
        </pc:spChg>
        <pc:spChg chg="mod">
          <ac:chgData name="Li Lixiang" userId="6104bbfcb56aea79" providerId="LiveId" clId="{06230E1F-D356-4C37-AC34-84FCAA7A9ACA}" dt="2021-12-26T07:23:13.762" v="2824" actId="404"/>
          <ac:spMkLst>
            <pc:docMk/>
            <pc:sldMk cId="428481265" sldId="289"/>
            <ac:spMk id="3" creationId="{7060439F-2729-478E-B95F-230482B50AA1}"/>
          </ac:spMkLst>
        </pc:spChg>
        <pc:spChg chg="add del mod">
          <ac:chgData name="Li Lixiang" userId="6104bbfcb56aea79" providerId="LiveId" clId="{06230E1F-D356-4C37-AC34-84FCAA7A9ACA}" dt="2021-12-26T03:21:01.810" v="1999" actId="478"/>
          <ac:spMkLst>
            <pc:docMk/>
            <pc:sldMk cId="428481265" sldId="289"/>
            <ac:spMk id="5" creationId="{2EA64C9E-0CF1-48D1-BD6E-AB811D385B01}"/>
          </ac:spMkLst>
        </pc:spChg>
      </pc:sldChg>
      <pc:sldChg chg="modSp add del mod ord">
        <pc:chgData name="Li Lixiang" userId="6104bbfcb56aea79" providerId="LiveId" clId="{06230E1F-D356-4C37-AC34-84FCAA7A9ACA}" dt="2022-01-30T04:08:28.553" v="2825" actId="20577"/>
        <pc:sldMkLst>
          <pc:docMk/>
          <pc:sldMk cId="386489568" sldId="290"/>
        </pc:sldMkLst>
        <pc:spChg chg="mod">
          <ac:chgData name="Li Lixiang" userId="6104bbfcb56aea79" providerId="LiveId" clId="{06230E1F-D356-4C37-AC34-84FCAA7A9ACA}" dt="2022-01-30T04:08:28.553" v="2825" actId="20577"/>
          <ac:spMkLst>
            <pc:docMk/>
            <pc:sldMk cId="386489568" sldId="290"/>
            <ac:spMk id="3" creationId="{7060439F-2729-478E-B95F-230482B50AA1}"/>
          </ac:spMkLst>
        </pc:spChg>
      </pc:sldChg>
      <pc:sldChg chg="modSp add del mod">
        <pc:chgData name="Li Lixiang" userId="6104bbfcb56aea79" providerId="LiveId" clId="{06230E1F-D356-4C37-AC34-84FCAA7A9ACA}" dt="2021-12-12T02:51:42.606" v="1874" actId="47"/>
        <pc:sldMkLst>
          <pc:docMk/>
          <pc:sldMk cId="1821804651" sldId="290"/>
        </pc:sldMkLst>
        <pc:spChg chg="mod">
          <ac:chgData name="Li Lixiang" userId="6104bbfcb56aea79" providerId="LiveId" clId="{06230E1F-D356-4C37-AC34-84FCAA7A9ACA}" dt="2021-11-18T09:47:46.148" v="1173" actId="20577"/>
          <ac:spMkLst>
            <pc:docMk/>
            <pc:sldMk cId="1821804651" sldId="290"/>
            <ac:spMk id="3" creationId="{7060439F-2729-478E-B95F-230482B50AA1}"/>
          </ac:spMkLst>
        </pc:spChg>
      </pc:sldChg>
      <pc:sldChg chg="addSp delSp modSp add mod ord">
        <pc:chgData name="Li Lixiang" userId="6104bbfcb56aea79" providerId="LiveId" clId="{06230E1F-D356-4C37-AC34-84FCAA7A9ACA}" dt="2021-12-26T03:20:30.335" v="1989" actId="27636"/>
        <pc:sldMkLst>
          <pc:docMk/>
          <pc:sldMk cId="1390580729" sldId="291"/>
        </pc:sldMkLst>
        <pc:spChg chg="del">
          <ac:chgData name="Li Lixiang" userId="6104bbfcb56aea79" providerId="LiveId" clId="{06230E1F-D356-4C37-AC34-84FCAA7A9ACA}" dt="2021-12-26T03:20:20.779" v="1982" actId="478"/>
          <ac:spMkLst>
            <pc:docMk/>
            <pc:sldMk cId="1390580729" sldId="291"/>
            <ac:spMk id="2" creationId="{5EC01E2D-9CFE-4D5D-8863-3BA90731F07B}"/>
          </ac:spMkLst>
        </pc:spChg>
        <pc:spChg chg="mod">
          <ac:chgData name="Li Lixiang" userId="6104bbfcb56aea79" providerId="LiveId" clId="{06230E1F-D356-4C37-AC34-84FCAA7A9ACA}" dt="2021-12-26T03:20:30.335" v="1989" actId="27636"/>
          <ac:spMkLst>
            <pc:docMk/>
            <pc:sldMk cId="1390580729" sldId="291"/>
            <ac:spMk id="3" creationId="{7060439F-2729-478E-B95F-230482B50AA1}"/>
          </ac:spMkLst>
        </pc:spChg>
        <pc:spChg chg="add del mod">
          <ac:chgData name="Li Lixiang" userId="6104bbfcb56aea79" providerId="LiveId" clId="{06230E1F-D356-4C37-AC34-84FCAA7A9ACA}" dt="2021-12-26T03:20:22.288" v="1983" actId="478"/>
          <ac:spMkLst>
            <pc:docMk/>
            <pc:sldMk cId="1390580729" sldId="291"/>
            <ac:spMk id="5" creationId="{2AD3E5E6-DB58-4656-AA51-2E76274FF31E}"/>
          </ac:spMkLst>
        </pc:spChg>
        <pc:spChg chg="del">
          <ac:chgData name="Li Lixiang" userId="6104bbfcb56aea79" providerId="LiveId" clId="{06230E1F-D356-4C37-AC34-84FCAA7A9ACA}" dt="2021-12-12T02:18:41.747" v="1198" actId="478"/>
          <ac:spMkLst>
            <pc:docMk/>
            <pc:sldMk cId="1390580729" sldId="291"/>
            <ac:spMk id="5" creationId="{2FE83FB9-ED60-418D-A672-204C04B87883}"/>
          </ac:spMkLst>
        </pc:spChg>
        <pc:spChg chg="del">
          <ac:chgData name="Li Lixiang" userId="6104bbfcb56aea79" providerId="LiveId" clId="{06230E1F-D356-4C37-AC34-84FCAA7A9ACA}" dt="2021-12-12T02:18:39.955" v="1197" actId="478"/>
          <ac:spMkLst>
            <pc:docMk/>
            <pc:sldMk cId="1390580729" sldId="291"/>
            <ac:spMk id="6" creationId="{73278296-E355-4E6E-B10F-8D2DFFA76166}"/>
          </ac:spMkLst>
        </pc:spChg>
      </pc:sldChg>
      <pc:sldChg chg="modSp new del mod">
        <pc:chgData name="Li Lixiang" userId="6104bbfcb56aea79" providerId="LiveId" clId="{06230E1F-D356-4C37-AC34-84FCAA7A9ACA}" dt="2021-12-24T02:36:32.013" v="1980" actId="2696"/>
        <pc:sldMkLst>
          <pc:docMk/>
          <pc:sldMk cId="3124131665" sldId="292"/>
        </pc:sldMkLst>
        <pc:spChg chg="mod">
          <ac:chgData name="Li Lixiang" userId="6104bbfcb56aea79" providerId="LiveId" clId="{06230E1F-D356-4C37-AC34-84FCAA7A9ACA}" dt="2021-12-12T02:23:27.373" v="1478"/>
          <ac:spMkLst>
            <pc:docMk/>
            <pc:sldMk cId="3124131665" sldId="292"/>
            <ac:spMk id="2" creationId="{68FC5CD9-350E-411B-833F-637FB3A36C2B}"/>
          </ac:spMkLst>
        </pc:spChg>
        <pc:spChg chg="mod">
          <ac:chgData name="Li Lixiang" userId="6104bbfcb56aea79" providerId="LiveId" clId="{06230E1F-D356-4C37-AC34-84FCAA7A9ACA}" dt="2021-12-12T02:36:55.467" v="1873" actId="14"/>
          <ac:spMkLst>
            <pc:docMk/>
            <pc:sldMk cId="3124131665" sldId="292"/>
            <ac:spMk id="3" creationId="{A9A74A00-8237-4773-B481-72C765F68AD3}"/>
          </ac:spMkLst>
        </pc:spChg>
      </pc:sldChg>
      <pc:sldChg chg="modSp add mod ord">
        <pc:chgData name="Li Lixiang" userId="6104bbfcb56aea79" providerId="LiveId" clId="{06230E1F-D356-4C37-AC34-84FCAA7A9ACA}" dt="2021-12-24T02:36:03.483" v="1979" actId="20577"/>
        <pc:sldMkLst>
          <pc:docMk/>
          <pc:sldMk cId="2321025619" sldId="293"/>
        </pc:sldMkLst>
        <pc:spChg chg="mod">
          <ac:chgData name="Li Lixiang" userId="6104bbfcb56aea79" providerId="LiveId" clId="{06230E1F-D356-4C37-AC34-84FCAA7A9ACA}" dt="2021-12-24T02:36:03.483" v="1979" actId="20577"/>
          <ac:spMkLst>
            <pc:docMk/>
            <pc:sldMk cId="2321025619" sldId="293"/>
            <ac:spMk id="9" creationId="{AC05F62B-EAFE-4E12-94DF-04E1AFD30D6D}"/>
          </ac:spMkLst>
        </pc:spChg>
      </pc:sldChg>
      <pc:sldChg chg="modSp add mod ord">
        <pc:chgData name="Li Lixiang" userId="6104bbfcb56aea79" providerId="LiveId" clId="{06230E1F-D356-4C37-AC34-84FCAA7A9ACA}" dt="2021-12-26T07:16:22.845" v="2767"/>
        <pc:sldMkLst>
          <pc:docMk/>
          <pc:sldMk cId="4161212838" sldId="294"/>
        </pc:sldMkLst>
        <pc:spChg chg="mod">
          <ac:chgData name="Li Lixiang" userId="6104bbfcb56aea79" providerId="LiveId" clId="{06230E1F-D356-4C37-AC34-84FCAA7A9ACA}" dt="2021-12-24T02:35:56.597" v="1971" actId="20577"/>
          <ac:spMkLst>
            <pc:docMk/>
            <pc:sldMk cId="4161212838" sldId="294"/>
            <ac:spMk id="9" creationId="{AC05F62B-EAFE-4E12-94DF-04E1AFD30D6D}"/>
          </ac:spMkLst>
        </pc:spChg>
      </pc:sldChg>
      <pc:sldChg chg="modSp add mod ord">
        <pc:chgData name="Li Lixiang" userId="6104bbfcb56aea79" providerId="LiveId" clId="{06230E1F-D356-4C37-AC34-84FCAA7A9ACA}" dt="2021-12-26T07:17:50.974" v="2819" actId="20577"/>
        <pc:sldMkLst>
          <pc:docMk/>
          <pc:sldMk cId="3298610533" sldId="295"/>
        </pc:sldMkLst>
        <pc:spChg chg="mod">
          <ac:chgData name="Li Lixiang" userId="6104bbfcb56aea79" providerId="LiveId" clId="{06230E1F-D356-4C37-AC34-84FCAA7A9ACA}" dt="2021-12-26T07:17:50.974" v="2819" actId="20577"/>
          <ac:spMkLst>
            <pc:docMk/>
            <pc:sldMk cId="3298610533" sldId="295"/>
            <ac:spMk id="3" creationId="{7060439F-2729-478E-B95F-230482B50AA1}"/>
          </ac:spMkLst>
        </pc:spChg>
        <pc:spChg chg="mod">
          <ac:chgData name="Li Lixiang" userId="6104bbfcb56aea79" providerId="LiveId" clId="{06230E1F-D356-4C37-AC34-84FCAA7A9ACA}" dt="2021-12-24T02:35:44.868" v="1955" actId="20577"/>
          <ac:spMkLst>
            <pc:docMk/>
            <pc:sldMk cId="3298610533" sldId="295"/>
            <ac:spMk id="9" creationId="{AC05F62B-EAFE-4E12-94DF-04E1AFD30D6D}"/>
          </ac:spMkLst>
        </pc:spChg>
      </pc:sldChg>
      <pc:sldChg chg="addSp delSp modSp add mod ord">
        <pc:chgData name="Li Lixiang" userId="6104bbfcb56aea79" providerId="LiveId" clId="{06230E1F-D356-4C37-AC34-84FCAA7A9ACA}" dt="2021-12-26T07:17:09.014" v="2807"/>
        <pc:sldMkLst>
          <pc:docMk/>
          <pc:sldMk cId="83085050" sldId="296"/>
        </pc:sldMkLst>
        <pc:spChg chg="mod">
          <ac:chgData name="Li Lixiang" userId="6104bbfcb56aea79" providerId="LiveId" clId="{06230E1F-D356-4C37-AC34-84FCAA7A9ACA}" dt="2021-12-26T07:17:06.196" v="2805" actId="1076"/>
          <ac:spMkLst>
            <pc:docMk/>
            <pc:sldMk cId="83085050" sldId="296"/>
            <ac:spMk id="3" creationId="{7060439F-2729-478E-B95F-230482B50AA1}"/>
          </ac:spMkLst>
        </pc:spChg>
        <pc:spChg chg="add del mod">
          <ac:chgData name="Li Lixiang" userId="6104bbfcb56aea79" providerId="LiveId" clId="{06230E1F-D356-4C37-AC34-84FCAA7A9ACA}" dt="2021-12-26T07:17:02.389" v="2804" actId="478"/>
          <ac:spMkLst>
            <pc:docMk/>
            <pc:sldMk cId="83085050" sldId="296"/>
            <ac:spMk id="4" creationId="{0A2EA591-F6BF-4701-8DB7-CCA75772C5B5}"/>
          </ac:spMkLst>
        </pc:spChg>
        <pc:spChg chg="add del mod">
          <ac:chgData name="Li Lixiang" userId="6104bbfcb56aea79" providerId="LiveId" clId="{06230E1F-D356-4C37-AC34-84FCAA7A9ACA}" dt="2021-12-26T07:17:02.389" v="2804" actId="478"/>
          <ac:spMkLst>
            <pc:docMk/>
            <pc:sldMk cId="83085050" sldId="296"/>
            <ac:spMk id="5" creationId="{AB74A17A-3C38-482D-9E1E-1C8D99473B0E}"/>
          </ac:spMkLst>
        </pc:spChg>
        <pc:spChg chg="add del mod">
          <ac:chgData name="Li Lixiang" userId="6104bbfcb56aea79" providerId="LiveId" clId="{06230E1F-D356-4C37-AC34-84FCAA7A9ACA}" dt="2021-12-26T07:17:02.389" v="2804" actId="478"/>
          <ac:spMkLst>
            <pc:docMk/>
            <pc:sldMk cId="83085050" sldId="296"/>
            <ac:spMk id="6" creationId="{B35D55B9-53DE-42DF-98D5-4E992C970CEA}"/>
          </ac:spMkLst>
        </pc:spChg>
      </pc:sldChg>
      <pc:sldChg chg="add del ord">
        <pc:chgData name="Li Lixiang" userId="6104bbfcb56aea79" providerId="LiveId" clId="{06230E1F-D356-4C37-AC34-84FCAA7A9ACA}" dt="2021-12-24T02:33:16.005" v="1878" actId="2696"/>
        <pc:sldMkLst>
          <pc:docMk/>
          <pc:sldMk cId="1529310866" sldId="296"/>
        </pc:sldMkLst>
      </pc:sldChg>
      <pc:sldChg chg="addSp delSp modSp add mod">
        <pc:chgData name="Li Lixiang" userId="6104bbfcb56aea79" providerId="LiveId" clId="{06230E1F-D356-4C37-AC34-84FCAA7A9ACA}" dt="2021-12-26T07:16:56.937" v="2803" actId="1035"/>
        <pc:sldMkLst>
          <pc:docMk/>
          <pc:sldMk cId="575221775" sldId="297"/>
        </pc:sldMkLst>
        <pc:spChg chg="del">
          <ac:chgData name="Li Lixiang" userId="6104bbfcb56aea79" providerId="LiveId" clId="{06230E1F-D356-4C37-AC34-84FCAA7A9ACA}" dt="2021-12-26T07:16:48.503" v="2769" actId="478"/>
          <ac:spMkLst>
            <pc:docMk/>
            <pc:sldMk cId="575221775" sldId="297"/>
            <ac:spMk id="3" creationId="{7060439F-2729-478E-B95F-230482B50AA1}"/>
          </ac:spMkLst>
        </pc:spChg>
        <pc:spChg chg="mod">
          <ac:chgData name="Li Lixiang" userId="6104bbfcb56aea79" providerId="LiveId" clId="{06230E1F-D356-4C37-AC34-84FCAA7A9ACA}" dt="2021-12-26T07:16:56.937" v="2803" actId="1035"/>
          <ac:spMkLst>
            <pc:docMk/>
            <pc:sldMk cId="575221775" sldId="297"/>
            <ac:spMk id="4" creationId="{0A2EA591-F6BF-4701-8DB7-CCA75772C5B5}"/>
          </ac:spMkLst>
        </pc:spChg>
        <pc:spChg chg="mod">
          <ac:chgData name="Li Lixiang" userId="6104bbfcb56aea79" providerId="LiveId" clId="{06230E1F-D356-4C37-AC34-84FCAA7A9ACA}" dt="2021-12-26T07:16:56.937" v="2803" actId="1035"/>
          <ac:spMkLst>
            <pc:docMk/>
            <pc:sldMk cId="575221775" sldId="297"/>
            <ac:spMk id="5" creationId="{AB74A17A-3C38-482D-9E1E-1C8D99473B0E}"/>
          </ac:spMkLst>
        </pc:spChg>
        <pc:spChg chg="mod">
          <ac:chgData name="Li Lixiang" userId="6104bbfcb56aea79" providerId="LiveId" clId="{06230E1F-D356-4C37-AC34-84FCAA7A9ACA}" dt="2021-12-26T07:16:56.937" v="2803" actId="1035"/>
          <ac:spMkLst>
            <pc:docMk/>
            <pc:sldMk cId="575221775" sldId="297"/>
            <ac:spMk id="6" creationId="{B35D55B9-53DE-42DF-98D5-4E992C970CEA}"/>
          </ac:spMkLst>
        </pc:spChg>
        <pc:spChg chg="add del mod">
          <ac:chgData name="Li Lixiang" userId="6104bbfcb56aea79" providerId="LiveId" clId="{06230E1F-D356-4C37-AC34-84FCAA7A9ACA}" dt="2021-12-26T07:16:50.898" v="2770" actId="478"/>
          <ac:spMkLst>
            <pc:docMk/>
            <pc:sldMk cId="575221775" sldId="297"/>
            <ac:spMk id="7" creationId="{28ECEE58-A9EB-4C4A-8101-C64B1B9F0FC6}"/>
          </ac:spMkLst>
        </pc:spChg>
      </pc:sldChg>
      <pc:sldChg chg="add del ord">
        <pc:chgData name="Li Lixiang" userId="6104bbfcb56aea79" providerId="LiveId" clId="{06230E1F-D356-4C37-AC34-84FCAA7A9ACA}" dt="2021-12-24T02:33:16.005" v="1878" actId="2696"/>
        <pc:sldMkLst>
          <pc:docMk/>
          <pc:sldMk cId="4041151450" sldId="297"/>
        </pc:sldMkLst>
      </pc:sldChg>
    </pc:docChg>
  </pc:docChgLst>
  <pc:docChgLst>
    <pc:chgData name="Lixiang Li" userId="6104bbfcb56aea79" providerId="LiveId" clId="{5BE80ADE-68E1-414F-8889-E9FCB76111A7}"/>
    <pc:docChg chg="custSel modSld">
      <pc:chgData name="Lixiang Li" userId="6104bbfcb56aea79" providerId="LiveId" clId="{5BE80ADE-68E1-414F-8889-E9FCB76111A7}" dt="2020-12-29T06:48:53.235" v="100" actId="20577"/>
      <pc:docMkLst>
        <pc:docMk/>
      </pc:docMkLst>
      <pc:sldChg chg="modSp">
        <pc:chgData name="Lixiang Li" userId="6104bbfcb56aea79" providerId="LiveId" clId="{5BE80ADE-68E1-414F-8889-E9FCB76111A7}" dt="2020-12-29T06:48:53.235" v="100" actId="20577"/>
        <pc:sldMkLst>
          <pc:docMk/>
          <pc:sldMk cId="184123586" sldId="261"/>
        </pc:sldMkLst>
        <pc:spChg chg="mod">
          <ac:chgData name="Lixiang Li" userId="6104bbfcb56aea79" providerId="LiveId" clId="{5BE80ADE-68E1-414F-8889-E9FCB76111A7}" dt="2020-12-29T06:48:53.235" v="100" actId="20577"/>
          <ac:spMkLst>
            <pc:docMk/>
            <pc:sldMk cId="184123586" sldId="261"/>
            <ac:spMk id="3" creationId="{7060439F-2729-478E-B95F-230482B50AA1}"/>
          </ac:spMkLst>
        </pc:spChg>
      </pc:sldChg>
    </pc:docChg>
  </pc:docChgLst>
  <pc:docChgLst>
    <pc:chgData name="Li Lixiang" userId="6104bbfcb56aea79" providerId="LiveId" clId="{7432083A-B725-4104-89E1-B02C2A1C59E7}"/>
    <pc:docChg chg="undo custSel addSld delSld modSld">
      <pc:chgData name="Li Lixiang" userId="6104bbfcb56aea79" providerId="LiveId" clId="{7432083A-B725-4104-89E1-B02C2A1C59E7}" dt="2021-08-22T01:50:01.632" v="557" actId="20577"/>
      <pc:docMkLst>
        <pc:docMk/>
      </pc:docMkLst>
      <pc:sldChg chg="modSp mod">
        <pc:chgData name="Li Lixiang" userId="6104bbfcb56aea79" providerId="LiveId" clId="{7432083A-B725-4104-89E1-B02C2A1C59E7}" dt="2021-08-14T03:55:26.654" v="437" actId="27636"/>
        <pc:sldMkLst>
          <pc:docMk/>
          <pc:sldMk cId="521383145" sldId="267"/>
        </pc:sldMkLst>
        <pc:spChg chg="mod">
          <ac:chgData name="Li Lixiang" userId="6104bbfcb56aea79" providerId="LiveId" clId="{7432083A-B725-4104-89E1-B02C2A1C59E7}" dt="2021-08-14T03:55:26.654" v="437" actId="27636"/>
          <ac:spMkLst>
            <pc:docMk/>
            <pc:sldMk cId="521383145" sldId="267"/>
            <ac:spMk id="3" creationId="{7060439F-2729-478E-B95F-230482B50AA1}"/>
          </ac:spMkLst>
        </pc:spChg>
      </pc:sldChg>
      <pc:sldChg chg="modSp mod">
        <pc:chgData name="Li Lixiang" userId="6104bbfcb56aea79" providerId="LiveId" clId="{7432083A-B725-4104-89E1-B02C2A1C59E7}" dt="2021-08-22T01:50:01.632" v="557" actId="20577"/>
        <pc:sldMkLst>
          <pc:docMk/>
          <pc:sldMk cId="3719593706" sldId="284"/>
        </pc:sldMkLst>
        <pc:spChg chg="mod">
          <ac:chgData name="Li Lixiang" userId="6104bbfcb56aea79" providerId="LiveId" clId="{7432083A-B725-4104-89E1-B02C2A1C59E7}" dt="2021-08-22T01:50:01.632" v="557" actId="20577"/>
          <ac:spMkLst>
            <pc:docMk/>
            <pc:sldMk cId="3719593706" sldId="284"/>
            <ac:spMk id="3" creationId="{7060439F-2729-478E-B95F-230482B50AA1}"/>
          </ac:spMkLst>
        </pc:spChg>
        <pc:spChg chg="mod">
          <ac:chgData name="Li Lixiang" userId="6104bbfcb56aea79" providerId="LiveId" clId="{7432083A-B725-4104-89E1-B02C2A1C59E7}" dt="2021-08-22T01:49:57.421" v="548" actId="1076"/>
          <ac:spMkLst>
            <pc:docMk/>
            <pc:sldMk cId="3719593706" sldId="284"/>
            <ac:spMk id="5" creationId="{2FE83FB9-ED60-418D-A672-204C04B87883}"/>
          </ac:spMkLst>
        </pc:spChg>
      </pc:sldChg>
      <pc:sldChg chg="add del">
        <pc:chgData name="Li Lixiang" userId="6104bbfcb56aea79" providerId="LiveId" clId="{7432083A-B725-4104-89E1-B02C2A1C59E7}" dt="2021-08-14T03:52:05.766" v="1"/>
        <pc:sldMkLst>
          <pc:docMk/>
          <pc:sldMk cId="2771097479" sldId="286"/>
        </pc:sldMkLst>
      </pc:sldChg>
      <pc:sldChg chg="modSp add mod setBg">
        <pc:chgData name="Li Lixiang" userId="6104bbfcb56aea79" providerId="LiveId" clId="{7432083A-B725-4104-89E1-B02C2A1C59E7}" dt="2021-08-14T04:49:06.055" v="446" actId="27636"/>
        <pc:sldMkLst>
          <pc:docMk/>
          <pc:sldMk cId="3714358071" sldId="286"/>
        </pc:sldMkLst>
        <pc:spChg chg="mod">
          <ac:chgData name="Li Lixiang" userId="6104bbfcb56aea79" providerId="LiveId" clId="{7432083A-B725-4104-89E1-B02C2A1C59E7}" dt="2021-08-14T04:49:06.055" v="446" actId="27636"/>
          <ac:spMkLst>
            <pc:docMk/>
            <pc:sldMk cId="3714358071" sldId="286"/>
            <ac:spMk id="3" creationId="{7060439F-2729-478E-B95F-230482B50AA1}"/>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smtClean="0"/>
              <a:pPr/>
              <a:t>1/30/2022</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1567774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555432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100870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561263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237595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260449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356755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4773242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035285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34123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608640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31577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1/30/2022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198394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1/30/2022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287179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smtClean="0"/>
              <a:pPr/>
              <a:t>1/30/2022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314232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25643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053084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1/30/2022</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97232481"/>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060439F-2729-478E-B95F-230482B50AA1}"/>
              </a:ext>
            </a:extLst>
          </p:cNvPr>
          <p:cNvSpPr>
            <a:spLocks noGrp="1"/>
          </p:cNvSpPr>
          <p:nvPr>
            <p:ph idx="1"/>
          </p:nvPr>
        </p:nvSpPr>
        <p:spPr>
          <a:xfrm>
            <a:off x="784249" y="1104974"/>
            <a:ext cx="8673516" cy="3269802"/>
          </a:xfrm>
        </p:spPr>
        <p:txBody>
          <a:bodyPr anchor="t">
            <a:normAutofit/>
          </a:bodyPr>
          <a:lstStyle/>
          <a:p>
            <a:r>
              <a:rPr lang="en-MY" dirty="0"/>
              <a:t>The program will take input of 3 integer values.</a:t>
            </a:r>
          </a:p>
          <a:p>
            <a:r>
              <a:rPr lang="en-MY" dirty="0"/>
              <a:t>Output the smallest value.</a:t>
            </a:r>
          </a:p>
          <a:p>
            <a:r>
              <a:rPr lang="en-MY" dirty="0"/>
              <a:t>Example: if input is</a:t>
            </a:r>
          </a:p>
          <a:p>
            <a:pPr lvl="1"/>
            <a:endParaRPr lang="en-MY" dirty="0"/>
          </a:p>
          <a:p>
            <a:pPr lvl="1"/>
            <a:endParaRPr lang="en-MY" dirty="0"/>
          </a:p>
          <a:p>
            <a:pPr lvl="1"/>
            <a:endParaRPr lang="en-MY" dirty="0"/>
          </a:p>
          <a:p>
            <a:pPr lvl="1"/>
            <a:endParaRPr lang="en-MY" dirty="0"/>
          </a:p>
          <a:p>
            <a:r>
              <a:rPr lang="en-MY" dirty="0"/>
              <a:t>Then output should be:</a:t>
            </a:r>
          </a:p>
          <a:p>
            <a:pPr lvl="1"/>
            <a:endParaRPr lang="en-MY" dirty="0"/>
          </a:p>
          <a:p>
            <a:pPr lvl="1"/>
            <a:endParaRPr lang="en-MY" dirty="0"/>
          </a:p>
          <a:p>
            <a:pPr lvl="1"/>
            <a:endParaRPr lang="en-MY" dirty="0"/>
          </a:p>
        </p:txBody>
      </p:sp>
      <p:sp>
        <p:nvSpPr>
          <p:cNvPr id="8" name="TextBox 7">
            <a:extLst>
              <a:ext uri="{FF2B5EF4-FFF2-40B4-BE49-F238E27FC236}">
                <a16:creationId xmlns:a16="http://schemas.microsoft.com/office/drawing/2014/main" id="{B8BB24F3-79C1-4FF9-B64F-291CFA674DB9}"/>
              </a:ext>
            </a:extLst>
          </p:cNvPr>
          <p:cNvSpPr txBox="1"/>
          <p:nvPr/>
        </p:nvSpPr>
        <p:spPr>
          <a:xfrm>
            <a:off x="1629252" y="2428386"/>
            <a:ext cx="2897923" cy="646331"/>
          </a:xfrm>
          <a:prstGeom prst="rect">
            <a:avLst/>
          </a:prstGeom>
          <a:solidFill>
            <a:schemeClr val="tx1">
              <a:lumMod val="85000"/>
            </a:schemeClr>
          </a:solidFill>
        </p:spPr>
        <p:txBody>
          <a:bodyPr wrap="square" rtlCol="0">
            <a:spAutoFit/>
          </a:bodyPr>
          <a:lstStyle/>
          <a:p>
            <a:r>
              <a:rPr lang="en-US" sz="1200" dirty="0">
                <a:solidFill>
                  <a:schemeClr val="bg1"/>
                </a:solidFill>
                <a:latin typeface="Cascadia Mono SemiBold" panose="020B0609020000020004" pitchFamily="49" charset="0"/>
                <a:ea typeface="Cascadia Mono SemiBold" panose="020B0609020000020004" pitchFamily="49" charset="0"/>
                <a:cs typeface="Cascadia Mono SemiBold" panose="020B0609020000020004" pitchFamily="49" charset="0"/>
              </a:rPr>
              <a:t>4</a:t>
            </a:r>
          </a:p>
          <a:p>
            <a:r>
              <a:rPr lang="en-US" sz="1200" dirty="0">
                <a:solidFill>
                  <a:schemeClr val="bg1"/>
                </a:solidFill>
                <a:latin typeface="Cascadia Mono SemiBold" panose="020B0609020000020004" pitchFamily="49" charset="0"/>
                <a:ea typeface="Cascadia Mono SemiBold" panose="020B0609020000020004" pitchFamily="49" charset="0"/>
                <a:cs typeface="Cascadia Mono SemiBold" panose="020B0609020000020004" pitchFamily="49" charset="0"/>
              </a:rPr>
              <a:t>13</a:t>
            </a:r>
          </a:p>
          <a:p>
            <a:r>
              <a:rPr lang="en-US" sz="1200" dirty="0">
                <a:solidFill>
                  <a:schemeClr val="bg1"/>
                </a:solidFill>
                <a:latin typeface="Cascadia Mono SemiBold" panose="020B0609020000020004" pitchFamily="49" charset="0"/>
                <a:ea typeface="Cascadia Mono SemiBold" panose="020B0609020000020004" pitchFamily="49" charset="0"/>
                <a:cs typeface="Cascadia Mono SemiBold" panose="020B0609020000020004" pitchFamily="49" charset="0"/>
              </a:rPr>
              <a:t>2</a:t>
            </a:r>
          </a:p>
        </p:txBody>
      </p:sp>
      <p:sp>
        <p:nvSpPr>
          <p:cNvPr id="9" name="TextBox 8">
            <a:extLst>
              <a:ext uri="{FF2B5EF4-FFF2-40B4-BE49-F238E27FC236}">
                <a16:creationId xmlns:a16="http://schemas.microsoft.com/office/drawing/2014/main" id="{AC05F62B-EAFE-4E12-94DF-04E1AFD30D6D}"/>
              </a:ext>
            </a:extLst>
          </p:cNvPr>
          <p:cNvSpPr txBox="1"/>
          <p:nvPr/>
        </p:nvSpPr>
        <p:spPr>
          <a:xfrm>
            <a:off x="1629252" y="4473565"/>
            <a:ext cx="2897923" cy="276999"/>
          </a:xfrm>
          <a:prstGeom prst="rect">
            <a:avLst/>
          </a:prstGeom>
          <a:solidFill>
            <a:schemeClr val="tx1">
              <a:lumMod val="85000"/>
            </a:schemeClr>
          </a:solidFill>
        </p:spPr>
        <p:txBody>
          <a:bodyPr wrap="square" rtlCol="0">
            <a:spAutoFit/>
          </a:bodyPr>
          <a:lstStyle/>
          <a:p>
            <a:r>
              <a:rPr lang="en-US" sz="1200" dirty="0">
                <a:solidFill>
                  <a:schemeClr val="bg1"/>
                </a:solidFill>
                <a:latin typeface="Cascadia Mono SemiBold" panose="020B0609020000020004" pitchFamily="49" charset="0"/>
                <a:ea typeface="Cascadia Mono SemiBold" panose="020B0609020000020004" pitchFamily="49" charset="0"/>
                <a:cs typeface="Cascadia Mono SemiBold" panose="020B0609020000020004" pitchFamily="49" charset="0"/>
              </a:rPr>
              <a:t>2</a:t>
            </a:r>
            <a:endParaRPr lang="en-MY" sz="1200" dirty="0">
              <a:solidFill>
                <a:schemeClr val="bg1"/>
              </a:solidFill>
              <a:latin typeface="Cascadia Mono SemiBold" panose="020B0609020000020004" pitchFamily="49" charset="0"/>
              <a:ea typeface="Cascadia Mono SemiBold" panose="020B0609020000020004" pitchFamily="49" charset="0"/>
              <a:cs typeface="Cascadia Mono SemiBold" panose="020B0609020000020004" pitchFamily="49" charset="0"/>
            </a:endParaRPr>
          </a:p>
        </p:txBody>
      </p:sp>
    </p:spTree>
    <p:extLst>
      <p:ext uri="{BB962C8B-B14F-4D97-AF65-F5344CB8AC3E}">
        <p14:creationId xmlns:p14="http://schemas.microsoft.com/office/powerpoint/2010/main" val="41612128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060439F-2729-478E-B95F-230482B50AA1}"/>
              </a:ext>
            </a:extLst>
          </p:cNvPr>
          <p:cNvSpPr>
            <a:spLocks noGrp="1"/>
          </p:cNvSpPr>
          <p:nvPr>
            <p:ph idx="1"/>
          </p:nvPr>
        </p:nvSpPr>
        <p:spPr>
          <a:xfrm>
            <a:off x="802177" y="1030941"/>
            <a:ext cx="7857729" cy="4186517"/>
          </a:xfrm>
        </p:spPr>
        <p:txBody>
          <a:bodyPr anchor="t">
            <a:normAutofit fontScale="92500" lnSpcReduction="10000"/>
          </a:bodyPr>
          <a:lstStyle/>
          <a:p>
            <a:r>
              <a:rPr lang="en-MY" sz="2400" dirty="0"/>
              <a:t>Fibonacci series:</a:t>
            </a:r>
          </a:p>
          <a:p>
            <a:pPr lvl="1"/>
            <a:r>
              <a:rPr lang="en-MY" sz="2000" dirty="0"/>
              <a:t>make a program to generate Fibonacci series. (the next number is the sum of previous two numbers) </a:t>
            </a:r>
          </a:p>
          <a:p>
            <a:pPr lvl="1"/>
            <a:r>
              <a:rPr lang="en-MY" sz="2000" dirty="0"/>
              <a:t>Start from 0, 1, after output 20 numbers then end.</a:t>
            </a:r>
          </a:p>
          <a:p>
            <a:pPr lvl="1"/>
            <a:endParaRPr lang="en-MY" sz="2000" dirty="0"/>
          </a:p>
          <a:p>
            <a:pPr lvl="1"/>
            <a:endParaRPr lang="en-MY" sz="2000" dirty="0"/>
          </a:p>
          <a:p>
            <a:pPr lvl="1"/>
            <a:endParaRPr lang="en-MY" sz="2000" dirty="0"/>
          </a:p>
          <a:p>
            <a:pPr lvl="1"/>
            <a:endParaRPr lang="en-MY" sz="2000" dirty="0"/>
          </a:p>
          <a:p>
            <a:r>
              <a:rPr lang="en-MY" sz="2400" dirty="0"/>
              <a:t>3 digits Narcissistic number:</a:t>
            </a:r>
          </a:p>
          <a:p>
            <a:pPr lvl="1"/>
            <a:r>
              <a:rPr lang="en-MY" sz="2000" dirty="0"/>
              <a:t>3 digits integer, which equals the sum of each digit cubed</a:t>
            </a:r>
          </a:p>
          <a:p>
            <a:pPr lvl="1"/>
            <a:endParaRPr lang="en-MY" sz="2000" dirty="0"/>
          </a:p>
        </p:txBody>
      </p:sp>
    </p:spTree>
    <p:extLst>
      <p:ext uri="{BB962C8B-B14F-4D97-AF65-F5344CB8AC3E}">
        <p14:creationId xmlns:p14="http://schemas.microsoft.com/office/powerpoint/2010/main" val="26469195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060439F-2729-478E-B95F-230482B50AA1}"/>
              </a:ext>
            </a:extLst>
          </p:cNvPr>
          <p:cNvSpPr>
            <a:spLocks noGrp="1"/>
          </p:cNvSpPr>
          <p:nvPr>
            <p:ph idx="1"/>
          </p:nvPr>
        </p:nvSpPr>
        <p:spPr>
          <a:xfrm>
            <a:off x="855966" y="1382878"/>
            <a:ext cx="8843846" cy="3933193"/>
          </a:xfrm>
        </p:spPr>
        <p:txBody>
          <a:bodyPr anchor="t">
            <a:normAutofit fontScale="92500" lnSpcReduction="10000"/>
          </a:bodyPr>
          <a:lstStyle/>
          <a:p>
            <a:r>
              <a:rPr lang="en-MY" sz="2400" dirty="0"/>
              <a:t>Find prime number:</a:t>
            </a:r>
          </a:p>
          <a:p>
            <a:pPr lvl="1"/>
            <a:r>
              <a:rPr lang="en-MY" sz="2000" dirty="0"/>
              <a:t>Find all prime numbers which &lt;100.</a:t>
            </a:r>
          </a:p>
          <a:p>
            <a:pPr lvl="1"/>
            <a:r>
              <a:rPr lang="en-MY" sz="2000" dirty="0"/>
              <a:t>Prime number: only 1 and itself as factor, no other factor.</a:t>
            </a:r>
          </a:p>
          <a:p>
            <a:pPr lvl="1"/>
            <a:endParaRPr lang="en-MY" sz="2000" dirty="0"/>
          </a:p>
          <a:p>
            <a:pPr lvl="1"/>
            <a:endParaRPr lang="en-MY" sz="2000" dirty="0"/>
          </a:p>
          <a:p>
            <a:pPr lvl="1"/>
            <a:r>
              <a:rPr lang="en-MY" sz="2000" b="1" dirty="0"/>
              <a:t>Method 1</a:t>
            </a:r>
            <a:r>
              <a:rPr lang="en-MY" sz="2000" dirty="0"/>
              <a:t>: for each number, check if it has more factors other than 1 and itself</a:t>
            </a:r>
          </a:p>
          <a:p>
            <a:pPr lvl="1"/>
            <a:r>
              <a:rPr lang="en-MY" sz="2000" b="1" dirty="0"/>
              <a:t>Method 2</a:t>
            </a:r>
            <a:r>
              <a:rPr lang="en-MY" sz="2000" dirty="0"/>
              <a:t>: sieve of Eratosthenes</a:t>
            </a:r>
          </a:p>
          <a:p>
            <a:pPr lvl="2"/>
            <a:r>
              <a:rPr lang="en-MY" sz="1800" dirty="0"/>
              <a:t>list all numbers from 2 to 100, start delete those number which are multiples of 2, multiples of 3, etc. each time select one new prime number you find and delete its multiples, when you reach to 100, you have removed all non-prime numbers, and left all prime numbers.</a:t>
            </a:r>
          </a:p>
        </p:txBody>
      </p:sp>
    </p:spTree>
    <p:extLst>
      <p:ext uri="{BB962C8B-B14F-4D97-AF65-F5344CB8AC3E}">
        <p14:creationId xmlns:p14="http://schemas.microsoft.com/office/powerpoint/2010/main" val="37143580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060439F-2729-478E-B95F-230482B50AA1}"/>
              </a:ext>
            </a:extLst>
          </p:cNvPr>
          <p:cNvSpPr>
            <a:spLocks noGrp="1"/>
          </p:cNvSpPr>
          <p:nvPr>
            <p:ph idx="1"/>
          </p:nvPr>
        </p:nvSpPr>
        <p:spPr>
          <a:xfrm>
            <a:off x="1187661" y="1190139"/>
            <a:ext cx="7283985" cy="2969485"/>
          </a:xfrm>
        </p:spPr>
        <p:txBody>
          <a:bodyPr anchor="t">
            <a:normAutofit/>
          </a:bodyPr>
          <a:lstStyle/>
          <a:p>
            <a:r>
              <a:rPr lang="en-MY" sz="1900" dirty="0"/>
              <a:t>3*n+1 sequence:</a:t>
            </a:r>
          </a:p>
          <a:p>
            <a:pPr lvl="1"/>
            <a:r>
              <a:rPr lang="en-MY" sz="1700" dirty="0"/>
              <a:t>Start with any number, call it n </a:t>
            </a:r>
          </a:p>
          <a:p>
            <a:pPr lvl="1"/>
            <a:r>
              <a:rPr lang="en-MY" sz="1700" dirty="0"/>
              <a:t>Rule for next item: </a:t>
            </a:r>
          </a:p>
          <a:p>
            <a:pPr lvl="2"/>
            <a:r>
              <a:rPr lang="en-MY" sz="1700" dirty="0"/>
              <a:t>if n is even, divide it by 2.</a:t>
            </a:r>
          </a:p>
          <a:p>
            <a:pPr lvl="2"/>
            <a:r>
              <a:rPr lang="en-MY" sz="1700" dirty="0"/>
              <a:t>If n not even, multiply it by 3 and then plus 1</a:t>
            </a:r>
          </a:p>
          <a:p>
            <a:pPr lvl="1"/>
            <a:r>
              <a:rPr lang="en-MY" sz="1700" dirty="0"/>
              <a:t>Continue until the item becomes 1</a:t>
            </a:r>
          </a:p>
          <a:p>
            <a:pPr lvl="1"/>
            <a:r>
              <a:rPr lang="en-MY" sz="1800" dirty="0"/>
              <a:t>Given a number n, for example 31, print all the series numbers</a:t>
            </a:r>
          </a:p>
        </p:txBody>
      </p:sp>
    </p:spTree>
    <p:extLst>
      <p:ext uri="{BB962C8B-B14F-4D97-AF65-F5344CB8AC3E}">
        <p14:creationId xmlns:p14="http://schemas.microsoft.com/office/powerpoint/2010/main" val="15024595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C01E2D-9CFE-4D5D-8863-3BA90731F07B}"/>
              </a:ext>
            </a:extLst>
          </p:cNvPr>
          <p:cNvSpPr>
            <a:spLocks noGrp="1"/>
          </p:cNvSpPr>
          <p:nvPr>
            <p:ph type="title"/>
          </p:nvPr>
        </p:nvSpPr>
        <p:spPr>
          <a:xfrm>
            <a:off x="1327255" y="1030288"/>
            <a:ext cx="4099947" cy="1035579"/>
          </a:xfrm>
        </p:spPr>
        <p:txBody>
          <a:bodyPr>
            <a:normAutofit/>
          </a:bodyPr>
          <a:lstStyle/>
          <a:p>
            <a:r>
              <a:rPr lang="en-US" dirty="0"/>
              <a:t>Guess the number</a:t>
            </a:r>
            <a:endParaRPr lang="en-MY" dirty="0"/>
          </a:p>
        </p:txBody>
      </p:sp>
      <p:sp>
        <p:nvSpPr>
          <p:cNvPr id="3" name="内容占位符 2">
            <a:extLst>
              <a:ext uri="{FF2B5EF4-FFF2-40B4-BE49-F238E27FC236}">
                <a16:creationId xmlns:a16="http://schemas.microsoft.com/office/drawing/2014/main" id="{7060439F-2729-478E-B95F-230482B50AA1}"/>
              </a:ext>
            </a:extLst>
          </p:cNvPr>
          <p:cNvSpPr>
            <a:spLocks noGrp="1"/>
          </p:cNvSpPr>
          <p:nvPr>
            <p:ph idx="1"/>
          </p:nvPr>
        </p:nvSpPr>
        <p:spPr>
          <a:xfrm>
            <a:off x="1327255" y="2142067"/>
            <a:ext cx="4099947" cy="3649133"/>
          </a:xfrm>
        </p:spPr>
        <p:txBody>
          <a:bodyPr anchor="t">
            <a:normAutofit/>
          </a:bodyPr>
          <a:lstStyle/>
          <a:p>
            <a:r>
              <a:rPr lang="en-US" dirty="0"/>
              <a:t>the program will randomly generate a number between 1 to 20, and ask the user to guess it.</a:t>
            </a:r>
          </a:p>
          <a:p>
            <a:r>
              <a:rPr lang="en-US" dirty="0"/>
              <a:t>If the user get it, the program stops and congrats the user. If not, prompt if user guess is high, or low.</a:t>
            </a:r>
          </a:p>
          <a:p>
            <a:r>
              <a:rPr lang="en-US" dirty="0"/>
              <a:t>After repeat guess it for 5 times if still not get it, the program stops. It reminds the user have missed this time and show to the user the number it holds.</a:t>
            </a:r>
            <a:endParaRPr lang="en-MY" dirty="0"/>
          </a:p>
        </p:txBody>
      </p:sp>
      <p:pic>
        <p:nvPicPr>
          <p:cNvPr id="4" name="图片 3">
            <a:extLst>
              <a:ext uri="{FF2B5EF4-FFF2-40B4-BE49-F238E27FC236}">
                <a16:creationId xmlns:a16="http://schemas.microsoft.com/office/drawing/2014/main" id="{A95F9059-DDAE-42D1-932C-F57A65C5ADDE}"/>
              </a:ext>
            </a:extLst>
          </p:cNvPr>
          <p:cNvPicPr>
            <a:picLocks noChangeAspect="1"/>
          </p:cNvPicPr>
          <p:nvPr/>
        </p:nvPicPr>
        <p:blipFill>
          <a:blip r:embed="rId2"/>
          <a:stretch>
            <a:fillRect/>
          </a:stretch>
        </p:blipFill>
        <p:spPr>
          <a:xfrm>
            <a:off x="6016485" y="1090850"/>
            <a:ext cx="5018251" cy="2365431"/>
          </a:xfrm>
          <a:prstGeom prst="roundRect">
            <a:avLst>
              <a:gd name="adj" fmla="val 6267"/>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pic>
        <p:nvPicPr>
          <p:cNvPr id="7" name="图片 6">
            <a:extLst>
              <a:ext uri="{FF2B5EF4-FFF2-40B4-BE49-F238E27FC236}">
                <a16:creationId xmlns:a16="http://schemas.microsoft.com/office/drawing/2014/main" id="{D0A9E4EA-73EF-4B65-AE92-325B1CE1420A}"/>
              </a:ext>
            </a:extLst>
          </p:cNvPr>
          <p:cNvPicPr>
            <a:picLocks noChangeAspect="1"/>
          </p:cNvPicPr>
          <p:nvPr/>
        </p:nvPicPr>
        <p:blipFill>
          <a:blip r:embed="rId3"/>
          <a:stretch>
            <a:fillRect/>
          </a:stretch>
        </p:blipFill>
        <p:spPr>
          <a:xfrm>
            <a:off x="6017979" y="3564837"/>
            <a:ext cx="5016758" cy="1984891"/>
          </a:xfrm>
          <a:prstGeom prst="roundRect">
            <a:avLst>
              <a:gd name="adj" fmla="val 6267"/>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6" name="矩形 5">
            <a:extLst>
              <a:ext uri="{FF2B5EF4-FFF2-40B4-BE49-F238E27FC236}">
                <a16:creationId xmlns:a16="http://schemas.microsoft.com/office/drawing/2014/main" id="{B25CEAE8-4290-4651-B183-29E158BEEA75}"/>
              </a:ext>
            </a:extLst>
          </p:cNvPr>
          <p:cNvSpPr/>
          <p:nvPr/>
        </p:nvSpPr>
        <p:spPr>
          <a:xfrm>
            <a:off x="1327255" y="5779719"/>
            <a:ext cx="9857580" cy="923330"/>
          </a:xfrm>
          <a:prstGeom prst="rect">
            <a:avLst/>
          </a:prstGeom>
          <a:solidFill>
            <a:schemeClr val="accent3"/>
          </a:solidFill>
        </p:spPr>
        <p:txBody>
          <a:bodyPr wrap="square">
            <a:spAutoFit/>
          </a:bodyPr>
          <a:lstStyle/>
          <a:p>
            <a:r>
              <a:rPr lang="en-MY" b="1" dirty="0">
                <a:solidFill>
                  <a:srgbClr val="FFFF00"/>
                </a:solidFill>
              </a:rPr>
              <a:t>Module </a:t>
            </a:r>
            <a:r>
              <a:rPr lang="en-MY" dirty="0"/>
              <a:t>in python is a collection of functions / </a:t>
            </a:r>
            <a:r>
              <a:rPr lang="en-MY" dirty="0" err="1"/>
              <a:t>programms</a:t>
            </a:r>
            <a:r>
              <a:rPr lang="en-MY" dirty="0"/>
              <a:t> for other person to use. You can create your own modules, one file is one module.</a:t>
            </a:r>
          </a:p>
          <a:p>
            <a:r>
              <a:rPr lang="en-MY" b="1" dirty="0">
                <a:solidFill>
                  <a:srgbClr val="FFFF00"/>
                </a:solidFill>
              </a:rPr>
              <a:t>Name space </a:t>
            </a:r>
            <a:r>
              <a:rPr lang="en-MY" dirty="0"/>
              <a:t>decide how the program looks for different names. Module name </a:t>
            </a:r>
            <a:r>
              <a:rPr lang="en-MY" dirty="0" err="1"/>
              <a:t>random.randint</a:t>
            </a:r>
            <a:r>
              <a:rPr lang="en-MY" dirty="0"/>
              <a:t>()</a:t>
            </a:r>
            <a:endParaRPr lang="en-MY" dirty="0">
              <a:latin typeface="Arial" panose="020B0604020202020204" pitchFamily="34" charset="0"/>
            </a:endParaRPr>
          </a:p>
        </p:txBody>
      </p:sp>
    </p:spTree>
    <p:extLst>
      <p:ext uri="{BB962C8B-B14F-4D97-AF65-F5344CB8AC3E}">
        <p14:creationId xmlns:p14="http://schemas.microsoft.com/office/powerpoint/2010/main" val="28545806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C01E2D-9CFE-4D5D-8863-3BA90731F07B}"/>
              </a:ext>
            </a:extLst>
          </p:cNvPr>
          <p:cNvSpPr>
            <a:spLocks noGrp="1"/>
          </p:cNvSpPr>
          <p:nvPr>
            <p:ph type="title"/>
          </p:nvPr>
        </p:nvSpPr>
        <p:spPr>
          <a:xfrm>
            <a:off x="685801" y="609600"/>
            <a:ext cx="5219699" cy="1456267"/>
          </a:xfrm>
        </p:spPr>
        <p:txBody>
          <a:bodyPr>
            <a:normAutofit/>
          </a:bodyPr>
          <a:lstStyle/>
          <a:p>
            <a:r>
              <a:rPr lang="en-US" dirty="0"/>
              <a:t>Dice game</a:t>
            </a:r>
            <a:endParaRPr lang="en-MY" dirty="0"/>
          </a:p>
        </p:txBody>
      </p:sp>
      <p:sp>
        <p:nvSpPr>
          <p:cNvPr id="3" name="内容占位符 2">
            <a:extLst>
              <a:ext uri="{FF2B5EF4-FFF2-40B4-BE49-F238E27FC236}">
                <a16:creationId xmlns:a16="http://schemas.microsoft.com/office/drawing/2014/main" id="{7060439F-2729-478E-B95F-230482B50AA1}"/>
              </a:ext>
            </a:extLst>
          </p:cNvPr>
          <p:cNvSpPr>
            <a:spLocks noGrp="1"/>
          </p:cNvSpPr>
          <p:nvPr>
            <p:ph idx="1"/>
          </p:nvPr>
        </p:nvSpPr>
        <p:spPr>
          <a:xfrm>
            <a:off x="685801" y="2142067"/>
            <a:ext cx="5219699" cy="3649133"/>
          </a:xfrm>
        </p:spPr>
        <p:txBody>
          <a:bodyPr>
            <a:normAutofit/>
          </a:bodyPr>
          <a:lstStyle/>
          <a:p>
            <a:pPr>
              <a:lnSpc>
                <a:spcPct val="90000"/>
              </a:lnSpc>
            </a:pPr>
            <a:r>
              <a:rPr lang="en-MY" sz="1500"/>
              <a:t>The player throws a pair of dice. The sum of the two top faces is what matters so a 1 and a 3 is the same as 2 and 2. </a:t>
            </a:r>
          </a:p>
          <a:p>
            <a:pPr>
              <a:lnSpc>
                <a:spcPct val="90000"/>
              </a:lnSpc>
            </a:pPr>
            <a:r>
              <a:rPr lang="en-MY" sz="1500"/>
              <a:t>The sum of two 6-sided dice can be any number from 2 to 12. </a:t>
            </a:r>
          </a:p>
          <a:p>
            <a:pPr>
              <a:lnSpc>
                <a:spcPct val="90000"/>
              </a:lnSpc>
            </a:pPr>
            <a:r>
              <a:rPr lang="en-MY" sz="1500"/>
              <a:t>If the player throws a 7 or 11 on the first throw, the player wins. If the player throws a 2, 3, or 12, the player loses. </a:t>
            </a:r>
          </a:p>
          <a:p>
            <a:pPr>
              <a:lnSpc>
                <a:spcPct val="90000"/>
              </a:lnSpc>
            </a:pPr>
            <a:r>
              <a:rPr lang="en-MY" sz="1500"/>
              <a:t>For any other result (4, 5, 6, 8, 9, 10), this result is recorded as what is called the player’s point and a follow-up throw is required. </a:t>
            </a:r>
          </a:p>
          <a:p>
            <a:pPr>
              <a:lnSpc>
                <a:spcPct val="90000"/>
              </a:lnSpc>
            </a:pPr>
            <a:r>
              <a:rPr lang="en-MY" sz="1500"/>
              <a:t>On follow-up throws, a throw of 7 loses and a throw of the player’s point wins. For anything else, the game continues with the follow-up throw rules.</a:t>
            </a:r>
          </a:p>
        </p:txBody>
      </p:sp>
      <p:pic>
        <p:nvPicPr>
          <p:cNvPr id="10" name="Picture 9">
            <a:extLst>
              <a:ext uri="{FF2B5EF4-FFF2-40B4-BE49-F238E27FC236}">
                <a16:creationId xmlns:a16="http://schemas.microsoft.com/office/drawing/2014/main" id="{C7A55ACD-B5C5-4EFC-A6B3-F807BAC65478}"/>
              </a:ext>
            </a:extLst>
          </p:cNvPr>
          <p:cNvPicPr>
            <a:picLocks noChangeAspect="1"/>
          </p:cNvPicPr>
          <p:nvPr/>
        </p:nvPicPr>
        <p:blipFill rotWithShape="1">
          <a:blip r:embed="rId2"/>
          <a:srcRect t="5912" r="-3" b="3099"/>
          <a:stretch/>
        </p:blipFill>
        <p:spPr>
          <a:xfrm>
            <a:off x="6198830" y="639097"/>
            <a:ext cx="5447070" cy="5250425"/>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8514408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C01E2D-9CFE-4D5D-8863-3BA90731F07B}"/>
              </a:ext>
            </a:extLst>
          </p:cNvPr>
          <p:cNvSpPr>
            <a:spLocks noGrp="1"/>
          </p:cNvSpPr>
          <p:nvPr>
            <p:ph type="title"/>
          </p:nvPr>
        </p:nvSpPr>
        <p:spPr>
          <a:xfrm>
            <a:off x="685802" y="609600"/>
            <a:ext cx="6282266" cy="1456267"/>
          </a:xfrm>
        </p:spPr>
        <p:txBody>
          <a:bodyPr>
            <a:normAutofit/>
          </a:bodyPr>
          <a:lstStyle/>
          <a:p>
            <a:r>
              <a:rPr lang="en-US" dirty="0"/>
              <a:t>Ghost game</a:t>
            </a:r>
            <a:endParaRPr lang="en-MY" dirty="0"/>
          </a:p>
        </p:txBody>
      </p:sp>
      <p:sp>
        <p:nvSpPr>
          <p:cNvPr id="3" name="内容占位符 2">
            <a:extLst>
              <a:ext uri="{FF2B5EF4-FFF2-40B4-BE49-F238E27FC236}">
                <a16:creationId xmlns:a16="http://schemas.microsoft.com/office/drawing/2014/main" id="{7060439F-2729-478E-B95F-230482B50AA1}"/>
              </a:ext>
            </a:extLst>
          </p:cNvPr>
          <p:cNvSpPr>
            <a:spLocks noGrp="1"/>
          </p:cNvSpPr>
          <p:nvPr>
            <p:ph idx="1"/>
          </p:nvPr>
        </p:nvSpPr>
        <p:spPr>
          <a:xfrm>
            <a:off x="685802" y="2142067"/>
            <a:ext cx="5081952" cy="3649133"/>
          </a:xfrm>
        </p:spPr>
        <p:txBody>
          <a:bodyPr>
            <a:normAutofit/>
          </a:bodyPr>
          <a:lstStyle/>
          <a:p>
            <a:r>
              <a:rPr lang="en-MY" dirty="0"/>
              <a:t>Randomly put a ghost behind one of 3 doors. Ask the user to choose one of the 3 doors to pass. If the ghost is behind the chosen door, game stops</a:t>
            </a:r>
          </a:p>
          <a:p>
            <a:r>
              <a:rPr lang="en-MY" dirty="0"/>
              <a:t>After game stop shows to user how many times has passed the door with no ghost.</a:t>
            </a:r>
          </a:p>
          <a:p>
            <a:pPr lvl="1"/>
            <a:endParaRPr lang="en-MY" dirty="0"/>
          </a:p>
          <a:p>
            <a:pPr lvl="1"/>
            <a:endParaRPr lang="en-MY" dirty="0"/>
          </a:p>
        </p:txBody>
      </p:sp>
      <p:pic>
        <p:nvPicPr>
          <p:cNvPr id="6" name="图片 5">
            <a:extLst>
              <a:ext uri="{FF2B5EF4-FFF2-40B4-BE49-F238E27FC236}">
                <a16:creationId xmlns:a16="http://schemas.microsoft.com/office/drawing/2014/main" id="{F5652F22-5858-4798-80B6-C43247F2A3C8}"/>
              </a:ext>
            </a:extLst>
          </p:cNvPr>
          <p:cNvPicPr>
            <a:picLocks noChangeAspect="1"/>
          </p:cNvPicPr>
          <p:nvPr/>
        </p:nvPicPr>
        <p:blipFill>
          <a:blip r:embed="rId2"/>
          <a:stretch>
            <a:fillRect/>
          </a:stretch>
        </p:blipFill>
        <p:spPr>
          <a:xfrm>
            <a:off x="6353657" y="2662536"/>
            <a:ext cx="4682993" cy="1979801"/>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6473222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060439F-2729-478E-B95F-230482B50AA1}"/>
              </a:ext>
            </a:extLst>
          </p:cNvPr>
          <p:cNvSpPr>
            <a:spLocks noGrp="1"/>
          </p:cNvSpPr>
          <p:nvPr>
            <p:ph idx="1"/>
          </p:nvPr>
        </p:nvSpPr>
        <p:spPr>
          <a:xfrm>
            <a:off x="784249" y="1104975"/>
            <a:ext cx="8673516" cy="3224978"/>
          </a:xfrm>
        </p:spPr>
        <p:txBody>
          <a:bodyPr anchor="t">
            <a:normAutofit lnSpcReduction="10000"/>
          </a:bodyPr>
          <a:lstStyle/>
          <a:p>
            <a:r>
              <a:rPr lang="en-MY" dirty="0"/>
              <a:t>Given four values, which represents the quantity of quarters, dimes, nickels, and pennies.</a:t>
            </a:r>
          </a:p>
          <a:p>
            <a:r>
              <a:rPr lang="en-MY" dirty="0"/>
              <a:t>Output the total value in $.</a:t>
            </a:r>
          </a:p>
          <a:p>
            <a:r>
              <a:rPr lang="en-MY" dirty="0"/>
              <a:t>Example: if input is</a:t>
            </a:r>
          </a:p>
          <a:p>
            <a:pPr lvl="1"/>
            <a:endParaRPr lang="en-MY" dirty="0"/>
          </a:p>
          <a:p>
            <a:pPr lvl="1"/>
            <a:endParaRPr lang="en-MY" dirty="0"/>
          </a:p>
          <a:p>
            <a:pPr lvl="1"/>
            <a:endParaRPr lang="en-MY" dirty="0"/>
          </a:p>
          <a:p>
            <a:pPr lvl="1"/>
            <a:endParaRPr lang="en-MY" dirty="0"/>
          </a:p>
          <a:p>
            <a:r>
              <a:rPr lang="en-MY" dirty="0"/>
              <a:t>Then output should be:</a:t>
            </a:r>
          </a:p>
          <a:p>
            <a:pPr lvl="1"/>
            <a:endParaRPr lang="en-MY" dirty="0"/>
          </a:p>
          <a:p>
            <a:pPr lvl="1"/>
            <a:endParaRPr lang="en-MY" dirty="0"/>
          </a:p>
          <a:p>
            <a:pPr lvl="1"/>
            <a:endParaRPr lang="en-MY" dirty="0"/>
          </a:p>
        </p:txBody>
      </p:sp>
      <p:sp>
        <p:nvSpPr>
          <p:cNvPr id="8" name="TextBox 7">
            <a:extLst>
              <a:ext uri="{FF2B5EF4-FFF2-40B4-BE49-F238E27FC236}">
                <a16:creationId xmlns:a16="http://schemas.microsoft.com/office/drawing/2014/main" id="{B8BB24F3-79C1-4FF9-B64F-291CFA674DB9}"/>
              </a:ext>
            </a:extLst>
          </p:cNvPr>
          <p:cNvSpPr txBox="1"/>
          <p:nvPr/>
        </p:nvSpPr>
        <p:spPr>
          <a:xfrm>
            <a:off x="1629252" y="2703806"/>
            <a:ext cx="2897923" cy="830997"/>
          </a:xfrm>
          <a:prstGeom prst="rect">
            <a:avLst/>
          </a:prstGeom>
          <a:solidFill>
            <a:schemeClr val="tx1">
              <a:lumMod val="85000"/>
            </a:schemeClr>
          </a:solidFill>
        </p:spPr>
        <p:txBody>
          <a:bodyPr wrap="square" rtlCol="0">
            <a:spAutoFit/>
          </a:bodyPr>
          <a:lstStyle/>
          <a:p>
            <a:r>
              <a:rPr lang="en-US" sz="1200" dirty="0">
                <a:solidFill>
                  <a:schemeClr val="bg1"/>
                </a:solidFill>
                <a:latin typeface="Cascadia Mono SemiBold" panose="020B0609020000020004" pitchFamily="49" charset="0"/>
                <a:ea typeface="Cascadia Mono SemiBold" panose="020B0609020000020004" pitchFamily="49" charset="0"/>
                <a:cs typeface="Cascadia Mono SemiBold" panose="020B0609020000020004" pitchFamily="49" charset="0"/>
              </a:rPr>
              <a:t>4</a:t>
            </a:r>
          </a:p>
          <a:p>
            <a:r>
              <a:rPr lang="en-US" sz="1200" dirty="0">
                <a:solidFill>
                  <a:schemeClr val="bg1"/>
                </a:solidFill>
                <a:latin typeface="Cascadia Mono SemiBold" panose="020B0609020000020004" pitchFamily="49" charset="0"/>
                <a:ea typeface="Cascadia Mono SemiBold" panose="020B0609020000020004" pitchFamily="49" charset="0"/>
                <a:cs typeface="Cascadia Mono SemiBold" panose="020B0609020000020004" pitchFamily="49" charset="0"/>
              </a:rPr>
              <a:t>3</a:t>
            </a:r>
          </a:p>
          <a:p>
            <a:r>
              <a:rPr lang="en-US" sz="1200" dirty="0">
                <a:solidFill>
                  <a:schemeClr val="bg1"/>
                </a:solidFill>
                <a:latin typeface="Cascadia Mono SemiBold" panose="020B0609020000020004" pitchFamily="49" charset="0"/>
                <a:ea typeface="Cascadia Mono SemiBold" panose="020B0609020000020004" pitchFamily="49" charset="0"/>
                <a:cs typeface="Cascadia Mono SemiBold" panose="020B0609020000020004" pitchFamily="49" charset="0"/>
              </a:rPr>
              <a:t>2</a:t>
            </a:r>
          </a:p>
          <a:p>
            <a:r>
              <a:rPr lang="en-US" sz="1200" dirty="0">
                <a:solidFill>
                  <a:schemeClr val="bg1"/>
                </a:solidFill>
                <a:latin typeface="Cascadia Mono SemiBold" panose="020B0609020000020004" pitchFamily="49" charset="0"/>
                <a:ea typeface="Cascadia Mono SemiBold" panose="020B0609020000020004" pitchFamily="49" charset="0"/>
                <a:cs typeface="Cascadia Mono SemiBold" panose="020B0609020000020004" pitchFamily="49" charset="0"/>
              </a:rPr>
              <a:t>1</a:t>
            </a:r>
            <a:endParaRPr lang="en-MY" sz="1200" dirty="0">
              <a:solidFill>
                <a:schemeClr val="bg1"/>
              </a:solidFill>
              <a:latin typeface="Cascadia Mono SemiBold" panose="020B0609020000020004" pitchFamily="49" charset="0"/>
              <a:ea typeface="Cascadia Mono SemiBold" panose="020B0609020000020004" pitchFamily="49" charset="0"/>
              <a:cs typeface="Cascadia Mono SemiBold" panose="020B0609020000020004" pitchFamily="49" charset="0"/>
            </a:endParaRPr>
          </a:p>
        </p:txBody>
      </p:sp>
      <p:sp>
        <p:nvSpPr>
          <p:cNvPr id="9" name="TextBox 8">
            <a:extLst>
              <a:ext uri="{FF2B5EF4-FFF2-40B4-BE49-F238E27FC236}">
                <a16:creationId xmlns:a16="http://schemas.microsoft.com/office/drawing/2014/main" id="{AC05F62B-EAFE-4E12-94DF-04E1AFD30D6D}"/>
              </a:ext>
            </a:extLst>
          </p:cNvPr>
          <p:cNvSpPr txBox="1"/>
          <p:nvPr/>
        </p:nvSpPr>
        <p:spPr>
          <a:xfrm>
            <a:off x="1629251" y="4589028"/>
            <a:ext cx="2897923" cy="276999"/>
          </a:xfrm>
          <a:prstGeom prst="rect">
            <a:avLst/>
          </a:prstGeom>
          <a:solidFill>
            <a:schemeClr val="tx1">
              <a:lumMod val="85000"/>
            </a:schemeClr>
          </a:solidFill>
        </p:spPr>
        <p:txBody>
          <a:bodyPr wrap="square" rtlCol="0">
            <a:spAutoFit/>
          </a:bodyPr>
          <a:lstStyle/>
          <a:p>
            <a:r>
              <a:rPr lang="en-US" sz="1200" dirty="0">
                <a:solidFill>
                  <a:schemeClr val="bg1"/>
                </a:solidFill>
                <a:latin typeface="Cascadia Mono SemiBold" panose="020B0609020000020004" pitchFamily="49" charset="0"/>
                <a:ea typeface="Cascadia Mono SemiBold" panose="020B0609020000020004" pitchFamily="49" charset="0"/>
                <a:cs typeface="Cascadia Mono SemiBold" panose="020B0609020000020004" pitchFamily="49" charset="0"/>
              </a:rPr>
              <a:t>$1.41</a:t>
            </a:r>
            <a:endParaRPr lang="en-MY" sz="1200" dirty="0">
              <a:solidFill>
                <a:schemeClr val="bg1"/>
              </a:solidFill>
              <a:latin typeface="Cascadia Mono SemiBold" panose="020B0609020000020004" pitchFamily="49" charset="0"/>
              <a:ea typeface="Cascadia Mono SemiBold" panose="020B0609020000020004" pitchFamily="49" charset="0"/>
              <a:cs typeface="Cascadia Mono SemiBold" panose="020B0609020000020004" pitchFamily="49" charset="0"/>
            </a:endParaRPr>
          </a:p>
        </p:txBody>
      </p:sp>
    </p:spTree>
    <p:extLst>
      <p:ext uri="{BB962C8B-B14F-4D97-AF65-F5344CB8AC3E}">
        <p14:creationId xmlns:p14="http://schemas.microsoft.com/office/powerpoint/2010/main" val="23210256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060439F-2729-478E-B95F-230482B50AA1}"/>
              </a:ext>
            </a:extLst>
          </p:cNvPr>
          <p:cNvSpPr>
            <a:spLocks noGrp="1"/>
          </p:cNvSpPr>
          <p:nvPr>
            <p:ph idx="1"/>
          </p:nvPr>
        </p:nvSpPr>
        <p:spPr>
          <a:xfrm>
            <a:off x="784248" y="1104974"/>
            <a:ext cx="9778499" cy="3269802"/>
          </a:xfrm>
        </p:spPr>
        <p:txBody>
          <a:bodyPr anchor="t">
            <a:normAutofit/>
          </a:bodyPr>
          <a:lstStyle/>
          <a:p>
            <a:r>
              <a:rPr lang="en-MY" dirty="0"/>
              <a:t>Give total change in cents to the program, then program should output how to give the exact changes in: Quarters, Dimes, </a:t>
            </a:r>
            <a:r>
              <a:rPr lang="en-MY" dirty="0" err="1"/>
              <a:t>Nickles</a:t>
            </a:r>
            <a:r>
              <a:rPr lang="en-MY" dirty="0"/>
              <a:t>, and Pennies. </a:t>
            </a:r>
          </a:p>
          <a:p>
            <a:r>
              <a:rPr lang="en-MY" dirty="0"/>
              <a:t>Example: if input                                                                 if input</a:t>
            </a:r>
          </a:p>
          <a:p>
            <a:pPr lvl="1"/>
            <a:endParaRPr lang="en-MY" dirty="0"/>
          </a:p>
          <a:p>
            <a:pPr lvl="1"/>
            <a:endParaRPr lang="en-MY" dirty="0"/>
          </a:p>
          <a:p>
            <a:pPr lvl="1"/>
            <a:endParaRPr lang="en-MY" dirty="0"/>
          </a:p>
          <a:p>
            <a:pPr lvl="1"/>
            <a:endParaRPr lang="en-MY" dirty="0"/>
          </a:p>
          <a:p>
            <a:r>
              <a:rPr lang="en-MY" dirty="0"/>
              <a:t>Then output should be:                                                    output (notice the singular and plural)</a:t>
            </a:r>
          </a:p>
          <a:p>
            <a:pPr lvl="1"/>
            <a:endParaRPr lang="en-MY" dirty="0"/>
          </a:p>
          <a:p>
            <a:pPr lvl="1"/>
            <a:endParaRPr lang="en-MY" dirty="0"/>
          </a:p>
          <a:p>
            <a:pPr lvl="1"/>
            <a:endParaRPr lang="en-MY" dirty="0"/>
          </a:p>
        </p:txBody>
      </p:sp>
      <p:sp>
        <p:nvSpPr>
          <p:cNvPr id="8" name="TextBox 7">
            <a:extLst>
              <a:ext uri="{FF2B5EF4-FFF2-40B4-BE49-F238E27FC236}">
                <a16:creationId xmlns:a16="http://schemas.microsoft.com/office/drawing/2014/main" id="{B8BB24F3-79C1-4FF9-B64F-291CFA674DB9}"/>
              </a:ext>
            </a:extLst>
          </p:cNvPr>
          <p:cNvSpPr txBox="1"/>
          <p:nvPr/>
        </p:nvSpPr>
        <p:spPr>
          <a:xfrm>
            <a:off x="1629252" y="2428386"/>
            <a:ext cx="2897923" cy="276999"/>
          </a:xfrm>
          <a:prstGeom prst="rect">
            <a:avLst/>
          </a:prstGeom>
          <a:solidFill>
            <a:schemeClr val="tx1">
              <a:lumMod val="85000"/>
            </a:schemeClr>
          </a:solidFill>
        </p:spPr>
        <p:txBody>
          <a:bodyPr wrap="square" rtlCol="0">
            <a:spAutoFit/>
          </a:bodyPr>
          <a:lstStyle/>
          <a:p>
            <a:r>
              <a:rPr lang="en-US" sz="1200" dirty="0">
                <a:solidFill>
                  <a:schemeClr val="bg1"/>
                </a:solidFill>
                <a:latin typeface="Cascadia Mono SemiBold" panose="020B0609020000020004" pitchFamily="49" charset="0"/>
                <a:ea typeface="Cascadia Mono SemiBold" panose="020B0609020000020004" pitchFamily="49" charset="0"/>
                <a:cs typeface="Cascadia Mono SemiBold" panose="020B0609020000020004" pitchFamily="49" charset="0"/>
              </a:rPr>
              <a:t>0</a:t>
            </a:r>
          </a:p>
        </p:txBody>
      </p:sp>
      <p:sp>
        <p:nvSpPr>
          <p:cNvPr id="9" name="TextBox 8">
            <a:extLst>
              <a:ext uri="{FF2B5EF4-FFF2-40B4-BE49-F238E27FC236}">
                <a16:creationId xmlns:a16="http://schemas.microsoft.com/office/drawing/2014/main" id="{AC05F62B-EAFE-4E12-94DF-04E1AFD30D6D}"/>
              </a:ext>
            </a:extLst>
          </p:cNvPr>
          <p:cNvSpPr txBox="1"/>
          <p:nvPr/>
        </p:nvSpPr>
        <p:spPr>
          <a:xfrm>
            <a:off x="1629252" y="4383915"/>
            <a:ext cx="2897923" cy="276999"/>
          </a:xfrm>
          <a:prstGeom prst="rect">
            <a:avLst/>
          </a:prstGeom>
          <a:solidFill>
            <a:schemeClr val="tx1">
              <a:lumMod val="85000"/>
            </a:schemeClr>
          </a:solidFill>
        </p:spPr>
        <p:txBody>
          <a:bodyPr wrap="square" rtlCol="0">
            <a:spAutoFit/>
          </a:bodyPr>
          <a:lstStyle/>
          <a:p>
            <a:r>
              <a:rPr lang="en-US" sz="1200" dirty="0">
                <a:solidFill>
                  <a:schemeClr val="bg1"/>
                </a:solidFill>
                <a:latin typeface="Cascadia Mono SemiBold" panose="020B0609020000020004" pitchFamily="49" charset="0"/>
                <a:ea typeface="Cascadia Mono SemiBold" panose="020B0609020000020004" pitchFamily="49" charset="0"/>
                <a:cs typeface="Cascadia Mono SemiBold" panose="020B0609020000020004" pitchFamily="49" charset="0"/>
              </a:rPr>
              <a:t>No Change</a:t>
            </a:r>
            <a:endParaRPr lang="en-MY" sz="1200" dirty="0">
              <a:solidFill>
                <a:schemeClr val="bg1"/>
              </a:solidFill>
              <a:latin typeface="Cascadia Mono SemiBold" panose="020B0609020000020004" pitchFamily="49" charset="0"/>
              <a:ea typeface="Cascadia Mono SemiBold" panose="020B0609020000020004" pitchFamily="49" charset="0"/>
              <a:cs typeface="Cascadia Mono SemiBold" panose="020B0609020000020004" pitchFamily="49" charset="0"/>
            </a:endParaRPr>
          </a:p>
        </p:txBody>
      </p:sp>
      <p:sp>
        <p:nvSpPr>
          <p:cNvPr id="5" name="TextBox 4">
            <a:extLst>
              <a:ext uri="{FF2B5EF4-FFF2-40B4-BE49-F238E27FC236}">
                <a16:creationId xmlns:a16="http://schemas.microsoft.com/office/drawing/2014/main" id="{EC1ABCFD-AEA8-4FEF-ACD0-D2C7A24C9152}"/>
              </a:ext>
            </a:extLst>
          </p:cNvPr>
          <p:cNvSpPr txBox="1"/>
          <p:nvPr/>
        </p:nvSpPr>
        <p:spPr>
          <a:xfrm>
            <a:off x="6095999" y="2428385"/>
            <a:ext cx="2897923" cy="276999"/>
          </a:xfrm>
          <a:prstGeom prst="rect">
            <a:avLst/>
          </a:prstGeom>
          <a:solidFill>
            <a:schemeClr val="tx1">
              <a:lumMod val="85000"/>
            </a:schemeClr>
          </a:solidFill>
        </p:spPr>
        <p:txBody>
          <a:bodyPr wrap="square" rtlCol="0">
            <a:spAutoFit/>
          </a:bodyPr>
          <a:lstStyle/>
          <a:p>
            <a:r>
              <a:rPr lang="en-US" sz="1200" dirty="0">
                <a:solidFill>
                  <a:schemeClr val="bg1"/>
                </a:solidFill>
                <a:latin typeface="Cascadia Mono SemiBold" panose="020B0609020000020004" pitchFamily="49" charset="0"/>
                <a:ea typeface="Cascadia Mono SemiBold" panose="020B0609020000020004" pitchFamily="49" charset="0"/>
                <a:cs typeface="Cascadia Mono SemiBold" panose="020B0609020000020004" pitchFamily="49" charset="0"/>
              </a:rPr>
              <a:t>43</a:t>
            </a:r>
          </a:p>
        </p:txBody>
      </p:sp>
      <p:sp>
        <p:nvSpPr>
          <p:cNvPr id="6" name="TextBox 5">
            <a:extLst>
              <a:ext uri="{FF2B5EF4-FFF2-40B4-BE49-F238E27FC236}">
                <a16:creationId xmlns:a16="http://schemas.microsoft.com/office/drawing/2014/main" id="{E6F35DFD-A920-453C-BF76-44684831A8AE}"/>
              </a:ext>
            </a:extLst>
          </p:cNvPr>
          <p:cNvSpPr txBox="1"/>
          <p:nvPr/>
        </p:nvSpPr>
        <p:spPr>
          <a:xfrm>
            <a:off x="6095999" y="4374776"/>
            <a:ext cx="2897923" cy="830997"/>
          </a:xfrm>
          <a:prstGeom prst="rect">
            <a:avLst/>
          </a:prstGeom>
          <a:solidFill>
            <a:schemeClr val="tx1">
              <a:lumMod val="85000"/>
            </a:schemeClr>
          </a:solidFill>
        </p:spPr>
        <p:txBody>
          <a:bodyPr wrap="square" rtlCol="0">
            <a:spAutoFit/>
          </a:bodyPr>
          <a:lstStyle/>
          <a:p>
            <a:r>
              <a:rPr lang="en-US" sz="1200" dirty="0">
                <a:solidFill>
                  <a:schemeClr val="bg1"/>
                </a:solidFill>
                <a:latin typeface="Cascadia Mono SemiBold" panose="020B0609020000020004" pitchFamily="49" charset="0"/>
                <a:ea typeface="Cascadia Mono SemiBold" panose="020B0609020000020004" pitchFamily="49" charset="0"/>
                <a:cs typeface="Cascadia Mono SemiBold" panose="020B0609020000020004" pitchFamily="49" charset="0"/>
              </a:rPr>
              <a:t>1 Quarter</a:t>
            </a:r>
          </a:p>
          <a:p>
            <a:r>
              <a:rPr lang="en-US" sz="1200" dirty="0">
                <a:solidFill>
                  <a:schemeClr val="bg1"/>
                </a:solidFill>
                <a:latin typeface="Cascadia Mono SemiBold" panose="020B0609020000020004" pitchFamily="49" charset="0"/>
                <a:ea typeface="Cascadia Mono SemiBold" panose="020B0609020000020004" pitchFamily="49" charset="0"/>
                <a:cs typeface="Cascadia Mono SemiBold" panose="020B0609020000020004" pitchFamily="49" charset="0"/>
              </a:rPr>
              <a:t>1 Dime</a:t>
            </a:r>
          </a:p>
          <a:p>
            <a:r>
              <a:rPr lang="en-US" sz="1200" dirty="0">
                <a:solidFill>
                  <a:schemeClr val="bg1"/>
                </a:solidFill>
                <a:latin typeface="Cascadia Mono SemiBold" panose="020B0609020000020004" pitchFamily="49" charset="0"/>
                <a:ea typeface="Cascadia Mono SemiBold" panose="020B0609020000020004" pitchFamily="49" charset="0"/>
                <a:cs typeface="Cascadia Mono SemiBold" panose="020B0609020000020004" pitchFamily="49" charset="0"/>
              </a:rPr>
              <a:t>1 Nickle</a:t>
            </a:r>
          </a:p>
          <a:p>
            <a:r>
              <a:rPr lang="en-US" sz="1200" dirty="0">
                <a:solidFill>
                  <a:schemeClr val="bg1"/>
                </a:solidFill>
                <a:latin typeface="Cascadia Mono SemiBold" panose="020B0609020000020004" pitchFamily="49" charset="0"/>
                <a:ea typeface="Cascadia Mono SemiBold" panose="020B0609020000020004" pitchFamily="49" charset="0"/>
                <a:cs typeface="Cascadia Mono SemiBold" panose="020B0609020000020004" pitchFamily="49" charset="0"/>
              </a:rPr>
              <a:t>3 Pennies</a:t>
            </a:r>
            <a:endParaRPr lang="en-MY" sz="1200" dirty="0">
              <a:solidFill>
                <a:schemeClr val="bg1"/>
              </a:solidFill>
              <a:latin typeface="Cascadia Mono SemiBold" panose="020B0609020000020004" pitchFamily="49" charset="0"/>
              <a:ea typeface="Cascadia Mono SemiBold" panose="020B0609020000020004" pitchFamily="49" charset="0"/>
              <a:cs typeface="Cascadia Mono SemiBold" panose="020B0609020000020004" pitchFamily="49" charset="0"/>
            </a:endParaRPr>
          </a:p>
        </p:txBody>
      </p:sp>
    </p:spTree>
    <p:extLst>
      <p:ext uri="{BB962C8B-B14F-4D97-AF65-F5344CB8AC3E}">
        <p14:creationId xmlns:p14="http://schemas.microsoft.com/office/powerpoint/2010/main" val="3864895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060439F-2729-478E-B95F-230482B50AA1}"/>
              </a:ext>
            </a:extLst>
          </p:cNvPr>
          <p:cNvSpPr>
            <a:spLocks noGrp="1"/>
          </p:cNvSpPr>
          <p:nvPr>
            <p:ph idx="1"/>
          </p:nvPr>
        </p:nvSpPr>
        <p:spPr>
          <a:xfrm>
            <a:off x="784249" y="1104974"/>
            <a:ext cx="8673516" cy="3269802"/>
          </a:xfrm>
        </p:spPr>
        <p:txBody>
          <a:bodyPr anchor="t">
            <a:normAutofit/>
          </a:bodyPr>
          <a:lstStyle/>
          <a:p>
            <a:r>
              <a:rPr lang="en-MY" dirty="0"/>
              <a:t>The program will calculate driving cost. It will take a car’s Km per </a:t>
            </a:r>
            <a:r>
              <a:rPr lang="en-MY" dirty="0" err="1"/>
              <a:t>liter</a:t>
            </a:r>
            <a:r>
              <a:rPr lang="en-MY" dirty="0"/>
              <a:t> gas and money per </a:t>
            </a:r>
            <a:r>
              <a:rPr lang="en-MY" dirty="0" err="1"/>
              <a:t>liter</a:t>
            </a:r>
            <a:r>
              <a:rPr lang="en-MY" dirty="0"/>
              <a:t> (both in float values), and output the gas cost for 20Km, 75Km, and 500Km.</a:t>
            </a:r>
          </a:p>
          <a:p>
            <a:r>
              <a:rPr lang="en-MY" dirty="0"/>
              <a:t>Example: if input is</a:t>
            </a:r>
          </a:p>
          <a:p>
            <a:pPr lvl="1"/>
            <a:endParaRPr lang="en-MY" dirty="0"/>
          </a:p>
          <a:p>
            <a:pPr lvl="1"/>
            <a:endParaRPr lang="en-MY" dirty="0"/>
          </a:p>
          <a:p>
            <a:pPr lvl="1"/>
            <a:endParaRPr lang="en-MY" dirty="0"/>
          </a:p>
          <a:p>
            <a:pPr lvl="1"/>
            <a:endParaRPr lang="en-MY" dirty="0"/>
          </a:p>
          <a:p>
            <a:r>
              <a:rPr lang="en-MY" dirty="0"/>
              <a:t>Then output should be:</a:t>
            </a:r>
          </a:p>
          <a:p>
            <a:pPr lvl="1"/>
            <a:endParaRPr lang="en-MY" dirty="0"/>
          </a:p>
          <a:p>
            <a:pPr lvl="1"/>
            <a:endParaRPr lang="en-MY" dirty="0"/>
          </a:p>
          <a:p>
            <a:pPr lvl="1"/>
            <a:endParaRPr lang="en-MY" dirty="0"/>
          </a:p>
        </p:txBody>
      </p:sp>
      <p:sp>
        <p:nvSpPr>
          <p:cNvPr id="8" name="TextBox 7">
            <a:extLst>
              <a:ext uri="{FF2B5EF4-FFF2-40B4-BE49-F238E27FC236}">
                <a16:creationId xmlns:a16="http://schemas.microsoft.com/office/drawing/2014/main" id="{B8BB24F3-79C1-4FF9-B64F-291CFA674DB9}"/>
              </a:ext>
            </a:extLst>
          </p:cNvPr>
          <p:cNvSpPr txBox="1"/>
          <p:nvPr/>
        </p:nvSpPr>
        <p:spPr>
          <a:xfrm>
            <a:off x="1629252" y="2428386"/>
            <a:ext cx="2897923" cy="461665"/>
          </a:xfrm>
          <a:prstGeom prst="rect">
            <a:avLst/>
          </a:prstGeom>
          <a:solidFill>
            <a:schemeClr val="tx1">
              <a:lumMod val="85000"/>
            </a:schemeClr>
          </a:solidFill>
        </p:spPr>
        <p:txBody>
          <a:bodyPr wrap="square" rtlCol="0">
            <a:spAutoFit/>
          </a:bodyPr>
          <a:lstStyle/>
          <a:p>
            <a:r>
              <a:rPr lang="en-US" sz="1200" dirty="0">
                <a:solidFill>
                  <a:schemeClr val="bg1"/>
                </a:solidFill>
                <a:latin typeface="Cascadia Mono SemiBold" panose="020B0609020000020004" pitchFamily="49" charset="0"/>
                <a:ea typeface="Cascadia Mono SemiBold" panose="020B0609020000020004" pitchFamily="49" charset="0"/>
                <a:cs typeface="Cascadia Mono SemiBold" panose="020B0609020000020004" pitchFamily="49" charset="0"/>
              </a:rPr>
              <a:t>15.6</a:t>
            </a:r>
          </a:p>
          <a:p>
            <a:r>
              <a:rPr lang="en-US" sz="1200" dirty="0">
                <a:solidFill>
                  <a:schemeClr val="bg1"/>
                </a:solidFill>
                <a:latin typeface="Cascadia Mono SemiBold" panose="020B0609020000020004" pitchFamily="49" charset="0"/>
                <a:ea typeface="Cascadia Mono SemiBold" panose="020B0609020000020004" pitchFamily="49" charset="0"/>
                <a:cs typeface="Cascadia Mono SemiBold" panose="020B0609020000020004" pitchFamily="49" charset="0"/>
              </a:rPr>
              <a:t>2.05</a:t>
            </a:r>
          </a:p>
        </p:txBody>
      </p:sp>
      <p:sp>
        <p:nvSpPr>
          <p:cNvPr id="9" name="TextBox 8">
            <a:extLst>
              <a:ext uri="{FF2B5EF4-FFF2-40B4-BE49-F238E27FC236}">
                <a16:creationId xmlns:a16="http://schemas.microsoft.com/office/drawing/2014/main" id="{AC05F62B-EAFE-4E12-94DF-04E1AFD30D6D}"/>
              </a:ext>
            </a:extLst>
          </p:cNvPr>
          <p:cNvSpPr txBox="1"/>
          <p:nvPr/>
        </p:nvSpPr>
        <p:spPr>
          <a:xfrm>
            <a:off x="1629252" y="4473565"/>
            <a:ext cx="2897923" cy="276999"/>
          </a:xfrm>
          <a:prstGeom prst="rect">
            <a:avLst/>
          </a:prstGeom>
          <a:solidFill>
            <a:schemeClr val="tx1">
              <a:lumMod val="85000"/>
            </a:schemeClr>
          </a:solidFill>
        </p:spPr>
        <p:txBody>
          <a:bodyPr wrap="square" rtlCol="0">
            <a:spAutoFit/>
          </a:bodyPr>
          <a:lstStyle/>
          <a:p>
            <a:r>
              <a:rPr lang="en-US" sz="1200" dirty="0">
                <a:solidFill>
                  <a:schemeClr val="bg1"/>
                </a:solidFill>
                <a:latin typeface="Cascadia Mono SemiBold" panose="020B0609020000020004" pitchFamily="49" charset="0"/>
                <a:ea typeface="Cascadia Mono SemiBold" panose="020B0609020000020004" pitchFamily="49" charset="0"/>
                <a:cs typeface="Cascadia Mono SemiBold" panose="020B0609020000020004" pitchFamily="49" charset="0"/>
              </a:rPr>
              <a:t>3.29   9.86   65.71</a:t>
            </a:r>
            <a:endParaRPr lang="en-MY" sz="1200" dirty="0">
              <a:solidFill>
                <a:schemeClr val="bg1"/>
              </a:solidFill>
              <a:latin typeface="Cascadia Mono SemiBold" panose="020B0609020000020004" pitchFamily="49" charset="0"/>
              <a:ea typeface="Cascadia Mono SemiBold" panose="020B0609020000020004" pitchFamily="49" charset="0"/>
              <a:cs typeface="Cascadia Mono SemiBold" panose="020B0609020000020004" pitchFamily="49" charset="0"/>
            </a:endParaRPr>
          </a:p>
        </p:txBody>
      </p:sp>
    </p:spTree>
    <p:extLst>
      <p:ext uri="{BB962C8B-B14F-4D97-AF65-F5344CB8AC3E}">
        <p14:creationId xmlns:p14="http://schemas.microsoft.com/office/powerpoint/2010/main" val="32986105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a:extLst>
              <a:ext uri="{FF2B5EF4-FFF2-40B4-BE49-F238E27FC236}">
                <a16:creationId xmlns:a16="http://schemas.microsoft.com/office/drawing/2014/main" id="{0A2EA591-F6BF-4701-8DB7-CCA75772C5B5}"/>
              </a:ext>
            </a:extLst>
          </p:cNvPr>
          <p:cNvSpPr txBox="1">
            <a:spLocks/>
          </p:cNvSpPr>
          <p:nvPr/>
        </p:nvSpPr>
        <p:spPr>
          <a:xfrm>
            <a:off x="909755" y="1389527"/>
            <a:ext cx="9605846" cy="2948156"/>
          </a:xfrm>
          <a:prstGeom prst="rect">
            <a:avLst/>
          </a:prstGeom>
        </p:spPr>
        <p:txBody>
          <a:bodyPr vert="horz" lIns="91440" tIns="45720" rIns="91440" bIns="45720" rtlCol="0" anchor="t">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r>
              <a:rPr lang="en-MY" dirty="0"/>
              <a:t>Output range with increment of 5. </a:t>
            </a:r>
          </a:p>
          <a:p>
            <a:r>
              <a:rPr lang="en-MY" dirty="0"/>
              <a:t>the program read 2 integers from user, the first must be less than the second. </a:t>
            </a:r>
          </a:p>
          <a:p>
            <a:r>
              <a:rPr lang="en-MY" dirty="0"/>
              <a:t>Then the program output series number start from first and increment of 5. </a:t>
            </a:r>
          </a:p>
          <a:p>
            <a:r>
              <a:rPr lang="en-MY" dirty="0"/>
              <a:t>The output end before number goes beyond the second.</a:t>
            </a:r>
          </a:p>
          <a:p>
            <a:pPr lvl="1"/>
            <a:r>
              <a:rPr lang="en-MY" dirty="0"/>
              <a:t>Example</a:t>
            </a:r>
          </a:p>
          <a:p>
            <a:pPr lvl="1"/>
            <a:endParaRPr lang="en-MY" dirty="0"/>
          </a:p>
          <a:p>
            <a:pPr lvl="1"/>
            <a:r>
              <a:rPr lang="en-MY" dirty="0"/>
              <a:t>output</a:t>
            </a:r>
          </a:p>
        </p:txBody>
      </p:sp>
      <p:sp>
        <p:nvSpPr>
          <p:cNvPr id="5" name="TextBox 4">
            <a:extLst>
              <a:ext uri="{FF2B5EF4-FFF2-40B4-BE49-F238E27FC236}">
                <a16:creationId xmlns:a16="http://schemas.microsoft.com/office/drawing/2014/main" id="{AB74A17A-3C38-482D-9E1E-1C8D99473B0E}"/>
              </a:ext>
            </a:extLst>
          </p:cNvPr>
          <p:cNvSpPr txBox="1"/>
          <p:nvPr/>
        </p:nvSpPr>
        <p:spPr>
          <a:xfrm>
            <a:off x="2158169" y="3306924"/>
            <a:ext cx="2897923" cy="461665"/>
          </a:xfrm>
          <a:prstGeom prst="rect">
            <a:avLst/>
          </a:prstGeom>
          <a:solidFill>
            <a:schemeClr val="tx1">
              <a:lumMod val="85000"/>
            </a:schemeClr>
          </a:solidFill>
        </p:spPr>
        <p:txBody>
          <a:bodyPr wrap="square" rtlCol="0">
            <a:spAutoFit/>
          </a:bodyPr>
          <a:lstStyle/>
          <a:p>
            <a:r>
              <a:rPr lang="en-US" sz="1200" dirty="0">
                <a:solidFill>
                  <a:schemeClr val="bg1"/>
                </a:solidFill>
                <a:latin typeface="Cascadia Mono SemiBold" panose="020B0609020000020004" pitchFamily="49" charset="0"/>
                <a:ea typeface="Cascadia Mono SemiBold" panose="020B0609020000020004" pitchFamily="49" charset="0"/>
                <a:cs typeface="Cascadia Mono SemiBold" panose="020B0609020000020004" pitchFamily="49" charset="0"/>
              </a:rPr>
              <a:t>13</a:t>
            </a:r>
          </a:p>
          <a:p>
            <a:r>
              <a:rPr lang="en-US" sz="1200" dirty="0">
                <a:solidFill>
                  <a:schemeClr val="bg1"/>
                </a:solidFill>
                <a:latin typeface="Cascadia Mono SemiBold" panose="020B0609020000020004" pitchFamily="49" charset="0"/>
                <a:ea typeface="Cascadia Mono SemiBold" panose="020B0609020000020004" pitchFamily="49" charset="0"/>
                <a:cs typeface="Cascadia Mono SemiBold" panose="020B0609020000020004" pitchFamily="49" charset="0"/>
              </a:rPr>
              <a:t>40</a:t>
            </a:r>
          </a:p>
        </p:txBody>
      </p:sp>
      <p:sp>
        <p:nvSpPr>
          <p:cNvPr id="6" name="TextBox 5">
            <a:extLst>
              <a:ext uri="{FF2B5EF4-FFF2-40B4-BE49-F238E27FC236}">
                <a16:creationId xmlns:a16="http://schemas.microsoft.com/office/drawing/2014/main" id="{B35D55B9-53DE-42DF-98D5-4E992C970CEA}"/>
              </a:ext>
            </a:extLst>
          </p:cNvPr>
          <p:cNvSpPr txBox="1"/>
          <p:nvPr/>
        </p:nvSpPr>
        <p:spPr>
          <a:xfrm>
            <a:off x="2158169" y="4212195"/>
            <a:ext cx="5972819" cy="276999"/>
          </a:xfrm>
          <a:prstGeom prst="rect">
            <a:avLst/>
          </a:prstGeom>
          <a:solidFill>
            <a:schemeClr val="tx1">
              <a:lumMod val="85000"/>
            </a:schemeClr>
          </a:solidFill>
        </p:spPr>
        <p:txBody>
          <a:bodyPr wrap="square" rtlCol="0">
            <a:spAutoFit/>
          </a:bodyPr>
          <a:lstStyle/>
          <a:p>
            <a:r>
              <a:rPr lang="en-US" sz="1200" dirty="0">
                <a:solidFill>
                  <a:schemeClr val="bg1"/>
                </a:solidFill>
                <a:latin typeface="Cascadia Mono SemiBold" panose="020B0609020000020004" pitchFamily="49" charset="0"/>
                <a:ea typeface="Cascadia Mono SemiBold" panose="020B0609020000020004" pitchFamily="49" charset="0"/>
                <a:cs typeface="Cascadia Mono SemiBold" panose="020B0609020000020004" pitchFamily="49" charset="0"/>
              </a:rPr>
              <a:t>13 18 23 28 33 38</a:t>
            </a:r>
          </a:p>
        </p:txBody>
      </p:sp>
    </p:spTree>
    <p:extLst>
      <p:ext uri="{BB962C8B-B14F-4D97-AF65-F5344CB8AC3E}">
        <p14:creationId xmlns:p14="http://schemas.microsoft.com/office/powerpoint/2010/main" val="5752217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060439F-2729-478E-B95F-230482B50AA1}"/>
              </a:ext>
            </a:extLst>
          </p:cNvPr>
          <p:cNvSpPr>
            <a:spLocks noGrp="1"/>
          </p:cNvSpPr>
          <p:nvPr>
            <p:ph idx="1"/>
          </p:nvPr>
        </p:nvSpPr>
        <p:spPr>
          <a:xfrm>
            <a:off x="1142837" y="1849042"/>
            <a:ext cx="9605846" cy="2189555"/>
          </a:xfrm>
        </p:spPr>
        <p:txBody>
          <a:bodyPr anchor="t">
            <a:normAutofit/>
          </a:bodyPr>
          <a:lstStyle/>
          <a:p>
            <a:r>
              <a:rPr lang="en-MY" dirty="0"/>
              <a:t>Counting digits:</a:t>
            </a:r>
          </a:p>
          <a:p>
            <a:pPr lvl="1"/>
            <a:r>
              <a:rPr lang="en-MY" dirty="0"/>
              <a:t>Given any number n (integer number)</a:t>
            </a:r>
          </a:p>
          <a:p>
            <a:pPr lvl="1"/>
            <a:r>
              <a:rPr lang="en-MY" dirty="0"/>
              <a:t>Count how many digits it have</a:t>
            </a:r>
          </a:p>
          <a:p>
            <a:pPr lvl="1"/>
            <a:r>
              <a:rPr lang="en-MY" dirty="0"/>
              <a:t>Hint: divide the number by 10, remainder is the digit at ones place.</a:t>
            </a:r>
          </a:p>
          <a:p>
            <a:pPr lvl="1"/>
            <a:r>
              <a:rPr lang="en-MY" dirty="0"/>
              <a:t>          divide the number by 100, remainder is tens and ones place.</a:t>
            </a:r>
          </a:p>
          <a:p>
            <a:pPr lvl="1"/>
            <a:endParaRPr lang="en-MY" sz="2000" dirty="0"/>
          </a:p>
        </p:txBody>
      </p:sp>
    </p:spTree>
    <p:extLst>
      <p:ext uri="{BB962C8B-B14F-4D97-AF65-F5344CB8AC3E}">
        <p14:creationId xmlns:p14="http://schemas.microsoft.com/office/powerpoint/2010/main" val="830850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060439F-2729-478E-B95F-230482B50AA1}"/>
              </a:ext>
            </a:extLst>
          </p:cNvPr>
          <p:cNvSpPr>
            <a:spLocks noGrp="1"/>
          </p:cNvSpPr>
          <p:nvPr>
            <p:ph idx="1"/>
          </p:nvPr>
        </p:nvSpPr>
        <p:spPr>
          <a:xfrm>
            <a:off x="802178" y="1344706"/>
            <a:ext cx="8341822" cy="4554649"/>
          </a:xfrm>
        </p:spPr>
        <p:txBody>
          <a:bodyPr anchor="t">
            <a:normAutofit fontScale="85000" lnSpcReduction="20000"/>
          </a:bodyPr>
          <a:lstStyle/>
          <a:p>
            <a:r>
              <a:rPr lang="en-MY" sz="2400" dirty="0"/>
              <a:t>Print all numbers from 0 to 10, but skip 3, 6, and 9</a:t>
            </a:r>
          </a:p>
          <a:p>
            <a:pPr lvl="1"/>
            <a:r>
              <a:rPr lang="en-MY" sz="2000" dirty="0"/>
              <a:t>Hints: use the ‘continue’ statement inside loop</a:t>
            </a:r>
          </a:p>
          <a:p>
            <a:pPr lvl="1"/>
            <a:endParaRPr lang="en-MY" sz="2000" dirty="0"/>
          </a:p>
          <a:p>
            <a:pPr lvl="1"/>
            <a:endParaRPr lang="en-MY" sz="2000" dirty="0"/>
          </a:p>
          <a:p>
            <a:pPr lvl="1"/>
            <a:endParaRPr lang="en-MY" sz="2000" dirty="0"/>
          </a:p>
          <a:p>
            <a:pPr lvl="1"/>
            <a:endParaRPr lang="en-MY" sz="2000" dirty="0"/>
          </a:p>
          <a:p>
            <a:pPr lvl="1"/>
            <a:endParaRPr lang="en-MY" sz="2000" dirty="0"/>
          </a:p>
          <a:p>
            <a:pPr lvl="1"/>
            <a:endParaRPr lang="en-MY" sz="2000" dirty="0"/>
          </a:p>
          <a:p>
            <a:r>
              <a:rPr lang="en-MY" sz="2400" dirty="0" err="1"/>
              <a:t>FizzBuzz</a:t>
            </a:r>
            <a:r>
              <a:rPr lang="en-MY" sz="2400" dirty="0"/>
              <a:t>:</a:t>
            </a:r>
          </a:p>
          <a:p>
            <a:pPr lvl="1"/>
            <a:r>
              <a:rPr lang="en-MY" sz="2000" dirty="0"/>
              <a:t>The program print all numbers from 1 to 100. </a:t>
            </a:r>
          </a:p>
          <a:p>
            <a:pPr lvl="1"/>
            <a:r>
              <a:rPr lang="en-MY" sz="2000" dirty="0"/>
              <a:t>For those numbers divisible by 3, print ‘Fizz’ instead. For those numbers divisible by 5, print ‘Buzz’ instead. For those numbers divisible by both 3 and 5, print ‘</a:t>
            </a:r>
            <a:r>
              <a:rPr lang="en-MY" sz="2000" dirty="0" err="1"/>
              <a:t>FizzBuzz</a:t>
            </a:r>
            <a:r>
              <a:rPr lang="en-MY" sz="2000" dirty="0"/>
              <a:t>’ instead.</a:t>
            </a:r>
          </a:p>
          <a:p>
            <a:pPr lvl="1"/>
            <a:endParaRPr lang="en-MY" sz="2000" dirty="0"/>
          </a:p>
          <a:p>
            <a:pPr lvl="1"/>
            <a:endParaRPr lang="en-MY" sz="2000" dirty="0"/>
          </a:p>
        </p:txBody>
      </p:sp>
    </p:spTree>
    <p:extLst>
      <p:ext uri="{BB962C8B-B14F-4D97-AF65-F5344CB8AC3E}">
        <p14:creationId xmlns:p14="http://schemas.microsoft.com/office/powerpoint/2010/main" val="13905807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060439F-2729-478E-B95F-230482B50AA1}"/>
              </a:ext>
            </a:extLst>
          </p:cNvPr>
          <p:cNvSpPr>
            <a:spLocks noGrp="1"/>
          </p:cNvSpPr>
          <p:nvPr>
            <p:ph idx="1"/>
          </p:nvPr>
        </p:nvSpPr>
        <p:spPr>
          <a:xfrm>
            <a:off x="802177" y="1344707"/>
            <a:ext cx="8243211" cy="1120587"/>
          </a:xfrm>
        </p:spPr>
        <p:txBody>
          <a:bodyPr anchor="t">
            <a:normAutofit fontScale="92500" lnSpcReduction="10000"/>
          </a:bodyPr>
          <a:lstStyle/>
          <a:p>
            <a:r>
              <a:rPr lang="en-MY" sz="1900" dirty="0"/>
              <a:t>Make a program, which can do temperature conversion from Celsius to Fahrenheit, and vice versa.</a:t>
            </a:r>
          </a:p>
          <a:p>
            <a:pPr lvl="1"/>
            <a:r>
              <a:rPr lang="en-MY" sz="1700" dirty="0"/>
              <a:t>Formula:   c/5 = (f-32)/9</a:t>
            </a:r>
          </a:p>
          <a:p>
            <a:pPr lvl="1"/>
            <a:endParaRPr lang="en-MY" sz="2000" dirty="0"/>
          </a:p>
        </p:txBody>
      </p:sp>
      <p:sp>
        <p:nvSpPr>
          <p:cNvPr id="6" name="内容占位符 2">
            <a:extLst>
              <a:ext uri="{FF2B5EF4-FFF2-40B4-BE49-F238E27FC236}">
                <a16:creationId xmlns:a16="http://schemas.microsoft.com/office/drawing/2014/main" id="{E7CB7D13-6E5E-40B6-9F2F-67F73B06AED4}"/>
              </a:ext>
            </a:extLst>
          </p:cNvPr>
          <p:cNvSpPr txBox="1">
            <a:spLocks/>
          </p:cNvSpPr>
          <p:nvPr/>
        </p:nvSpPr>
        <p:spPr>
          <a:xfrm>
            <a:off x="802176" y="4509246"/>
            <a:ext cx="8243211" cy="1004047"/>
          </a:xfrm>
          <a:prstGeom prst="rect">
            <a:avLst/>
          </a:prstGeom>
        </p:spPr>
        <p:txBody>
          <a:bodyPr vert="horz" lIns="91440" tIns="45720" rIns="91440" bIns="45720" rtlCol="0" anchor="t">
            <a:normAutofit fontScale="77500" lnSpcReduction="20000"/>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r>
              <a:rPr lang="en-MY" sz="2300" dirty="0"/>
              <a:t>Make a program, which can do length conversion from inches to </a:t>
            </a:r>
            <a:r>
              <a:rPr lang="en-MY" sz="2300" dirty="0" err="1"/>
              <a:t>centimeters</a:t>
            </a:r>
            <a:r>
              <a:rPr lang="en-MY" sz="2300" dirty="0"/>
              <a:t>, and vice versa.</a:t>
            </a:r>
          </a:p>
          <a:p>
            <a:pPr lvl="1"/>
            <a:r>
              <a:rPr lang="en-MY" sz="2000" dirty="0"/>
              <a:t>Formula:   </a:t>
            </a:r>
            <a:r>
              <a:rPr lang="en-MY" sz="2000" dirty="0" err="1"/>
              <a:t>L_cm</a:t>
            </a:r>
            <a:r>
              <a:rPr lang="en-MY" sz="2000" dirty="0"/>
              <a:t> = </a:t>
            </a:r>
            <a:r>
              <a:rPr lang="en-MY" sz="2000" dirty="0" err="1"/>
              <a:t>L_in</a:t>
            </a:r>
            <a:r>
              <a:rPr lang="en-MY" sz="2000" dirty="0"/>
              <a:t> * 2.54</a:t>
            </a:r>
          </a:p>
          <a:p>
            <a:pPr lvl="1"/>
            <a:endParaRPr lang="en-MY" sz="2000" dirty="0"/>
          </a:p>
          <a:p>
            <a:pPr lvl="1"/>
            <a:endParaRPr lang="en-MY" sz="2000" dirty="0"/>
          </a:p>
          <a:p>
            <a:pPr lvl="1"/>
            <a:endParaRPr lang="en-MY" sz="2000" dirty="0"/>
          </a:p>
        </p:txBody>
      </p:sp>
    </p:spTree>
    <p:extLst>
      <p:ext uri="{BB962C8B-B14F-4D97-AF65-F5344CB8AC3E}">
        <p14:creationId xmlns:p14="http://schemas.microsoft.com/office/powerpoint/2010/main" val="16715785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060439F-2729-478E-B95F-230482B50AA1}"/>
              </a:ext>
            </a:extLst>
          </p:cNvPr>
          <p:cNvSpPr>
            <a:spLocks noGrp="1"/>
          </p:cNvSpPr>
          <p:nvPr>
            <p:ph idx="1"/>
          </p:nvPr>
        </p:nvSpPr>
        <p:spPr>
          <a:xfrm>
            <a:off x="811141" y="815788"/>
            <a:ext cx="9561023" cy="4921624"/>
          </a:xfrm>
        </p:spPr>
        <p:txBody>
          <a:bodyPr anchor="t">
            <a:noAutofit/>
          </a:bodyPr>
          <a:lstStyle/>
          <a:p>
            <a:r>
              <a:rPr lang="en-MY" dirty="0"/>
              <a:t>Make a program, check a triangle is equilateral, isosceles or scalene. Example:</a:t>
            </a:r>
          </a:p>
          <a:p>
            <a:pPr lvl="1"/>
            <a:r>
              <a:rPr lang="en-MY" dirty="0"/>
              <a:t>the first side length: 6</a:t>
            </a:r>
          </a:p>
          <a:p>
            <a:pPr lvl="1"/>
            <a:r>
              <a:rPr lang="en-MY" dirty="0"/>
              <a:t>the second side length: 8</a:t>
            </a:r>
          </a:p>
          <a:p>
            <a:pPr lvl="1"/>
            <a:r>
              <a:rPr lang="en-MY" dirty="0"/>
              <a:t>the third side length: 12</a:t>
            </a:r>
          </a:p>
          <a:p>
            <a:pPr lvl="1"/>
            <a:r>
              <a:rPr lang="en-MY" dirty="0"/>
              <a:t>It is a scalene triangle.</a:t>
            </a:r>
          </a:p>
          <a:p>
            <a:pPr lvl="1"/>
            <a:endParaRPr lang="en-MY" sz="1800" dirty="0"/>
          </a:p>
          <a:p>
            <a:pPr lvl="1"/>
            <a:endParaRPr lang="en-MY" sz="1800" dirty="0"/>
          </a:p>
          <a:p>
            <a:pPr lvl="1"/>
            <a:endParaRPr lang="en-MY" sz="1800" dirty="0"/>
          </a:p>
          <a:p>
            <a:pPr lvl="1"/>
            <a:endParaRPr lang="en-MY" sz="1800" dirty="0"/>
          </a:p>
          <a:p>
            <a:pPr lvl="1"/>
            <a:endParaRPr lang="en-MY" sz="1800" dirty="0"/>
          </a:p>
          <a:p>
            <a:r>
              <a:rPr lang="en-MY" dirty="0"/>
              <a:t>Think: how to check if 3 sides length entered can make a triangle, or they actually cannot make a triangle?</a:t>
            </a:r>
          </a:p>
          <a:p>
            <a:pPr lvl="1"/>
            <a:r>
              <a:rPr lang="en-MY" dirty="0"/>
              <a:t>Hint: any 2 sides of triangle together, is longer than the 3</a:t>
            </a:r>
            <a:r>
              <a:rPr lang="en-MY" baseline="30000" dirty="0"/>
              <a:t>rd</a:t>
            </a:r>
            <a:r>
              <a:rPr lang="en-MY" dirty="0"/>
              <a:t> side.</a:t>
            </a:r>
          </a:p>
          <a:p>
            <a:pPr lvl="1"/>
            <a:endParaRPr lang="en-MY" sz="1800" dirty="0"/>
          </a:p>
        </p:txBody>
      </p:sp>
    </p:spTree>
    <p:extLst>
      <p:ext uri="{BB962C8B-B14F-4D97-AF65-F5344CB8AC3E}">
        <p14:creationId xmlns:p14="http://schemas.microsoft.com/office/powerpoint/2010/main" val="4284812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965</TotalTime>
  <Words>1060</Words>
  <Application>Microsoft Office PowerPoint</Application>
  <PresentationFormat>Widescreen</PresentationFormat>
  <Paragraphs>135</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Cascadia Mono SemiBold</vt:lpstr>
      <vt:lpstr>Celestial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Guess the number</vt:lpstr>
      <vt:lpstr>Dice game</vt:lpstr>
      <vt:lpstr>Ghost game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programming</dc:title>
  <dc:creator>Lixiang Li</dc:creator>
  <cp:lastModifiedBy>Li Lixiang</cp:lastModifiedBy>
  <cp:revision>6</cp:revision>
  <dcterms:created xsi:type="dcterms:W3CDTF">2020-12-04T05:07:57Z</dcterms:created>
  <dcterms:modified xsi:type="dcterms:W3CDTF">2022-01-30T04:08:54Z</dcterms:modified>
</cp:coreProperties>
</file>