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80" r:id="rId4"/>
    <p:sldId id="271" r:id="rId5"/>
    <p:sldId id="273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A7227B4F-BF27-49DE-894D-29CADC518C04}"/>
    <pc:docChg chg="modSld">
      <pc:chgData name="Li Lixiang" userId="6104bbfcb56aea79" providerId="LiveId" clId="{A7227B4F-BF27-49DE-894D-29CADC518C04}" dt="2022-02-08T22:07:54.977" v="0" actId="20577"/>
      <pc:docMkLst>
        <pc:docMk/>
      </pc:docMkLst>
      <pc:sldChg chg="modSp mod">
        <pc:chgData name="Li Lixiang" userId="6104bbfcb56aea79" providerId="LiveId" clId="{A7227B4F-BF27-49DE-894D-29CADC518C04}" dt="2022-02-08T22:07:54.977" v="0" actId="20577"/>
        <pc:sldMkLst>
          <pc:docMk/>
          <pc:sldMk cId="796817006" sldId="279"/>
        </pc:sldMkLst>
        <pc:spChg chg="mod">
          <ac:chgData name="Li Lixiang" userId="6104bbfcb56aea79" providerId="LiveId" clId="{A7227B4F-BF27-49DE-894D-29CADC518C04}" dt="2022-02-08T22:07:54.977" v="0" actId="20577"/>
          <ac:spMkLst>
            <pc:docMk/>
            <pc:sldMk cId="796817006" sldId="279"/>
            <ac:spMk id="9" creationId="{B3A91969-9FC0-40D6-97FB-CB169B0FD70D}"/>
          </ac:spMkLst>
        </pc:spChg>
      </pc:sldChg>
    </pc:docChg>
  </pc:docChgLst>
  <pc:docChgLst>
    <pc:chgData name="Lixiang Li" userId="6104bbfcb56aea79" providerId="LiveId" clId="{61E43983-74B9-4925-A0C4-55DE45237742}"/>
    <pc:docChg chg="custSel addSld modSld">
      <pc:chgData name="Lixiang Li" userId="6104bbfcb56aea79" providerId="LiveId" clId="{61E43983-74B9-4925-A0C4-55DE45237742}" dt="2020-12-08T16:04:15.330" v="29" actId="14100"/>
      <pc:docMkLst>
        <pc:docMk/>
      </pc:docMkLst>
      <pc:sldChg chg="delSp modSp">
        <pc:chgData name="Lixiang Li" userId="6104bbfcb56aea79" providerId="LiveId" clId="{61E43983-74B9-4925-A0C4-55DE45237742}" dt="2020-12-08T15:02:02.217" v="15" actId="1036"/>
        <pc:sldMkLst>
          <pc:docMk/>
          <pc:sldMk cId="3326398716" sldId="260"/>
        </pc:sldMkLst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3" creationId="{9A2E8B13-B22A-49AC-A050-813911B3E9EE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5" creationId="{F1D17BD7-6295-45FF-A531-7B1B911887E4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7" creationId="{249F4CA4-A5F7-4B45-AECE-8BF2367F185A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8" creationId="{D370D419-3E35-4D37-A45D-5FE39799715B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11" creationId="{E4387E32-B012-41C2-8519-ED0F839FC6A6}"/>
          </ac:picMkLst>
        </pc:picChg>
        <pc:picChg chg="del">
          <ac:chgData name="Lixiang Li" userId="6104bbfcb56aea79" providerId="LiveId" clId="{61E43983-74B9-4925-A0C4-55DE45237742}" dt="2020-12-08T15:01:54.468" v="3" actId="478"/>
          <ac:picMkLst>
            <pc:docMk/>
            <pc:sldMk cId="3326398716" sldId="260"/>
            <ac:picMk id="13" creationId="{68ED13C4-3D7B-4777-B195-0214999EB535}"/>
          </ac:picMkLst>
        </pc:picChg>
      </pc:sldChg>
      <pc:sldChg chg="addSp delSp modSp add setBg">
        <pc:chgData name="Lixiang Li" userId="6104bbfcb56aea79" providerId="LiveId" clId="{61E43983-74B9-4925-A0C4-55DE45237742}" dt="2020-12-08T16:04:15.330" v="29" actId="14100"/>
        <pc:sldMkLst>
          <pc:docMk/>
          <pc:sldMk cId="2148867391" sldId="261"/>
        </pc:sldMkLst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3" creationId="{9A2E8B13-B22A-49AC-A050-813911B3E9EE}"/>
          </ac:picMkLst>
        </pc:picChg>
        <pc:picChg chg="add mod">
          <ac:chgData name="Lixiang Li" userId="6104bbfcb56aea79" providerId="LiveId" clId="{61E43983-74B9-4925-A0C4-55DE45237742}" dt="2020-12-08T15:24:39.301" v="22" actId="1076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5" creationId="{F1D17BD7-6295-45FF-A531-7B1B911887E4}"/>
          </ac:picMkLst>
        </pc:picChg>
        <pc:picChg chg="add mod">
          <ac:chgData name="Lixiang Li" userId="6104bbfcb56aea79" providerId="LiveId" clId="{61E43983-74B9-4925-A0C4-55DE45237742}" dt="2020-12-08T15:56:38.120" v="26" actId="1076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7" creationId="{249F4CA4-A5F7-4B45-AECE-8BF2367F185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8" creationId="{D370D419-3E35-4D37-A45D-5FE39799715B}"/>
          </ac:picMkLst>
        </pc:picChg>
        <pc:picChg chg="add mod">
          <ac:chgData name="Lixiang Li" userId="6104bbfcb56aea79" providerId="LiveId" clId="{61E43983-74B9-4925-A0C4-55DE45237742}" dt="2020-12-08T16:04:15.330" v="29" actId="14100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11" creationId="{E4387E32-B012-41C2-8519-ED0F839FC6A6}"/>
          </ac:picMkLst>
        </pc:picChg>
        <pc:picChg chg="mod">
          <ac:chgData name="Lixiang Li" userId="6104bbfcb56aea79" providerId="LiveId" clId="{61E43983-74B9-4925-A0C4-55DE45237742}" dt="2020-12-08T15:24:37.286" v="21" actId="14100"/>
          <ac:picMkLst>
            <pc:docMk/>
            <pc:sldMk cId="2148867391" sldId="261"/>
            <ac:picMk id="13" creationId="{68ED13C4-3D7B-4777-B195-0214999EB535}"/>
          </ac:picMkLst>
        </pc:picChg>
      </pc:sldChg>
    </pc:docChg>
  </pc:docChgLst>
  <pc:docChgLst>
    <pc:chgData name="Li Lixiang" userId="6104bbfcb56aea79" providerId="LiveId" clId="{50D82B34-F65C-44AB-8E70-52201C52FA78}"/>
    <pc:docChg chg="undo custSel addSld delSld modSld">
      <pc:chgData name="Li Lixiang" userId="6104bbfcb56aea79" providerId="LiveId" clId="{50D82B34-F65C-44AB-8E70-52201C52FA78}" dt="2021-08-12T03:22:59.429" v="3485" actId="20577"/>
      <pc:docMkLst>
        <pc:docMk/>
      </pc:docMkLst>
      <pc:sldChg chg="modSp mod">
        <pc:chgData name="Li Lixiang" userId="6104bbfcb56aea79" providerId="LiveId" clId="{50D82B34-F65C-44AB-8E70-52201C52FA78}" dt="2021-08-12T00:32:55.557" v="19" actId="20577"/>
        <pc:sldMkLst>
          <pc:docMk/>
          <pc:sldMk cId="3650079851" sldId="256"/>
        </pc:sldMkLst>
        <pc:spChg chg="mod">
          <ac:chgData name="Li Lixiang" userId="6104bbfcb56aea79" providerId="LiveId" clId="{50D82B34-F65C-44AB-8E70-52201C52FA78}" dt="2021-08-12T00:32:55.557" v="19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 mod">
        <pc:chgData name="Li Lixiang" userId="6104bbfcb56aea79" providerId="LiveId" clId="{50D82B34-F65C-44AB-8E70-52201C52FA78}" dt="2021-08-12T00:55:44.470" v="1764" actId="20577"/>
        <pc:sldMkLst>
          <pc:docMk/>
          <pc:sldMk cId="1732110910" sldId="271"/>
        </pc:sldMkLst>
        <pc:spChg chg="mod">
          <ac:chgData name="Li Lixiang" userId="6104bbfcb56aea79" providerId="LiveId" clId="{50D82B34-F65C-44AB-8E70-52201C52FA78}" dt="2021-08-12T00:51:03.116" v="1154" actId="20577"/>
          <ac:spMkLst>
            <pc:docMk/>
            <pc:sldMk cId="1732110910" sldId="271"/>
            <ac:spMk id="2" creationId="{5EC01E2D-9CFE-4D5D-8863-3BA90731F07B}"/>
          </ac:spMkLst>
        </pc:spChg>
        <pc:spChg chg="add del mod">
          <ac:chgData name="Li Lixiang" userId="6104bbfcb56aea79" providerId="LiveId" clId="{50D82B34-F65C-44AB-8E70-52201C52FA78}" dt="2021-08-12T00:50:52.801" v="1136" actId="478"/>
          <ac:spMkLst>
            <pc:docMk/>
            <pc:sldMk cId="1732110910" sldId="271"/>
            <ac:spMk id="4" creationId="{1D31C62D-6FEE-4BFC-8F43-BC7B5E560C47}"/>
          </ac:spMkLst>
        </pc:spChg>
        <pc:spChg chg="del">
          <ac:chgData name="Li Lixiang" userId="6104bbfcb56aea79" providerId="LiveId" clId="{50D82B34-F65C-44AB-8E70-52201C52FA78}" dt="2021-08-12T00:50:50.988" v="1135" actId="478"/>
          <ac:spMkLst>
            <pc:docMk/>
            <pc:sldMk cId="1732110910" sldId="271"/>
            <ac:spMk id="9" creationId="{B3A91969-9FC0-40D6-97FB-CB169B0FD70D}"/>
          </ac:spMkLst>
        </pc:spChg>
        <pc:spChg chg="add mod">
          <ac:chgData name="Li Lixiang" userId="6104bbfcb56aea79" providerId="LiveId" clId="{50D82B34-F65C-44AB-8E70-52201C52FA78}" dt="2021-08-12T00:55:44.470" v="1764" actId="20577"/>
          <ac:spMkLst>
            <pc:docMk/>
            <pc:sldMk cId="1732110910" sldId="271"/>
            <ac:spMk id="12" creationId="{A4EA54CD-0D8B-4C5E-9315-758B5B286F36}"/>
          </ac:spMkLst>
        </pc:spChg>
        <pc:picChg chg="add mod">
          <ac:chgData name="Li Lixiang" userId="6104bbfcb56aea79" providerId="LiveId" clId="{50D82B34-F65C-44AB-8E70-52201C52FA78}" dt="2021-08-12T00:53:13.217" v="1165" actId="1076"/>
          <ac:picMkLst>
            <pc:docMk/>
            <pc:sldMk cId="1732110910" sldId="271"/>
            <ac:picMk id="6" creationId="{2D7102B9-11C3-491B-83E9-7D57F3CEE9E7}"/>
          </ac:picMkLst>
        </pc:picChg>
        <pc:picChg chg="add del mod">
          <ac:chgData name="Li Lixiang" userId="6104bbfcb56aea79" providerId="LiveId" clId="{50D82B34-F65C-44AB-8E70-52201C52FA78}" dt="2021-08-12T00:53:33.686" v="1196" actId="21"/>
          <ac:picMkLst>
            <pc:docMk/>
            <pc:sldMk cId="1732110910" sldId="271"/>
            <ac:picMk id="8" creationId="{FA649AF0-0C15-4223-B945-B5C52B51632F}"/>
          </ac:picMkLst>
        </pc:picChg>
        <pc:picChg chg="add del mod">
          <ac:chgData name="Li Lixiang" userId="6104bbfcb56aea79" providerId="LiveId" clId="{50D82B34-F65C-44AB-8E70-52201C52FA78}" dt="2021-08-12T00:53:58.367" v="1228" actId="21"/>
          <ac:picMkLst>
            <pc:docMk/>
            <pc:sldMk cId="1732110910" sldId="271"/>
            <ac:picMk id="11" creationId="{90CFFBC4-5080-45F8-A5BF-959A35C90BD4}"/>
          </ac:picMkLst>
        </pc:picChg>
      </pc:sldChg>
      <pc:sldChg chg="del">
        <pc:chgData name="Li Lixiang" userId="6104bbfcb56aea79" providerId="LiveId" clId="{50D82B34-F65C-44AB-8E70-52201C52FA78}" dt="2021-08-12T02:38:17.383" v="2326" actId="47"/>
        <pc:sldMkLst>
          <pc:docMk/>
          <pc:sldMk cId="2828961167" sldId="272"/>
        </pc:sldMkLst>
      </pc:sldChg>
      <pc:sldChg chg="addSp delSp modSp mod">
        <pc:chgData name="Li Lixiang" userId="6104bbfcb56aea79" providerId="LiveId" clId="{50D82B34-F65C-44AB-8E70-52201C52FA78}" dt="2021-08-12T00:57:22.592" v="2034" actId="20577"/>
        <pc:sldMkLst>
          <pc:docMk/>
          <pc:sldMk cId="2389731973" sldId="273"/>
        </pc:sldMkLst>
        <pc:spChg chg="mod">
          <ac:chgData name="Li Lixiang" userId="6104bbfcb56aea79" providerId="LiveId" clId="{50D82B34-F65C-44AB-8E70-52201C52FA78}" dt="2021-08-12T00:53:25.393" v="1193" actId="20577"/>
          <ac:spMkLst>
            <pc:docMk/>
            <pc:sldMk cId="2389731973" sldId="273"/>
            <ac:spMk id="2" creationId="{5EC01E2D-9CFE-4D5D-8863-3BA90731F07B}"/>
          </ac:spMkLst>
        </pc:spChg>
        <pc:spChg chg="add del mod">
          <ac:chgData name="Li Lixiang" userId="6104bbfcb56aea79" providerId="LiveId" clId="{50D82B34-F65C-44AB-8E70-52201C52FA78}" dt="2021-08-12T00:53:30.820" v="1195" actId="478"/>
          <ac:spMkLst>
            <pc:docMk/>
            <pc:sldMk cId="2389731973" sldId="273"/>
            <ac:spMk id="4" creationId="{25E40D9A-75AE-4964-93F6-407BC84DC7BE}"/>
          </ac:spMkLst>
        </pc:spChg>
        <pc:spChg chg="add mod">
          <ac:chgData name="Li Lixiang" userId="6104bbfcb56aea79" providerId="LiveId" clId="{50D82B34-F65C-44AB-8E70-52201C52FA78}" dt="2021-08-12T00:57:22.592" v="2034" actId="20577"/>
          <ac:spMkLst>
            <pc:docMk/>
            <pc:sldMk cId="2389731973" sldId="273"/>
            <ac:spMk id="7" creationId="{77706DAE-8D18-4114-8644-F25CC62C8708}"/>
          </ac:spMkLst>
        </pc:spChg>
        <pc:spChg chg="del">
          <ac:chgData name="Li Lixiang" userId="6104bbfcb56aea79" providerId="LiveId" clId="{50D82B34-F65C-44AB-8E70-52201C52FA78}" dt="2021-08-12T00:53:29.159" v="1194" actId="478"/>
          <ac:spMkLst>
            <pc:docMk/>
            <pc:sldMk cId="2389731973" sldId="273"/>
            <ac:spMk id="9" creationId="{B3A91969-9FC0-40D6-97FB-CB169B0FD70D}"/>
          </ac:spMkLst>
        </pc:spChg>
        <pc:picChg chg="add mod">
          <ac:chgData name="Li Lixiang" userId="6104bbfcb56aea79" providerId="LiveId" clId="{50D82B34-F65C-44AB-8E70-52201C52FA78}" dt="2021-08-12T00:53:38.703" v="1198" actId="1076"/>
          <ac:picMkLst>
            <pc:docMk/>
            <pc:sldMk cId="2389731973" sldId="273"/>
            <ac:picMk id="6" creationId="{B1C074C1-9A0E-48F2-9E9D-C49DE85634B8}"/>
          </ac:picMkLst>
        </pc:picChg>
      </pc:sldChg>
      <pc:sldChg chg="del">
        <pc:chgData name="Li Lixiang" userId="6104bbfcb56aea79" providerId="LiveId" clId="{50D82B34-F65C-44AB-8E70-52201C52FA78}" dt="2021-08-12T02:38:18.576" v="2327" actId="47"/>
        <pc:sldMkLst>
          <pc:docMk/>
          <pc:sldMk cId="3109546512" sldId="274"/>
        </pc:sldMkLst>
      </pc:sldChg>
      <pc:sldChg chg="del">
        <pc:chgData name="Li Lixiang" userId="6104bbfcb56aea79" providerId="LiveId" clId="{50D82B34-F65C-44AB-8E70-52201C52FA78}" dt="2021-08-12T02:38:22.296" v="2329" actId="47"/>
        <pc:sldMkLst>
          <pc:docMk/>
          <pc:sldMk cId="368533723" sldId="275"/>
        </pc:sldMkLst>
      </pc:sldChg>
      <pc:sldChg chg="del">
        <pc:chgData name="Li Lixiang" userId="6104bbfcb56aea79" providerId="LiveId" clId="{50D82B34-F65C-44AB-8E70-52201C52FA78}" dt="2021-08-12T02:38:20.355" v="2328" actId="47"/>
        <pc:sldMkLst>
          <pc:docMk/>
          <pc:sldMk cId="1878374054" sldId="276"/>
        </pc:sldMkLst>
      </pc:sldChg>
      <pc:sldChg chg="addSp delSp modSp mod">
        <pc:chgData name="Li Lixiang" userId="6104bbfcb56aea79" providerId="LiveId" clId="{50D82B34-F65C-44AB-8E70-52201C52FA78}" dt="2021-08-12T00:58:15.314" v="2134" actId="313"/>
        <pc:sldMkLst>
          <pc:docMk/>
          <pc:sldMk cId="386236625" sldId="277"/>
        </pc:sldMkLst>
        <pc:spChg chg="mod">
          <ac:chgData name="Li Lixiang" userId="6104bbfcb56aea79" providerId="LiveId" clId="{50D82B34-F65C-44AB-8E70-52201C52FA78}" dt="2021-08-12T00:53:46.753" v="1224" actId="20577"/>
          <ac:spMkLst>
            <pc:docMk/>
            <pc:sldMk cId="386236625" sldId="277"/>
            <ac:spMk id="2" creationId="{5EC01E2D-9CFE-4D5D-8863-3BA90731F07B}"/>
          </ac:spMkLst>
        </pc:spChg>
        <pc:spChg chg="add del mod">
          <ac:chgData name="Li Lixiang" userId="6104bbfcb56aea79" providerId="LiveId" clId="{50D82B34-F65C-44AB-8E70-52201C52FA78}" dt="2021-08-12T00:53:52.914" v="1226" actId="478"/>
          <ac:spMkLst>
            <pc:docMk/>
            <pc:sldMk cId="386236625" sldId="277"/>
            <ac:spMk id="4" creationId="{673B0234-DFB8-406B-B8C7-451C998E559F}"/>
          </ac:spMkLst>
        </pc:spChg>
        <pc:spChg chg="add mod">
          <ac:chgData name="Li Lixiang" userId="6104bbfcb56aea79" providerId="LiveId" clId="{50D82B34-F65C-44AB-8E70-52201C52FA78}" dt="2021-08-12T00:58:15.314" v="2134" actId="313"/>
          <ac:spMkLst>
            <pc:docMk/>
            <pc:sldMk cId="386236625" sldId="277"/>
            <ac:spMk id="7" creationId="{432EDAD2-4B48-46F6-9C56-D85CF4DDB706}"/>
          </ac:spMkLst>
        </pc:spChg>
        <pc:spChg chg="del">
          <ac:chgData name="Li Lixiang" userId="6104bbfcb56aea79" providerId="LiveId" clId="{50D82B34-F65C-44AB-8E70-52201C52FA78}" dt="2021-08-12T00:53:50.721" v="1225" actId="21"/>
          <ac:spMkLst>
            <pc:docMk/>
            <pc:sldMk cId="386236625" sldId="277"/>
            <ac:spMk id="9" creationId="{B3A91969-9FC0-40D6-97FB-CB169B0FD70D}"/>
          </ac:spMkLst>
        </pc:spChg>
        <pc:picChg chg="add mod">
          <ac:chgData name="Li Lixiang" userId="6104bbfcb56aea79" providerId="LiveId" clId="{50D82B34-F65C-44AB-8E70-52201C52FA78}" dt="2021-08-12T00:57:34.214" v="2035" actId="1076"/>
          <ac:picMkLst>
            <pc:docMk/>
            <pc:sldMk cId="386236625" sldId="277"/>
            <ac:picMk id="6" creationId="{5BCF94F9-C0D4-4FA6-BCCD-B7A9199AD4E4}"/>
          </ac:picMkLst>
        </pc:picChg>
      </pc:sldChg>
      <pc:sldChg chg="addSp delSp modSp mod">
        <pc:chgData name="Li Lixiang" userId="6104bbfcb56aea79" providerId="LiveId" clId="{50D82B34-F65C-44AB-8E70-52201C52FA78}" dt="2021-08-12T02:38:12.342" v="2325" actId="20577"/>
        <pc:sldMkLst>
          <pc:docMk/>
          <pc:sldMk cId="1470482827" sldId="278"/>
        </pc:sldMkLst>
        <pc:spChg chg="mod">
          <ac:chgData name="Li Lixiang" userId="6104bbfcb56aea79" providerId="LiveId" clId="{50D82B34-F65C-44AB-8E70-52201C52FA78}" dt="2021-08-12T02:36:36.628" v="2162" actId="20577"/>
          <ac:spMkLst>
            <pc:docMk/>
            <pc:sldMk cId="1470482827" sldId="278"/>
            <ac:spMk id="2" creationId="{5EC01E2D-9CFE-4D5D-8863-3BA90731F07B}"/>
          </ac:spMkLst>
        </pc:spChg>
        <pc:spChg chg="add del mod">
          <ac:chgData name="Li Lixiang" userId="6104bbfcb56aea79" providerId="LiveId" clId="{50D82B34-F65C-44AB-8E70-52201C52FA78}" dt="2021-08-12T02:36:42.491" v="2164" actId="478"/>
          <ac:spMkLst>
            <pc:docMk/>
            <pc:sldMk cId="1470482827" sldId="278"/>
            <ac:spMk id="4" creationId="{F81D4F95-A898-4FED-86C5-38CA353706A0}"/>
          </ac:spMkLst>
        </pc:spChg>
        <pc:spChg chg="add mod">
          <ac:chgData name="Li Lixiang" userId="6104bbfcb56aea79" providerId="LiveId" clId="{50D82B34-F65C-44AB-8E70-52201C52FA78}" dt="2021-08-12T02:38:12.342" v="2325" actId="20577"/>
          <ac:spMkLst>
            <pc:docMk/>
            <pc:sldMk cId="1470482827" sldId="278"/>
            <ac:spMk id="8" creationId="{2A7E97D5-E300-42E6-9717-807C4E6A51CA}"/>
          </ac:spMkLst>
        </pc:spChg>
        <pc:spChg chg="del">
          <ac:chgData name="Li Lixiang" userId="6104bbfcb56aea79" providerId="LiveId" clId="{50D82B34-F65C-44AB-8E70-52201C52FA78}" dt="2021-08-12T02:36:40.646" v="2163" actId="478"/>
          <ac:spMkLst>
            <pc:docMk/>
            <pc:sldMk cId="1470482827" sldId="278"/>
            <ac:spMk id="9" creationId="{B3A91969-9FC0-40D6-97FB-CB169B0FD70D}"/>
          </ac:spMkLst>
        </pc:spChg>
        <pc:picChg chg="add mod">
          <ac:chgData name="Li Lixiang" userId="6104bbfcb56aea79" providerId="LiveId" clId="{50D82B34-F65C-44AB-8E70-52201C52FA78}" dt="2021-08-12T02:37:05.206" v="2168" actId="1076"/>
          <ac:picMkLst>
            <pc:docMk/>
            <pc:sldMk cId="1470482827" sldId="278"/>
            <ac:picMk id="6" creationId="{5CF650B9-13B0-4B64-A167-66178CBED392}"/>
          </ac:picMkLst>
        </pc:picChg>
      </pc:sldChg>
      <pc:sldChg chg="modSp mod">
        <pc:chgData name="Li Lixiang" userId="6104bbfcb56aea79" providerId="LiveId" clId="{50D82B34-F65C-44AB-8E70-52201C52FA78}" dt="2021-08-12T03:22:59.429" v="3485" actId="20577"/>
        <pc:sldMkLst>
          <pc:docMk/>
          <pc:sldMk cId="796817006" sldId="279"/>
        </pc:sldMkLst>
        <pc:spChg chg="mod">
          <ac:chgData name="Li Lixiang" userId="6104bbfcb56aea79" providerId="LiveId" clId="{50D82B34-F65C-44AB-8E70-52201C52FA78}" dt="2021-08-12T03:11:28.976" v="2348" actId="20577"/>
          <ac:spMkLst>
            <pc:docMk/>
            <pc:sldMk cId="796817006" sldId="279"/>
            <ac:spMk id="2" creationId="{5EC01E2D-9CFE-4D5D-8863-3BA90731F07B}"/>
          </ac:spMkLst>
        </pc:spChg>
        <pc:spChg chg="mod">
          <ac:chgData name="Li Lixiang" userId="6104bbfcb56aea79" providerId="LiveId" clId="{50D82B34-F65C-44AB-8E70-52201C52FA78}" dt="2021-08-12T03:22:59.429" v="3485" actId="20577"/>
          <ac:spMkLst>
            <pc:docMk/>
            <pc:sldMk cId="796817006" sldId="279"/>
            <ac:spMk id="9" creationId="{B3A91969-9FC0-40D6-97FB-CB169B0FD70D}"/>
          </ac:spMkLst>
        </pc:spChg>
      </pc:sldChg>
      <pc:sldChg chg="add">
        <pc:chgData name="Li Lixiang" userId="6104bbfcb56aea79" providerId="LiveId" clId="{50D82B34-F65C-44AB-8E70-52201C52FA78}" dt="2021-08-12T03:11:22.085" v="2330"/>
        <pc:sldMkLst>
          <pc:docMk/>
          <pc:sldMk cId="1578106520" sldId="280"/>
        </pc:sldMkLst>
      </pc:sldChg>
    </pc:docChg>
  </pc:docChgLst>
  <pc:docChgLst>
    <pc:chgData name="Li Lixiang" userId="6104bbfcb56aea79" providerId="LiveId" clId="{B9446184-0E51-4ADC-8B7C-57AD638D7E44}"/>
    <pc:docChg chg="custSel addSld delSld modSld sldOrd">
      <pc:chgData name="Li Lixiang" userId="6104bbfcb56aea79" providerId="LiveId" clId="{B9446184-0E51-4ADC-8B7C-57AD638D7E44}" dt="2021-02-17T04:29:41.965" v="3123" actId="47"/>
      <pc:docMkLst>
        <pc:docMk/>
      </pc:docMkLst>
      <pc:sldChg chg="addSp modSp del mod">
        <pc:chgData name="Li Lixiang" userId="6104bbfcb56aea79" providerId="LiveId" clId="{B9446184-0E51-4ADC-8B7C-57AD638D7E44}" dt="2021-02-17T03:43:12.258" v="2902" actId="47"/>
        <pc:sldMkLst>
          <pc:docMk/>
          <pc:sldMk cId="647322237" sldId="259"/>
        </pc:sldMkLst>
        <pc:spChg chg="mod">
          <ac:chgData name="Li Lixiang" userId="6104bbfcb56aea79" providerId="LiveId" clId="{B9446184-0E51-4ADC-8B7C-57AD638D7E44}" dt="2021-02-13T10:01:05.233" v="5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0:05:05.379" v="415" actId="27636"/>
          <ac:spMkLst>
            <pc:docMk/>
            <pc:sldMk cId="647322237" sldId="259"/>
            <ac:spMk id="5" creationId="{24C6C14A-404A-46CC-BBB2-888A7B4B7C1A}"/>
          </ac:spMkLst>
        </pc:spChg>
        <pc:picChg chg="add mod">
          <ac:chgData name="Li Lixiang" userId="6104bbfcb56aea79" providerId="LiveId" clId="{B9446184-0E51-4ADC-8B7C-57AD638D7E44}" dt="2021-02-13T10:04:30.503" v="332" actId="1076"/>
          <ac:picMkLst>
            <pc:docMk/>
            <pc:sldMk cId="647322237" sldId="259"/>
            <ac:picMk id="4" creationId="{46A59891-6D14-4C16-9F9C-EA95FDCEEFC4}"/>
          </ac:picMkLst>
        </pc:picChg>
      </pc:sldChg>
      <pc:sldChg chg="addSp delSp modSp del mod">
        <pc:chgData name="Li Lixiang" userId="6104bbfcb56aea79" providerId="LiveId" clId="{B9446184-0E51-4ADC-8B7C-57AD638D7E44}" dt="2021-02-17T03:43:13.881" v="2903" actId="47"/>
        <pc:sldMkLst>
          <pc:docMk/>
          <pc:sldMk cId="3957381771" sldId="263"/>
        </pc:sldMkLst>
        <pc:spChg chg="mod">
          <ac:chgData name="Li Lixiang" userId="6104bbfcb56aea79" providerId="LiveId" clId="{B9446184-0E51-4ADC-8B7C-57AD638D7E44}" dt="2021-02-13T10:05:29.270" v="447" actId="20577"/>
          <ac:spMkLst>
            <pc:docMk/>
            <pc:sldMk cId="3957381771" sldId="263"/>
            <ac:spMk id="2" creationId="{5EC01E2D-9CFE-4D5D-8863-3BA90731F07B}"/>
          </ac:spMkLst>
        </pc:spChg>
        <pc:spChg chg="del">
          <ac:chgData name="Li Lixiang" userId="6104bbfcb56aea79" providerId="LiveId" clId="{B9446184-0E51-4ADC-8B7C-57AD638D7E44}" dt="2021-02-13T10:05:13.627" v="416" actId="478"/>
          <ac:spMkLst>
            <pc:docMk/>
            <pc:sldMk cId="3957381771" sldId="263"/>
            <ac:spMk id="8" creationId="{2591EF92-2BC2-453C-AE10-E7EA1FBB0758}"/>
          </ac:spMkLst>
        </pc:spChg>
        <pc:spChg chg="mod">
          <ac:chgData name="Li Lixiang" userId="6104bbfcb56aea79" providerId="LiveId" clId="{B9446184-0E51-4ADC-8B7C-57AD638D7E44}" dt="2021-02-13T10:06:50.768" v="573" actId="20577"/>
          <ac:spMkLst>
            <pc:docMk/>
            <pc:sldMk cId="3957381771" sldId="263"/>
            <ac:spMk id="9" creationId="{B3A91969-9FC0-40D6-97FB-CB169B0FD70D}"/>
          </ac:spMkLst>
        </pc:spChg>
        <pc:picChg chg="add mod">
          <ac:chgData name="Li Lixiang" userId="6104bbfcb56aea79" providerId="LiveId" clId="{B9446184-0E51-4ADC-8B7C-57AD638D7E44}" dt="2021-02-13T10:06:08.608" v="449" actId="1076"/>
          <ac:picMkLst>
            <pc:docMk/>
            <pc:sldMk cId="3957381771" sldId="263"/>
            <ac:picMk id="4" creationId="{707C2BDF-1151-4028-B04D-83827CF173DE}"/>
          </ac:picMkLst>
        </pc:picChg>
      </pc:sldChg>
      <pc:sldChg chg="addSp delSp modSp add del mod setBg">
        <pc:chgData name="Li Lixiang" userId="6104bbfcb56aea79" providerId="LiveId" clId="{B9446184-0E51-4ADC-8B7C-57AD638D7E44}" dt="2021-02-17T04:29:41.965" v="3123" actId="47"/>
        <pc:sldMkLst>
          <pc:docMk/>
          <pc:sldMk cId="2891839758" sldId="264"/>
        </pc:sldMkLst>
        <pc:spChg chg="mod">
          <ac:chgData name="Li Lixiang" userId="6104bbfcb56aea79" providerId="LiveId" clId="{B9446184-0E51-4ADC-8B7C-57AD638D7E44}" dt="2021-02-13T13:23:42.940" v="890" actId="26606"/>
          <ac:spMkLst>
            <pc:docMk/>
            <pc:sldMk cId="2891839758" sldId="264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3:23:42.940" v="890" actId="26606"/>
          <ac:spMkLst>
            <pc:docMk/>
            <pc:sldMk cId="2891839758" sldId="264"/>
            <ac:spMk id="9" creationId="{B3A91969-9FC0-40D6-97FB-CB169B0FD70D}"/>
          </ac:spMkLst>
        </pc:spChg>
        <pc:picChg chg="del">
          <ac:chgData name="Li Lixiang" userId="6104bbfcb56aea79" providerId="LiveId" clId="{B9446184-0E51-4ADC-8B7C-57AD638D7E44}" dt="2021-02-13T10:06:59.166" v="575" actId="478"/>
          <ac:picMkLst>
            <pc:docMk/>
            <pc:sldMk cId="2891839758" sldId="264"/>
            <ac:picMk id="4" creationId="{707C2BDF-1151-4028-B04D-83827CF173DE}"/>
          </ac:picMkLst>
        </pc:picChg>
        <pc:picChg chg="add del mod">
          <ac:chgData name="Li Lixiang" userId="6104bbfcb56aea79" providerId="LiveId" clId="{B9446184-0E51-4ADC-8B7C-57AD638D7E44}" dt="2021-02-13T13:21:30.474" v="887" actId="478"/>
          <ac:picMkLst>
            <pc:docMk/>
            <pc:sldMk cId="2891839758" sldId="264"/>
            <ac:picMk id="5" creationId="{E655F772-94E9-40A8-A00E-42625C761EF8}"/>
          </ac:picMkLst>
        </pc:picChg>
        <pc:picChg chg="add mod">
          <ac:chgData name="Li Lixiang" userId="6104bbfcb56aea79" providerId="LiveId" clId="{B9446184-0E51-4ADC-8B7C-57AD638D7E44}" dt="2021-02-13T13:23:50.155" v="892" actId="14100"/>
          <ac:picMkLst>
            <pc:docMk/>
            <pc:sldMk cId="2891839758" sldId="264"/>
            <ac:picMk id="7" creationId="{2DA901EC-B9ED-445F-8796-2A298A631CA2}"/>
          </ac:picMkLst>
        </pc:picChg>
      </pc:sldChg>
      <pc:sldChg chg="modSp add del mod">
        <pc:chgData name="Li Lixiang" userId="6104bbfcb56aea79" providerId="LiveId" clId="{B9446184-0E51-4ADC-8B7C-57AD638D7E44}" dt="2021-02-17T03:49:32.306" v="2905" actId="47"/>
        <pc:sldMkLst>
          <pc:docMk/>
          <pc:sldMk cId="3556983529" sldId="265"/>
        </pc:sldMkLst>
        <pc:spChg chg="mod">
          <ac:chgData name="Li Lixiang" userId="6104bbfcb56aea79" providerId="LiveId" clId="{B9446184-0E51-4ADC-8B7C-57AD638D7E44}" dt="2021-02-13T10:27:42.777" v="776" actId="20577"/>
          <ac:spMkLst>
            <pc:docMk/>
            <pc:sldMk cId="3556983529" sldId="265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0:37.005" v="1730" actId="20577"/>
          <ac:spMkLst>
            <pc:docMk/>
            <pc:sldMk cId="3556983529" sldId="265"/>
            <ac:spMk id="9" creationId="{B3A91969-9FC0-40D6-97FB-CB169B0FD70D}"/>
          </ac:spMkLst>
        </pc:spChg>
      </pc:sldChg>
      <pc:sldChg chg="addSp delSp modSp add del mod setBg">
        <pc:chgData name="Li Lixiang" userId="6104bbfcb56aea79" providerId="LiveId" clId="{B9446184-0E51-4ADC-8B7C-57AD638D7E44}" dt="2021-02-17T03:48:35.937" v="2904" actId="47"/>
        <pc:sldMkLst>
          <pc:docMk/>
          <pc:sldMk cId="2510953356" sldId="266"/>
        </pc:sldMkLst>
        <pc:spChg chg="mod">
          <ac:chgData name="Li Lixiang" userId="6104bbfcb56aea79" providerId="LiveId" clId="{B9446184-0E51-4ADC-8B7C-57AD638D7E44}" dt="2021-02-13T13:24:39.222" v="912" actId="20577"/>
          <ac:spMkLst>
            <pc:docMk/>
            <pc:sldMk cId="2510953356" sldId="266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15:10.839" v="1582" actId="27636"/>
          <ac:spMkLst>
            <pc:docMk/>
            <pc:sldMk cId="2510953356" sldId="266"/>
            <ac:spMk id="9" creationId="{B3A91969-9FC0-40D6-97FB-CB169B0FD70D}"/>
          </ac:spMkLst>
        </pc:spChg>
        <pc:graphicFrameChg chg="add mod modGraphic">
          <ac:chgData name="Li Lixiang" userId="6104bbfcb56aea79" providerId="LiveId" clId="{B9446184-0E51-4ADC-8B7C-57AD638D7E44}" dt="2021-02-13T13:45:29.151" v="1294" actId="1076"/>
          <ac:graphicFrameMkLst>
            <pc:docMk/>
            <pc:sldMk cId="2510953356" sldId="266"/>
            <ac:graphicFrameMk id="5" creationId="{485E8036-9BD6-4845-88C1-A13EE7B17B61}"/>
          </ac:graphicFrameMkLst>
        </pc:graphicFrameChg>
        <pc:picChg chg="add mod">
          <ac:chgData name="Li Lixiang" userId="6104bbfcb56aea79" providerId="LiveId" clId="{B9446184-0E51-4ADC-8B7C-57AD638D7E44}" dt="2021-02-13T13:45:24.342" v="1293" actId="1076"/>
          <ac:picMkLst>
            <pc:docMk/>
            <pc:sldMk cId="2510953356" sldId="266"/>
            <ac:picMk id="4" creationId="{5ED14188-1386-43D0-9190-649C1BFE0895}"/>
          </ac:picMkLst>
        </pc:picChg>
        <pc:picChg chg="del">
          <ac:chgData name="Li Lixiang" userId="6104bbfcb56aea79" providerId="LiveId" clId="{B9446184-0E51-4ADC-8B7C-57AD638D7E44}" dt="2021-02-13T13:24:30.822" v="894" actId="478"/>
          <ac:picMkLst>
            <pc:docMk/>
            <pc:sldMk cId="2510953356" sldId="266"/>
            <ac:picMk id="7" creationId="{2DA901EC-B9ED-445F-8796-2A298A631CA2}"/>
          </ac:picMkLst>
        </pc:picChg>
      </pc:sldChg>
      <pc:sldChg chg="addSp delSp modSp add del mod ord">
        <pc:chgData name="Li Lixiang" userId="6104bbfcb56aea79" providerId="LiveId" clId="{B9446184-0E51-4ADC-8B7C-57AD638D7E44}" dt="2021-02-17T04:25:49.901" v="2912" actId="47"/>
        <pc:sldMkLst>
          <pc:docMk/>
          <pc:sldMk cId="2292985044" sldId="267"/>
        </pc:sldMkLst>
        <pc:spChg chg="mod">
          <ac:chgData name="Li Lixiang" userId="6104bbfcb56aea79" providerId="LiveId" clId="{B9446184-0E51-4ADC-8B7C-57AD638D7E44}" dt="2021-02-13T15:24:45.578" v="2269" actId="14100"/>
          <ac:spMkLst>
            <pc:docMk/>
            <pc:sldMk cId="2292985044" sldId="267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5:24:48.843" v="2270" actId="14100"/>
          <ac:spMkLst>
            <pc:docMk/>
            <pc:sldMk cId="2292985044" sldId="267"/>
            <ac:spMk id="9" creationId="{B3A91969-9FC0-40D6-97FB-CB169B0FD70D}"/>
          </ac:spMkLst>
        </pc:spChg>
        <pc:graphicFrameChg chg="add del mod modGraphic">
          <ac:chgData name="Li Lixiang" userId="6104bbfcb56aea79" providerId="LiveId" clId="{B9446184-0E51-4ADC-8B7C-57AD638D7E44}" dt="2021-02-17T04:22:47.138" v="2908" actId="478"/>
          <ac:graphicFrameMkLst>
            <pc:docMk/>
            <pc:sldMk cId="2292985044" sldId="267"/>
            <ac:graphicFrameMk id="3" creationId="{D84780B3-319D-492D-A007-9A07BDBD415B}"/>
          </ac:graphicFrameMkLst>
        </pc:graphicFrameChg>
        <pc:graphicFrameChg chg="del">
          <ac:chgData name="Li Lixiang" userId="6104bbfcb56aea79" providerId="LiveId" clId="{B9446184-0E51-4ADC-8B7C-57AD638D7E44}" dt="2021-02-13T14:26:53.922" v="1584" actId="478"/>
          <ac:graphicFrameMkLst>
            <pc:docMk/>
            <pc:sldMk cId="2292985044" sldId="267"/>
            <ac:graphicFrameMk id="5" creationId="{485E8036-9BD6-4845-88C1-A13EE7B17B61}"/>
          </ac:graphicFrameMkLst>
        </pc:graphicFrameChg>
        <pc:picChg chg="del">
          <ac:chgData name="Li Lixiang" userId="6104bbfcb56aea79" providerId="LiveId" clId="{B9446184-0E51-4ADC-8B7C-57AD638D7E44}" dt="2021-02-13T14:26:54.789" v="1585" actId="478"/>
          <ac:picMkLst>
            <pc:docMk/>
            <pc:sldMk cId="2292985044" sldId="267"/>
            <ac:picMk id="4" creationId="{5ED14188-1386-43D0-9190-649C1BFE0895}"/>
          </ac:picMkLst>
        </pc:picChg>
        <pc:picChg chg="add mod">
          <ac:chgData name="Li Lixiang" userId="6104bbfcb56aea79" providerId="LiveId" clId="{B9446184-0E51-4ADC-8B7C-57AD638D7E44}" dt="2021-02-17T04:24:15.909" v="2911" actId="1076"/>
          <ac:picMkLst>
            <pc:docMk/>
            <pc:sldMk cId="2292985044" sldId="267"/>
            <ac:picMk id="5" creationId="{631E7553-A011-4B43-A638-C8BB45BD456D}"/>
          </ac:picMkLst>
        </pc:picChg>
        <pc:picChg chg="add del mod">
          <ac:chgData name="Li Lixiang" userId="6104bbfcb56aea79" providerId="LiveId" clId="{B9446184-0E51-4ADC-8B7C-57AD638D7E44}" dt="2021-02-17T04:22:47.138" v="2908" actId="478"/>
          <ac:picMkLst>
            <pc:docMk/>
            <pc:sldMk cId="2292985044" sldId="267"/>
            <ac:picMk id="7" creationId="{D684A5AE-6CD5-441A-8FA2-6E81CC81E54E}"/>
          </ac:picMkLst>
        </pc:picChg>
      </pc:sldChg>
      <pc:sldChg chg="modSp add del mod">
        <pc:chgData name="Li Lixiang" userId="6104bbfcb56aea79" providerId="LiveId" clId="{B9446184-0E51-4ADC-8B7C-57AD638D7E44}" dt="2021-02-17T03:49:37.036" v="2906" actId="47"/>
        <pc:sldMkLst>
          <pc:docMk/>
          <pc:sldMk cId="2280381234" sldId="268"/>
        </pc:sldMkLst>
        <pc:spChg chg="mod">
          <ac:chgData name="Li Lixiang" userId="6104bbfcb56aea79" providerId="LiveId" clId="{B9446184-0E51-4ADC-8B7C-57AD638D7E44}" dt="2021-02-13T14:41:35.703" v="1740" actId="20577"/>
          <ac:spMkLst>
            <pc:docMk/>
            <pc:sldMk cId="2280381234" sldId="268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2:35.210" v="1892" actId="20577"/>
          <ac:spMkLst>
            <pc:docMk/>
            <pc:sldMk cId="2280381234" sldId="268"/>
            <ac:spMk id="9" creationId="{B3A91969-9FC0-40D6-97FB-CB169B0FD70D}"/>
          </ac:spMkLst>
        </pc:spChg>
      </pc:sldChg>
      <pc:sldChg chg="modSp add del mod">
        <pc:chgData name="Li Lixiang" userId="6104bbfcb56aea79" providerId="LiveId" clId="{B9446184-0E51-4ADC-8B7C-57AD638D7E44}" dt="2021-02-17T03:49:43.502" v="2907" actId="47"/>
        <pc:sldMkLst>
          <pc:docMk/>
          <pc:sldMk cId="2033969740" sldId="269"/>
        </pc:sldMkLst>
        <pc:spChg chg="mod">
          <ac:chgData name="Li Lixiang" userId="6104bbfcb56aea79" providerId="LiveId" clId="{B9446184-0E51-4ADC-8B7C-57AD638D7E44}" dt="2021-02-13T14:48:05.593" v="2150" actId="20577"/>
          <ac:spMkLst>
            <pc:docMk/>
            <pc:sldMk cId="2033969740" sldId="269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7:47.391" v="2137" actId="20577"/>
          <ac:spMkLst>
            <pc:docMk/>
            <pc:sldMk cId="2033969740" sldId="269"/>
            <ac:spMk id="9" creationId="{B3A91969-9FC0-40D6-97FB-CB169B0FD70D}"/>
          </ac:spMkLst>
        </pc:spChg>
      </pc:sldChg>
      <pc:sldChg chg="modSp add del mod ord">
        <pc:chgData name="Li Lixiang" userId="6104bbfcb56aea79" providerId="LiveId" clId="{B9446184-0E51-4ADC-8B7C-57AD638D7E44}" dt="2021-02-17T04:29:28.935" v="3118" actId="47"/>
        <pc:sldMkLst>
          <pc:docMk/>
          <pc:sldMk cId="1819763317" sldId="270"/>
        </pc:sldMkLst>
        <pc:spChg chg="mod">
          <ac:chgData name="Li Lixiang" userId="6104bbfcb56aea79" providerId="LiveId" clId="{B9446184-0E51-4ADC-8B7C-57AD638D7E44}" dt="2021-02-17T04:26:30.696" v="2945" actId="20577"/>
          <ac:spMkLst>
            <pc:docMk/>
            <pc:sldMk cId="1819763317" sldId="270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7T04:27:48.927" v="3117" actId="20577"/>
          <ac:spMkLst>
            <pc:docMk/>
            <pc:sldMk cId="1819763317" sldId="270"/>
            <ac:spMk id="9" creationId="{B3A91969-9FC0-40D6-97FB-CB169B0FD70D}"/>
          </ac:spMkLst>
        </pc:spChg>
      </pc:sldChg>
      <pc:sldChg chg="modSp add mod ord">
        <pc:chgData name="Li Lixiang" userId="6104bbfcb56aea79" providerId="LiveId" clId="{B9446184-0E51-4ADC-8B7C-57AD638D7E44}" dt="2021-02-17T04:29:40.598" v="3122"/>
        <pc:sldMkLst>
          <pc:docMk/>
          <pc:sldMk cId="1732110910" sldId="271"/>
        </pc:sldMkLst>
        <pc:spChg chg="mod">
          <ac:chgData name="Li Lixiang" userId="6104bbfcb56aea79" providerId="LiveId" clId="{B9446184-0E51-4ADC-8B7C-57AD638D7E44}" dt="2021-02-13T15:28:01.081" v="2716" actId="5793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5:29:21.921" v="2901" actId="14100"/>
          <ac:spMkLst>
            <pc:docMk/>
            <pc:sldMk cId="1732110910" sldId="271"/>
            <ac:spMk id="9" creationId="{B3A91969-9FC0-40D6-97FB-CB169B0FD70D}"/>
          </ac:spMkLst>
        </pc:spChg>
      </pc:sldChg>
    </pc:docChg>
  </pc:docChgLst>
  <pc:docChgLst>
    <pc:chgData name="Li Lixiang" userId="6104bbfcb56aea79" providerId="LiveId" clId="{C264A2B5-62E8-41A3-AC8C-3290B0C302EA}"/>
    <pc:docChg chg="undo redo custSel addSld modSld sldOrd">
      <pc:chgData name="Li Lixiang" userId="6104bbfcb56aea79" providerId="LiveId" clId="{C264A2B5-62E8-41A3-AC8C-3290B0C302EA}" dt="2021-05-17T10:37:42.894" v="953"/>
      <pc:docMkLst>
        <pc:docMk/>
      </pc:docMkLst>
      <pc:sldChg chg="modSp mod">
        <pc:chgData name="Li Lixiang" userId="6104bbfcb56aea79" providerId="LiveId" clId="{C264A2B5-62E8-41A3-AC8C-3290B0C302EA}" dt="2021-05-17T08:27:19.182" v="10" actId="20577"/>
        <pc:sldMkLst>
          <pc:docMk/>
          <pc:sldMk cId="3650079851" sldId="256"/>
        </pc:sldMkLst>
        <pc:spChg chg="mod">
          <ac:chgData name="Li Lixiang" userId="6104bbfcb56aea79" providerId="LiveId" clId="{C264A2B5-62E8-41A3-AC8C-3290B0C302EA}" dt="2021-05-17T08:27:19.182" v="1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ord">
        <pc:chgData name="Li Lixiang" userId="6104bbfcb56aea79" providerId="LiveId" clId="{C264A2B5-62E8-41A3-AC8C-3290B0C302EA}" dt="2021-05-17T10:37:17.707" v="945"/>
        <pc:sldMkLst>
          <pc:docMk/>
          <pc:sldMk cId="2389731973" sldId="273"/>
        </pc:sldMkLst>
      </pc:sldChg>
      <pc:sldChg chg="modSp add mod ord">
        <pc:chgData name="Li Lixiang" userId="6104bbfcb56aea79" providerId="LiveId" clId="{C264A2B5-62E8-41A3-AC8C-3290B0C302EA}" dt="2021-05-17T10:37:40.462" v="951"/>
        <pc:sldMkLst>
          <pc:docMk/>
          <pc:sldMk cId="386236625" sldId="277"/>
        </pc:sldMkLst>
        <pc:spChg chg="mod">
          <ac:chgData name="Li Lixiang" userId="6104bbfcb56aea79" providerId="LiveId" clId="{C264A2B5-62E8-41A3-AC8C-3290B0C302EA}" dt="2021-05-17T08:33:20.416" v="15" actId="20577"/>
          <ac:spMkLst>
            <pc:docMk/>
            <pc:sldMk cId="386236625" sldId="277"/>
            <ac:spMk id="2" creationId="{5EC01E2D-9CFE-4D5D-8863-3BA90731F07B}"/>
          </ac:spMkLst>
        </pc:spChg>
        <pc:spChg chg="mod">
          <ac:chgData name="Li Lixiang" userId="6104bbfcb56aea79" providerId="LiveId" clId="{C264A2B5-62E8-41A3-AC8C-3290B0C302EA}" dt="2021-05-17T09:06:35.265" v="632" actId="20577"/>
          <ac:spMkLst>
            <pc:docMk/>
            <pc:sldMk cId="386236625" sldId="277"/>
            <ac:spMk id="9" creationId="{B3A91969-9FC0-40D6-97FB-CB169B0FD70D}"/>
          </ac:spMkLst>
        </pc:spChg>
      </pc:sldChg>
      <pc:sldChg chg="modSp add mod ord">
        <pc:chgData name="Li Lixiang" userId="6104bbfcb56aea79" providerId="LiveId" clId="{C264A2B5-62E8-41A3-AC8C-3290B0C302EA}" dt="2021-05-17T10:37:42.894" v="953"/>
        <pc:sldMkLst>
          <pc:docMk/>
          <pc:sldMk cId="1470482827" sldId="278"/>
        </pc:sldMkLst>
        <pc:spChg chg="mod">
          <ac:chgData name="Li Lixiang" userId="6104bbfcb56aea79" providerId="LiveId" clId="{C264A2B5-62E8-41A3-AC8C-3290B0C302EA}" dt="2021-05-17T09:11:08.893" v="640" actId="20577"/>
          <ac:spMkLst>
            <pc:docMk/>
            <pc:sldMk cId="1470482827" sldId="278"/>
            <ac:spMk id="2" creationId="{5EC01E2D-9CFE-4D5D-8863-3BA90731F07B}"/>
          </ac:spMkLst>
        </pc:spChg>
        <pc:spChg chg="mod">
          <ac:chgData name="Li Lixiang" userId="6104bbfcb56aea79" providerId="LiveId" clId="{C264A2B5-62E8-41A3-AC8C-3290B0C302EA}" dt="2021-05-17T10:36:42.844" v="943" actId="20577"/>
          <ac:spMkLst>
            <pc:docMk/>
            <pc:sldMk cId="1470482827" sldId="278"/>
            <ac:spMk id="9" creationId="{B3A91969-9FC0-40D6-97FB-CB169B0FD70D}"/>
          </ac:spMkLst>
        </pc:spChg>
      </pc:sldChg>
    </pc:docChg>
  </pc:docChgLst>
  <pc:docChgLst>
    <pc:chgData name="Li Lixiang" userId="6104bbfcb56aea79" providerId="LiveId" clId="{5CE64BD8-664E-494B-A2CB-3189DD4245E9}"/>
    <pc:docChg chg="undo custSel addSld modSld">
      <pc:chgData name="Li Lixiang" userId="6104bbfcb56aea79" providerId="LiveId" clId="{5CE64BD8-664E-494B-A2CB-3189DD4245E9}" dt="2021-03-04T04:18:52.496" v="3580" actId="20577"/>
      <pc:docMkLst>
        <pc:docMk/>
      </pc:docMkLst>
      <pc:sldChg chg="modSp mod">
        <pc:chgData name="Li Lixiang" userId="6104bbfcb56aea79" providerId="LiveId" clId="{5CE64BD8-664E-494B-A2CB-3189DD4245E9}" dt="2021-03-04T04:18:52.496" v="3580" actId="20577"/>
        <pc:sldMkLst>
          <pc:docMk/>
          <pc:sldMk cId="3650079851" sldId="256"/>
        </pc:sldMkLst>
        <pc:spChg chg="mod">
          <ac:chgData name="Li Lixiang" userId="6104bbfcb56aea79" providerId="LiveId" clId="{5CE64BD8-664E-494B-A2CB-3189DD4245E9}" dt="2021-03-04T04:18:52.496" v="358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5CE64BD8-664E-494B-A2CB-3189DD4245E9}" dt="2021-02-27T04:11:33.214" v="990" actId="14100"/>
        <pc:sldMkLst>
          <pc:docMk/>
          <pc:sldMk cId="1732110910" sldId="271"/>
        </pc:sldMkLst>
        <pc:spChg chg="mod">
          <ac:chgData name="Li Lixiang" userId="6104bbfcb56aea79" providerId="LiveId" clId="{5CE64BD8-664E-494B-A2CB-3189DD4245E9}" dt="2021-02-27T03:35:07.270" v="10" actId="20577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5CE64BD8-664E-494B-A2CB-3189DD4245E9}" dt="2021-02-27T04:11:33.214" v="990" actId="14100"/>
          <ac:spMkLst>
            <pc:docMk/>
            <pc:sldMk cId="1732110910" sldId="271"/>
            <ac:spMk id="9" creationId="{B3A91969-9FC0-40D6-97FB-CB169B0FD70D}"/>
          </ac:spMkLst>
        </pc:spChg>
      </pc:sldChg>
      <pc:sldChg chg="modSp add mod">
        <pc:chgData name="Li Lixiang" userId="6104bbfcb56aea79" providerId="LiveId" clId="{5CE64BD8-664E-494B-A2CB-3189DD4245E9}" dt="2021-02-27T15:09:12.529" v="2637" actId="6549"/>
        <pc:sldMkLst>
          <pc:docMk/>
          <pc:sldMk cId="2828961167" sldId="272"/>
        </pc:sldMkLst>
        <pc:spChg chg="mod">
          <ac:chgData name="Li Lixiang" userId="6104bbfcb56aea79" providerId="LiveId" clId="{5CE64BD8-664E-494B-A2CB-3189DD4245E9}" dt="2021-02-27T13:14:13.601" v="1903" actId="20577"/>
          <ac:spMkLst>
            <pc:docMk/>
            <pc:sldMk cId="2828961167" sldId="272"/>
            <ac:spMk id="2" creationId="{5EC01E2D-9CFE-4D5D-8863-3BA90731F07B}"/>
          </ac:spMkLst>
        </pc:spChg>
        <pc:spChg chg="mod">
          <ac:chgData name="Li Lixiang" userId="6104bbfcb56aea79" providerId="LiveId" clId="{5CE64BD8-664E-494B-A2CB-3189DD4245E9}" dt="2021-02-27T15:09:12.529" v="2637" actId="6549"/>
          <ac:spMkLst>
            <pc:docMk/>
            <pc:sldMk cId="2828961167" sldId="272"/>
            <ac:spMk id="9" creationId="{B3A91969-9FC0-40D6-97FB-CB169B0FD70D}"/>
          </ac:spMkLst>
        </pc:spChg>
      </pc:sldChg>
      <pc:sldChg chg="add">
        <pc:chgData name="Li Lixiang" userId="6104bbfcb56aea79" providerId="LiveId" clId="{5CE64BD8-664E-494B-A2CB-3189DD4245E9}" dt="2021-02-27T13:14:05.640" v="1892"/>
        <pc:sldMkLst>
          <pc:docMk/>
          <pc:sldMk cId="2389731973" sldId="273"/>
        </pc:sldMkLst>
      </pc:sldChg>
      <pc:sldChg chg="modSp add mod">
        <pc:chgData name="Li Lixiang" userId="6104bbfcb56aea79" providerId="LiveId" clId="{5CE64BD8-664E-494B-A2CB-3189DD4245E9}" dt="2021-02-27T15:17:00.843" v="2916" actId="20577"/>
        <pc:sldMkLst>
          <pc:docMk/>
          <pc:sldMk cId="3109546512" sldId="274"/>
        </pc:sldMkLst>
        <pc:spChg chg="mod">
          <ac:chgData name="Li Lixiang" userId="6104bbfcb56aea79" providerId="LiveId" clId="{5CE64BD8-664E-494B-A2CB-3189DD4245E9}" dt="2021-02-27T15:14:41.686" v="2647" actId="20577"/>
          <ac:spMkLst>
            <pc:docMk/>
            <pc:sldMk cId="3109546512" sldId="274"/>
            <ac:spMk id="2" creationId="{5EC01E2D-9CFE-4D5D-8863-3BA90731F07B}"/>
          </ac:spMkLst>
        </pc:spChg>
        <pc:spChg chg="mod">
          <ac:chgData name="Li Lixiang" userId="6104bbfcb56aea79" providerId="LiveId" clId="{5CE64BD8-664E-494B-A2CB-3189DD4245E9}" dt="2021-02-27T15:17:00.843" v="2916" actId="20577"/>
          <ac:spMkLst>
            <pc:docMk/>
            <pc:sldMk cId="3109546512" sldId="274"/>
            <ac:spMk id="9" creationId="{B3A91969-9FC0-40D6-97FB-CB169B0FD70D}"/>
          </ac:spMkLst>
        </pc:spChg>
      </pc:sldChg>
      <pc:sldChg chg="modSp add mod">
        <pc:chgData name="Li Lixiang" userId="6104bbfcb56aea79" providerId="LiveId" clId="{5CE64BD8-664E-494B-A2CB-3189DD4245E9}" dt="2021-02-28T05:33:09.839" v="3553" actId="20577"/>
        <pc:sldMkLst>
          <pc:docMk/>
          <pc:sldMk cId="368533723" sldId="275"/>
        </pc:sldMkLst>
        <pc:spChg chg="mod">
          <ac:chgData name="Li Lixiang" userId="6104bbfcb56aea79" providerId="LiveId" clId="{5CE64BD8-664E-494B-A2CB-3189DD4245E9}" dt="2021-02-27T15:16:26.635" v="2893" actId="20577"/>
          <ac:spMkLst>
            <pc:docMk/>
            <pc:sldMk cId="368533723" sldId="275"/>
            <ac:spMk id="2" creationId="{5EC01E2D-9CFE-4D5D-8863-3BA90731F07B}"/>
          </ac:spMkLst>
        </pc:spChg>
        <pc:spChg chg="mod">
          <ac:chgData name="Li Lixiang" userId="6104bbfcb56aea79" providerId="LiveId" clId="{5CE64BD8-664E-494B-A2CB-3189DD4245E9}" dt="2021-02-28T05:33:09.839" v="3553" actId="20577"/>
          <ac:spMkLst>
            <pc:docMk/>
            <pc:sldMk cId="368533723" sldId="275"/>
            <ac:spMk id="9" creationId="{B3A91969-9FC0-40D6-97FB-CB169B0FD70D}"/>
          </ac:spMkLst>
        </pc:spChg>
      </pc:sldChg>
      <pc:sldChg chg="modSp add mod">
        <pc:chgData name="Li Lixiang" userId="6104bbfcb56aea79" providerId="LiveId" clId="{5CE64BD8-664E-494B-A2CB-3189DD4245E9}" dt="2021-02-28T04:57:41.301" v="3144" actId="20577"/>
        <pc:sldMkLst>
          <pc:docMk/>
          <pc:sldMk cId="1878374054" sldId="276"/>
        </pc:sldMkLst>
        <pc:spChg chg="mod">
          <ac:chgData name="Li Lixiang" userId="6104bbfcb56aea79" providerId="LiveId" clId="{5CE64BD8-664E-494B-A2CB-3189DD4245E9}" dt="2021-02-27T15:16:46.832" v="2904" actId="20577"/>
          <ac:spMkLst>
            <pc:docMk/>
            <pc:sldMk cId="1878374054" sldId="276"/>
            <ac:spMk id="2" creationId="{5EC01E2D-9CFE-4D5D-8863-3BA90731F07B}"/>
          </ac:spMkLst>
        </pc:spChg>
        <pc:spChg chg="mod">
          <ac:chgData name="Li Lixiang" userId="6104bbfcb56aea79" providerId="LiveId" clId="{5CE64BD8-664E-494B-A2CB-3189DD4245E9}" dt="2021-02-28T04:57:41.301" v="3144" actId="20577"/>
          <ac:spMkLst>
            <pc:docMk/>
            <pc:sldMk cId="1878374054" sldId="276"/>
            <ac:spMk id="9" creationId="{B3A91969-9FC0-40D6-97FB-CB169B0FD70D}"/>
          </ac:spMkLst>
        </pc:spChg>
      </pc:sldChg>
    </pc:docChg>
  </pc:docChgLst>
  <pc:docChgLst>
    <pc:chgData name="Lixiang Li" userId="6104bbfcb56aea79" providerId="LiveId" clId="{2CE6F3B1-AFEC-403E-A251-D5A89A7872DA}"/>
    <pc:docChg chg="custSel addSld delSld modSld sldOrd modMainMaster">
      <pc:chgData name="Lixiang Li" userId="6104bbfcb56aea79" providerId="LiveId" clId="{2CE6F3B1-AFEC-403E-A251-D5A89A7872DA}" dt="2020-12-13T20:17:13.728" v="2551" actId="20577"/>
      <pc:docMkLst>
        <pc:docMk/>
      </pc:docMkLst>
      <pc:sldChg chg="modSp">
        <pc:chgData name="Lixiang Li" userId="6104bbfcb56aea79" providerId="LiveId" clId="{2CE6F3B1-AFEC-403E-A251-D5A89A7872DA}" dt="2020-12-09T23:01:07.035" v="0" actId="20577"/>
        <pc:sldMkLst>
          <pc:docMk/>
          <pc:sldMk cId="3650079851" sldId="256"/>
        </pc:sldMkLst>
        <pc:spChg chg="mod">
          <ac:chgData name="Lixiang Li" userId="6104bbfcb56aea79" providerId="LiveId" clId="{2CE6F3B1-AFEC-403E-A251-D5A89A7872DA}" dt="2020-12-09T23:01:07.035" v="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">
        <pc:chgData name="Lixiang Li" userId="6104bbfcb56aea79" providerId="LiveId" clId="{2CE6F3B1-AFEC-403E-A251-D5A89A7872DA}" dt="2020-12-13T01:54:44.517" v="2246" actId="20577"/>
        <pc:sldMkLst>
          <pc:docMk/>
          <pc:sldMk cId="647322237" sldId="259"/>
        </pc:sldMkLst>
        <pc:spChg chg="mod">
          <ac:chgData name="Lixiang Li" userId="6104bbfcb56aea79" providerId="LiveId" clId="{2CE6F3B1-AFEC-403E-A251-D5A89A7872DA}" dt="2020-12-09T23:01:25.824" v="18" actId="20577"/>
          <ac:spMkLst>
            <pc:docMk/>
            <pc:sldMk cId="647322237" sldId="259"/>
            <ac:spMk id="2" creationId="{5EC01E2D-9CFE-4D5D-8863-3BA90731F07B}"/>
          </ac:spMkLst>
        </pc:spChg>
        <pc:spChg chg="add del mod">
          <ac:chgData name="Lixiang Li" userId="6104bbfcb56aea79" providerId="LiveId" clId="{2CE6F3B1-AFEC-403E-A251-D5A89A7872DA}" dt="2020-12-09T23:01:41.060" v="19"/>
          <ac:spMkLst>
            <pc:docMk/>
            <pc:sldMk cId="647322237" sldId="259"/>
            <ac:spMk id="3" creationId="{1B8293E4-861A-44C6-9A64-9E62199E01D2}"/>
          </ac:spMkLst>
        </pc:spChg>
        <pc:spChg chg="add del mod">
          <ac:chgData name="Lixiang Li" userId="6104bbfcb56aea79" providerId="LiveId" clId="{2CE6F3B1-AFEC-403E-A251-D5A89A7872DA}" dt="2020-12-10T12:32:51.820" v="508" actId="478"/>
          <ac:spMkLst>
            <pc:docMk/>
            <pc:sldMk cId="647322237" sldId="259"/>
            <ac:spMk id="3" creationId="{C1507CA5-0229-4B3E-87B8-C596914CF496}"/>
          </ac:spMkLst>
        </pc:spChg>
        <pc:spChg chg="add mod">
          <ac:chgData name="Lixiang Li" userId="6104bbfcb56aea79" providerId="LiveId" clId="{2CE6F3B1-AFEC-403E-A251-D5A89A7872DA}" dt="2020-12-10T12:22:37.990" v="501" actId="14100"/>
          <ac:spMkLst>
            <pc:docMk/>
            <pc:sldMk cId="647322237" sldId="259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0T12:34:15.340" v="591" actId="1076"/>
          <ac:spMkLst>
            <pc:docMk/>
            <pc:sldMk cId="647322237" sldId="259"/>
            <ac:spMk id="6" creationId="{D0C5FDE8-A0A7-4F4A-B6D3-DE90CACE1D87}"/>
          </ac:spMkLst>
        </pc:spChg>
        <pc:spChg chg="add mod">
          <ac:chgData name="Lixiang Li" userId="6104bbfcb56aea79" providerId="LiveId" clId="{2CE6F3B1-AFEC-403E-A251-D5A89A7872DA}" dt="2020-12-13T01:54:44.517" v="2246" actId="20577"/>
          <ac:spMkLst>
            <pc:docMk/>
            <pc:sldMk cId="647322237" sldId="259"/>
            <ac:spMk id="7" creationId="{7BE76294-9726-4502-BC30-0173654453C6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98" creationId="{13459EB2-FF5C-4227-9F7E-F8CCD713CE75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4" creationId="{2AB42286-B657-455A-A6D9-698C1391D194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5" creationId="{2D6126B7-CB1D-4FBF-B48D-A34A4B76FE40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6" creationId="{1F1ADD05-1121-4D7D-8580-3AC4A820EFD4}"/>
          </ac:spMkLst>
        </pc:spChg>
        <pc:picChg chg="del">
          <ac:chgData name="Lixiang Li" userId="6104bbfcb56aea79" providerId="LiveId" clId="{2CE6F3B1-AFEC-403E-A251-D5A89A7872DA}" dt="2020-12-09T23:01:14.767" v="1" actId="478"/>
          <ac:picMkLst>
            <pc:docMk/>
            <pc:sldMk cId="647322237" sldId="259"/>
            <ac:picMk id="4" creationId="{B52944A6-B585-45B8-99FC-08E1453A2822}"/>
          </ac:picMkLst>
        </pc:picChg>
      </pc:sldChg>
      <pc:sldChg chg="modSp add del setBg">
        <pc:chgData name="Lixiang Li" userId="6104bbfcb56aea79" providerId="LiveId" clId="{2CE6F3B1-AFEC-403E-A251-D5A89A7872DA}" dt="2020-12-13T02:33:27.674" v="2247" actId="2696"/>
        <pc:sldMkLst>
          <pc:docMk/>
          <pc:sldMk cId="2949389888" sldId="260"/>
        </pc:sldMkLst>
        <pc:spChg chg="mod">
          <ac:chgData name="Lixiang Li" userId="6104bbfcb56aea79" providerId="LiveId" clId="{2CE6F3B1-AFEC-403E-A251-D5A89A7872DA}" dt="2020-12-12T23:06:00.407" v="1446" actId="20577"/>
          <ac:spMkLst>
            <pc:docMk/>
            <pc:sldMk cId="2949389888" sldId="260"/>
            <ac:spMk id="2" creationId="{5EC01E2D-9CFE-4D5D-8863-3BA90731F07B}"/>
          </ac:spMkLst>
        </pc:spChg>
      </pc:sldChg>
      <pc:sldChg chg="delSp del">
        <pc:chgData name="Lixiang Li" userId="6104bbfcb56aea79" providerId="LiveId" clId="{2CE6F3B1-AFEC-403E-A251-D5A89A7872DA}" dt="2020-12-09T23:03:18.316" v="24" actId="2696"/>
        <pc:sldMkLst>
          <pc:docMk/>
          <pc:sldMk cId="3326398716" sldId="260"/>
        </pc:sldMkLst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3" creationId="{9A2E8B13-B22A-49AC-A050-813911B3E9EE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5" creationId="{F1D17BD7-6295-45FF-A531-7B1B911887E4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7" creationId="{249F4CA4-A5F7-4B45-AECE-8BF2367F185A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8" creationId="{D370D419-3E35-4D37-A45D-5FE39799715B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11" creationId="{E4387E32-B012-41C2-8519-ED0F839FC6A6}"/>
          </ac:picMkLst>
        </pc:picChg>
      </pc:sldChg>
      <pc:sldChg chg="modSp add ord">
        <pc:chgData name="Lixiang Li" userId="6104bbfcb56aea79" providerId="LiveId" clId="{2CE6F3B1-AFEC-403E-A251-D5A89A7872DA}" dt="2020-12-12T23:06:36.565" v="1494" actId="20577"/>
        <pc:sldMkLst>
          <pc:docMk/>
          <pc:sldMk cId="216162942" sldId="261"/>
        </pc:sldMkLst>
        <pc:spChg chg="mod">
          <ac:chgData name="Lixiang Li" userId="6104bbfcb56aea79" providerId="LiveId" clId="{2CE6F3B1-AFEC-403E-A251-D5A89A7872DA}" dt="2020-12-12T23:06:36.565" v="1494" actId="20577"/>
          <ac:spMkLst>
            <pc:docMk/>
            <pc:sldMk cId="216162942" sldId="261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2:59:30.665" v="1258" actId="313"/>
          <ac:spMkLst>
            <pc:docMk/>
            <pc:sldMk cId="216162942" sldId="261"/>
            <ac:spMk id="5" creationId="{24C6C14A-404A-46CC-BBB2-888A7B4B7C1A}"/>
          </ac:spMkLst>
        </pc:spChg>
      </pc:sldChg>
      <pc:sldChg chg="delSp del">
        <pc:chgData name="Lixiang Li" userId="6104bbfcb56aea79" providerId="LiveId" clId="{2CE6F3B1-AFEC-403E-A251-D5A89A7872DA}" dt="2020-12-09T23:03:19.296" v="25" actId="2696"/>
        <pc:sldMkLst>
          <pc:docMk/>
          <pc:sldMk cId="2148867391" sldId="261"/>
        </pc:sldMkLst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13" creationId="{68ED13C4-3D7B-4777-B195-0214999EB535}"/>
          </ac:picMkLst>
        </pc:picChg>
      </pc:sldChg>
      <pc:sldChg chg="modSp add">
        <pc:chgData name="Lixiang Li" userId="6104bbfcb56aea79" providerId="LiveId" clId="{2CE6F3B1-AFEC-403E-A251-D5A89A7872DA}" dt="2020-12-12T23:06:44.333" v="1496" actId="20577"/>
        <pc:sldMkLst>
          <pc:docMk/>
          <pc:sldMk cId="2222432816" sldId="262"/>
        </pc:sldMkLst>
        <pc:spChg chg="mod">
          <ac:chgData name="Lixiang Li" userId="6104bbfcb56aea79" providerId="LiveId" clId="{2CE6F3B1-AFEC-403E-A251-D5A89A7872DA}" dt="2020-12-12T23:06:44.333" v="1496" actId="20577"/>
          <ac:spMkLst>
            <pc:docMk/>
            <pc:sldMk cId="2222432816" sldId="262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3:02:51.339" v="1430" actId="20577"/>
          <ac:spMkLst>
            <pc:docMk/>
            <pc:sldMk cId="2222432816" sldId="262"/>
            <ac:spMk id="5" creationId="{24C6C14A-404A-46CC-BBB2-888A7B4B7C1A}"/>
          </ac:spMkLst>
        </pc:spChg>
      </pc:sldChg>
      <pc:sldChg chg="addSp modSp add ord">
        <pc:chgData name="Lixiang Li" userId="6104bbfcb56aea79" providerId="LiveId" clId="{2CE6F3B1-AFEC-403E-A251-D5A89A7872DA}" dt="2020-12-13T01:53:51.157" v="2206" actId="1036"/>
        <pc:sldMkLst>
          <pc:docMk/>
          <pc:sldMk cId="3957381771" sldId="263"/>
        </pc:sldMkLst>
        <pc:spChg chg="add mod">
          <ac:chgData name="Lixiang Li" userId="6104bbfcb56aea79" providerId="LiveId" clId="{2CE6F3B1-AFEC-403E-A251-D5A89A7872DA}" dt="2020-12-13T01:52:40.999" v="1926" actId="1076"/>
          <ac:spMkLst>
            <pc:docMk/>
            <pc:sldMk cId="3957381771" sldId="263"/>
            <ac:spMk id="4" creationId="{42B4B2D1-5C3D-4C3D-9D41-ADE902E53137}"/>
          </ac:spMkLst>
        </pc:spChg>
        <pc:spChg chg="mod">
          <ac:chgData name="Lixiang Li" userId="6104bbfcb56aea79" providerId="LiveId" clId="{2CE6F3B1-AFEC-403E-A251-D5A89A7872DA}" dt="2020-12-13T01:52:48.881" v="1929" actId="14100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3T01:53:51.157" v="2206" actId="1036"/>
          <ac:spMkLst>
            <pc:docMk/>
            <pc:sldMk cId="3957381771" sldId="263"/>
            <ac:spMk id="8" creationId="{2591EF92-2BC2-453C-AE10-E7EA1FBB0758}"/>
          </ac:spMkLst>
        </pc:spChg>
        <pc:graphicFrameChg chg="add mod">
          <ac:chgData name="Lixiang Li" userId="6104bbfcb56aea79" providerId="LiveId" clId="{2CE6F3B1-AFEC-403E-A251-D5A89A7872DA}" dt="2020-12-13T01:52:44.330" v="1927" actId="1076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modSp add">
        <pc:chgData name="Lixiang Li" userId="6104bbfcb56aea79" providerId="LiveId" clId="{2CE6F3B1-AFEC-403E-A251-D5A89A7872DA}" dt="2020-12-13T20:17:13.728" v="2551" actId="20577"/>
        <pc:sldMkLst>
          <pc:docMk/>
          <pc:sldMk cId="753221471" sldId="264"/>
        </pc:sldMkLst>
        <pc:spChg chg="mod">
          <ac:chgData name="Lixiang Li" userId="6104bbfcb56aea79" providerId="LiveId" clId="{2CE6F3B1-AFEC-403E-A251-D5A89A7872DA}" dt="2020-12-13T20:15:23.897" v="2260" actId="20577"/>
          <ac:spMkLst>
            <pc:docMk/>
            <pc:sldMk cId="753221471" sldId="264"/>
            <ac:spMk id="2" creationId="{AFD5830E-5CE7-4FE5-9D60-0BE3A2A2D315}"/>
          </ac:spMkLst>
        </pc:spChg>
        <pc:spChg chg="mod">
          <ac:chgData name="Lixiang Li" userId="6104bbfcb56aea79" providerId="LiveId" clId="{2CE6F3B1-AFEC-403E-A251-D5A89A7872DA}" dt="2020-12-13T20:17:13.728" v="2551" actId="20577"/>
          <ac:spMkLst>
            <pc:docMk/>
            <pc:sldMk cId="753221471" sldId="264"/>
            <ac:spMk id="3" creationId="{565849A6-BD79-4075-97FF-2729875645FE}"/>
          </ac:spMkLst>
        </pc:spChg>
      </pc:sldChg>
      <pc:sldMasterChg chg="modSp modSldLayout">
        <pc:chgData name="Lixiang Li" userId="6104bbfcb56aea79" providerId="LiveId" clId="{2CE6F3B1-AFEC-403E-A251-D5A89A7872DA}" dt="2020-12-09T23:02:40.071" v="21" actId="242"/>
        <pc:sldMasterMkLst>
          <pc:docMk/>
          <pc:sldMasterMk cId="0" sldId="2147483648"/>
        </pc:sldMasterMkLst>
        <pc:spChg chg="mod">
          <ac:chgData name="Lixiang Li" userId="6104bbfcb56aea79" providerId="LiveId" clId="{2CE6F3B1-AFEC-403E-A251-D5A89A7872DA}" dt="2020-12-09T23:02:12.046" v="20" actId="242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Lixiang Li" userId="6104bbfcb56aea79" providerId="LiveId" clId="{2CE6F3B1-AFEC-403E-A251-D5A89A7872DA}" dt="2020-12-09T23:02:40.071" v="21" actId="242"/>
          <pc:sldLayoutMkLst>
            <pc:docMk/>
            <pc:sldMasterMk cId="0" sldId="2147483648"/>
            <pc:sldLayoutMk cId="0" sldId="2147483650"/>
          </pc:sldLayoutMkLst>
          <pc:spChg chg="mod">
            <ac:chgData name="Lixiang Li" userId="6104bbfcb56aea79" providerId="LiveId" clId="{2CE6F3B1-AFEC-403E-A251-D5A89A7872DA}" dt="2020-12-09T23:02:40.071" v="21" actId="242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Li Lixiang" userId="6104bbfcb56aea79" providerId="LiveId" clId="{071FCB63-C3B8-4D0E-9D77-42FB0FCF0B6E}"/>
    <pc:docChg chg="custSel modSld">
      <pc:chgData name="Li Lixiang" userId="6104bbfcb56aea79" providerId="LiveId" clId="{071FCB63-C3B8-4D0E-9D77-42FB0FCF0B6E}" dt="2021-02-27T03:05:10.520" v="311" actId="27636"/>
      <pc:docMkLst>
        <pc:docMk/>
      </pc:docMkLst>
      <pc:sldChg chg="modSp mod">
        <pc:chgData name="Li Lixiang" userId="6104bbfcb56aea79" providerId="LiveId" clId="{071FCB63-C3B8-4D0E-9D77-42FB0FCF0B6E}" dt="2021-02-27T02:59:22.364" v="1" actId="20577"/>
        <pc:sldMkLst>
          <pc:docMk/>
          <pc:sldMk cId="3650079851" sldId="256"/>
        </pc:sldMkLst>
        <pc:spChg chg="mod">
          <ac:chgData name="Li Lixiang" userId="6104bbfcb56aea79" providerId="LiveId" clId="{071FCB63-C3B8-4D0E-9D77-42FB0FCF0B6E}" dt="2021-02-27T02:59:22.364" v="1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071FCB63-C3B8-4D0E-9D77-42FB0FCF0B6E}" dt="2021-02-27T03:05:10.520" v="311" actId="27636"/>
        <pc:sldMkLst>
          <pc:docMk/>
          <pc:sldMk cId="1732110910" sldId="271"/>
        </pc:sldMkLst>
        <pc:spChg chg="mod">
          <ac:chgData name="Li Lixiang" userId="6104bbfcb56aea79" providerId="LiveId" clId="{071FCB63-C3B8-4D0E-9D77-42FB0FCF0B6E}" dt="2021-02-27T03:01:43.777" v="27" actId="20577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071FCB63-C3B8-4D0E-9D77-42FB0FCF0B6E}" dt="2021-02-27T03:05:10.520" v="311" actId="27636"/>
          <ac:spMkLst>
            <pc:docMk/>
            <pc:sldMk cId="1732110910" sldId="271"/>
            <ac:spMk id="9" creationId="{B3A91969-9FC0-40D6-97FB-CB169B0FD70D}"/>
          </ac:spMkLst>
        </pc:spChg>
      </pc:sldChg>
    </pc:docChg>
  </pc:docChgLst>
  <pc:docChgLst>
    <pc:chgData name="Li Lixiang" userId="6104bbfcb56aea79" providerId="LiveId" clId="{A099C6D8-1B0D-49ED-A352-7F394CFD410C}"/>
    <pc:docChg chg="custSel addSld modSld sldOrd">
      <pc:chgData name="Li Lixiang" userId="6104bbfcb56aea79" providerId="LiveId" clId="{A099C6D8-1B0D-49ED-A352-7F394CFD410C}" dt="2021-08-11T13:13:46.487" v="372"/>
      <pc:docMkLst>
        <pc:docMk/>
      </pc:docMkLst>
      <pc:sldChg chg="modSp mod ord">
        <pc:chgData name="Li Lixiang" userId="6104bbfcb56aea79" providerId="LiveId" clId="{A099C6D8-1B0D-49ED-A352-7F394CFD410C}" dt="2021-08-11T13:13:46.487" v="372"/>
        <pc:sldMkLst>
          <pc:docMk/>
          <pc:sldMk cId="1732110910" sldId="271"/>
        </pc:sldMkLst>
        <pc:spChg chg="mod">
          <ac:chgData name="Li Lixiang" userId="6104bbfcb56aea79" providerId="LiveId" clId="{A099C6D8-1B0D-49ED-A352-7F394CFD410C}" dt="2021-08-11T11:47:34.317" v="11" actId="20577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A099C6D8-1B0D-49ED-A352-7F394CFD410C}" dt="2021-08-11T13:13:30.513" v="370" actId="20577"/>
          <ac:spMkLst>
            <pc:docMk/>
            <pc:sldMk cId="1732110910" sldId="271"/>
            <ac:spMk id="9" creationId="{B3A91969-9FC0-40D6-97FB-CB169B0FD70D}"/>
          </ac:spMkLst>
        </pc:spChg>
      </pc:sldChg>
      <pc:sldChg chg="add">
        <pc:chgData name="Li Lixiang" userId="6104bbfcb56aea79" providerId="LiveId" clId="{A099C6D8-1B0D-49ED-A352-7F394CFD410C}" dt="2021-08-11T11:47:28.291" v="0"/>
        <pc:sldMkLst>
          <pc:docMk/>
          <pc:sldMk cId="796817006" sldId="279"/>
        </pc:sldMkLst>
      </pc:sldChg>
    </pc:docChg>
  </pc:docChgLst>
  <pc:docChgLst>
    <pc:chgData name="Li Lixiang" userId="6104bbfcb56aea79" providerId="LiveId" clId="{FECF4F7C-DF95-421A-A1E7-C94248E73D75}"/>
    <pc:docChg chg="modSld">
      <pc:chgData name="Li Lixiang" userId="6104bbfcb56aea79" providerId="LiveId" clId="{FECF4F7C-DF95-421A-A1E7-C94248E73D75}" dt="2021-06-28T11:42:53.192" v="1" actId="20577"/>
      <pc:docMkLst>
        <pc:docMk/>
      </pc:docMkLst>
      <pc:sldChg chg="modSp mod">
        <pc:chgData name="Li Lixiang" userId="6104bbfcb56aea79" providerId="LiveId" clId="{FECF4F7C-DF95-421A-A1E7-C94248E73D75}" dt="2021-06-28T11:42:53.192" v="1" actId="20577"/>
        <pc:sldMkLst>
          <pc:docMk/>
          <pc:sldMk cId="3650079851" sldId="256"/>
        </pc:sldMkLst>
        <pc:spChg chg="mod">
          <ac:chgData name="Li Lixiang" userId="6104bbfcb56aea79" providerId="LiveId" clId="{FECF4F7C-DF95-421A-A1E7-C94248E73D75}" dt="2021-06-28T11:42:53.192" v="1" actId="20577"/>
          <ac:spMkLst>
            <pc:docMk/>
            <pc:sldMk cId="3650079851" sldId="256"/>
            <ac:spMk id="4" creationId="{8DE6899A-D842-4C9E-ADC1-B0C1377122EA}"/>
          </ac:spMkLst>
        </pc:spChg>
      </pc:sldChg>
    </pc:docChg>
  </pc:docChgLst>
  <pc:docChgLst>
    <pc:chgData name="Lixiang Li" userId="6104bbfcb56aea79" providerId="LiveId" clId="{6BC0D5EB-607F-4DB9-99E5-A13ABFAD001D}"/>
    <pc:docChg chg="custSel delSld modSld">
      <pc:chgData name="Lixiang Li" userId="6104bbfcb56aea79" providerId="LiveId" clId="{6BC0D5EB-607F-4DB9-99E5-A13ABFAD001D}" dt="2020-12-15T00:13:58.669" v="180" actId="20577"/>
      <pc:docMkLst>
        <pc:docMk/>
      </pc:docMkLst>
      <pc:sldChg chg="modSp">
        <pc:chgData name="Lixiang Li" userId="6104bbfcb56aea79" providerId="LiveId" clId="{6BC0D5EB-607F-4DB9-99E5-A13ABFAD001D}" dt="2020-12-15T00:13:58.669" v="180" actId="20577"/>
        <pc:sldMkLst>
          <pc:docMk/>
          <pc:sldMk cId="3650079851" sldId="256"/>
        </pc:sldMkLst>
        <pc:spChg chg="mod">
          <ac:chgData name="Lixiang Li" userId="6104bbfcb56aea79" providerId="LiveId" clId="{6BC0D5EB-607F-4DB9-99E5-A13ABFAD001D}" dt="2020-12-15T00:13:58.669" v="18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Sp modSp">
        <pc:chgData name="Lixiang Li" userId="6104bbfcb56aea79" providerId="LiveId" clId="{6BC0D5EB-607F-4DB9-99E5-A13ABFAD001D}" dt="2020-12-14T22:52:23.937" v="169" actId="14100"/>
        <pc:sldMkLst>
          <pc:docMk/>
          <pc:sldMk cId="647322237" sldId="259"/>
        </pc:sldMkLst>
        <pc:spChg chg="mod">
          <ac:chgData name="Lixiang Li" userId="6104bbfcb56aea79" providerId="LiveId" clId="{6BC0D5EB-607F-4DB9-99E5-A13ABFAD001D}" dt="2020-12-14T22:50:24.631" v="3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xiang Li" userId="6104bbfcb56aea79" providerId="LiveId" clId="{6BC0D5EB-607F-4DB9-99E5-A13ABFAD001D}" dt="2020-12-14T22:52:23.937" v="169" actId="14100"/>
          <ac:spMkLst>
            <pc:docMk/>
            <pc:sldMk cId="647322237" sldId="259"/>
            <ac:spMk id="5" creationId="{24C6C14A-404A-46CC-BBB2-888A7B4B7C1A}"/>
          </ac:spMkLst>
        </pc:spChg>
        <pc:spChg chg="del">
          <ac:chgData name="Lixiang Li" userId="6104bbfcb56aea79" providerId="LiveId" clId="{6BC0D5EB-607F-4DB9-99E5-A13ABFAD001D}" dt="2020-12-14T22:51:14.759" v="43" actId="478"/>
          <ac:spMkLst>
            <pc:docMk/>
            <pc:sldMk cId="647322237" sldId="259"/>
            <ac:spMk id="6" creationId="{D0C5FDE8-A0A7-4F4A-B6D3-DE90CACE1D87}"/>
          </ac:spMkLst>
        </pc:spChg>
        <pc:spChg chg="del">
          <ac:chgData name="Lixiang Li" userId="6104bbfcb56aea79" providerId="LiveId" clId="{6BC0D5EB-607F-4DB9-99E5-A13ABFAD001D}" dt="2020-12-14T22:51:16.966" v="44" actId="478"/>
          <ac:spMkLst>
            <pc:docMk/>
            <pc:sldMk cId="647322237" sldId="259"/>
            <ac:spMk id="7" creationId="{7BE76294-9726-4502-BC30-0173654453C6}"/>
          </ac:spMkLst>
        </pc:spChg>
      </pc:sldChg>
      <pc:sldChg chg="del">
        <pc:chgData name="Lixiang Li" userId="6104bbfcb56aea79" providerId="LiveId" clId="{6BC0D5EB-607F-4DB9-99E5-A13ABFAD001D}" dt="2020-12-14T23:06:58.542" v="170" actId="2696"/>
        <pc:sldMkLst>
          <pc:docMk/>
          <pc:sldMk cId="216162942" sldId="261"/>
        </pc:sldMkLst>
      </pc:sldChg>
      <pc:sldChg chg="del">
        <pc:chgData name="Lixiang Li" userId="6104bbfcb56aea79" providerId="LiveId" clId="{6BC0D5EB-607F-4DB9-99E5-A13ABFAD001D}" dt="2020-12-14T23:06:59.215" v="171" actId="2696"/>
        <pc:sldMkLst>
          <pc:docMk/>
          <pc:sldMk cId="2222432816" sldId="262"/>
        </pc:sldMkLst>
      </pc:sldChg>
      <pc:sldChg chg="addSp delSp modSp">
        <pc:chgData name="Lixiang Li" userId="6104bbfcb56aea79" providerId="LiveId" clId="{6BC0D5EB-607F-4DB9-99E5-A13ABFAD001D}" dt="2020-12-14T23:07:18.240" v="179" actId="20577"/>
        <pc:sldMkLst>
          <pc:docMk/>
          <pc:sldMk cId="3957381771" sldId="263"/>
        </pc:sldMkLst>
        <pc:spChg chg="mod">
          <ac:chgData name="Lixiang Li" userId="6104bbfcb56aea79" providerId="LiveId" clId="{6BC0D5EB-607F-4DB9-99E5-A13ABFAD001D}" dt="2020-12-14T23:07:18.240" v="179" actId="20577"/>
          <ac:spMkLst>
            <pc:docMk/>
            <pc:sldMk cId="3957381771" sldId="263"/>
            <ac:spMk id="2" creationId="{5EC01E2D-9CFE-4D5D-8863-3BA90731F07B}"/>
          </ac:spMkLst>
        </pc:spChg>
        <pc:spChg chg="del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4" creationId="{42B4B2D1-5C3D-4C3D-9D41-ADE902E53137}"/>
          </ac:spMkLst>
        </pc:spChg>
        <pc:spChg chg="del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9" creationId="{B3A91969-9FC0-40D6-97FB-CB169B0FD70D}"/>
          </ac:spMkLst>
        </pc:spChg>
        <pc:graphicFrameChg chg="del">
          <ac:chgData name="Lixiang Li" userId="6104bbfcb56aea79" providerId="LiveId" clId="{6BC0D5EB-607F-4DB9-99E5-A13ABFAD001D}" dt="2020-12-14T23:07:06.576" v="173" actId="478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del">
          <ac:chgData name="Lixiang Li" userId="6104bbfcb56aea79" providerId="LiveId" clId="{6BC0D5EB-607F-4DB9-99E5-A13ABFAD001D}" dt="2020-12-14T23:07:03.017" v="172" actId="478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del">
          <ac:chgData name="Lixiang Li" userId="6104bbfcb56aea79" providerId="LiveId" clId="{6BC0D5EB-607F-4DB9-99E5-A13ABFAD001D}" dt="2020-12-14T23:07:03.017" v="172" actId="478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del">
        <pc:chgData name="Lixiang Li" userId="6104bbfcb56aea79" providerId="LiveId" clId="{6BC0D5EB-607F-4DB9-99E5-A13ABFAD001D}" dt="2020-12-14T23:07:09.289" v="174" actId="2696"/>
        <pc:sldMkLst>
          <pc:docMk/>
          <pc:sldMk cId="753221471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4A –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Expected problems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1245786" cy="3612781"/>
          </a:xfrm>
        </p:spPr>
        <p:txBody>
          <a:bodyPr>
            <a:normAutofit/>
          </a:bodyPr>
          <a:lstStyle/>
          <a:p>
            <a:r>
              <a:rPr lang="en-US" dirty="0"/>
              <a:t>Like: user entered invalid data, a file from internet needs to be checked before using: </a:t>
            </a:r>
          </a:p>
          <a:p>
            <a:r>
              <a:rPr lang="en-US" dirty="0"/>
              <a:t>Using all the checking and validation to avoid any problems and security threats in this case</a:t>
            </a:r>
          </a:p>
          <a:p>
            <a:pPr lvl="1"/>
            <a:r>
              <a:rPr lang="en-US" dirty="0"/>
              <a:t>Check if input data is valid digits, valid numbers</a:t>
            </a:r>
          </a:p>
          <a:p>
            <a:pPr lvl="1"/>
            <a:r>
              <a:rPr lang="en-US" dirty="0"/>
              <a:t>Check if the input string has special characters like ‘</a:t>
            </a:r>
            <a:r>
              <a:rPr lang="en-US" b="1" dirty="0">
                <a:solidFill>
                  <a:srgbClr val="FFFF00"/>
                </a:solidFill>
              </a:rPr>
              <a:t>,</a:t>
            </a:r>
            <a:r>
              <a:rPr lang="en-US" dirty="0"/>
              <a:t>’ or ‘</a:t>
            </a:r>
            <a:r>
              <a:rPr lang="en-US" b="1" dirty="0">
                <a:solidFill>
                  <a:srgbClr val="FFFF00"/>
                </a:solidFill>
              </a:rPr>
              <a:t>;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Check if the input string has special characters like ‘</a:t>
            </a:r>
            <a:r>
              <a:rPr lang="en-US" b="1" dirty="0">
                <a:solidFill>
                  <a:srgbClr val="FFFF00"/>
                </a:solidFill>
              </a:rPr>
              <a:t>”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...... </a:t>
            </a:r>
          </a:p>
        </p:txBody>
      </p:sp>
    </p:spTree>
    <p:extLst>
      <p:ext uri="{BB962C8B-B14F-4D97-AF65-F5344CB8AC3E}">
        <p14:creationId xmlns:p14="http://schemas.microsoft.com/office/powerpoint/2010/main" val="79681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/ exception in python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1245786" cy="42409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Syntax error: </a:t>
            </a:r>
          </a:p>
          <a:p>
            <a:pPr lvl="1"/>
            <a:r>
              <a:rPr lang="en-US" dirty="0"/>
              <a:t>when parsing the program code python cannot understand it. Must be corrected before program can fully run.</a:t>
            </a:r>
          </a:p>
          <a:p>
            <a:r>
              <a:rPr lang="en-US" dirty="0"/>
              <a:t>Run time problem: even syntax all correct, still can meet problem during program running</a:t>
            </a:r>
          </a:p>
          <a:p>
            <a:pPr lvl="1"/>
            <a:r>
              <a:rPr lang="en-US" dirty="0"/>
              <a:t>Error</a:t>
            </a:r>
          </a:p>
          <a:p>
            <a:pPr lvl="1"/>
            <a:r>
              <a:rPr lang="en-US" dirty="0"/>
              <a:t>Exception</a:t>
            </a:r>
          </a:p>
          <a:p>
            <a:pPr lvl="1"/>
            <a:r>
              <a:rPr lang="en-US" dirty="0"/>
              <a:t>Python has many build-in defined errors, like: division by zero, name error, type error, memory error, etc.</a:t>
            </a:r>
          </a:p>
          <a:p>
            <a:pPr lvl="1"/>
            <a:r>
              <a:rPr lang="en-US" dirty="0"/>
              <a:t>Can subclass from existing error class, or exception class, to customize our own error/exception type</a:t>
            </a:r>
          </a:p>
          <a:p>
            <a:pPr lvl="1"/>
            <a:r>
              <a:rPr lang="en-US" dirty="0"/>
              <a:t>Use raise when need to indicate a problem occurred.</a:t>
            </a:r>
          </a:p>
          <a:p>
            <a:r>
              <a:rPr lang="en-US" dirty="0"/>
              <a:t>Error handling:</a:t>
            </a:r>
          </a:p>
          <a:p>
            <a:pPr lvl="1"/>
            <a:r>
              <a:rPr lang="en-US" dirty="0"/>
              <a:t>Use try / except / finally to do error handle</a:t>
            </a:r>
          </a:p>
          <a:p>
            <a:pPr lvl="1"/>
            <a:r>
              <a:rPr lang="en-US" dirty="0"/>
              <a:t>Try to guard the code that may have problem</a:t>
            </a:r>
          </a:p>
          <a:p>
            <a:pPr lvl="1"/>
            <a:r>
              <a:rPr lang="en-US" dirty="0"/>
              <a:t>Except to catch one specific error type and handle it. Can have multiple except to catch different error types.</a:t>
            </a:r>
          </a:p>
          <a:p>
            <a:pPr lvl="1"/>
            <a:r>
              <a:rPr lang="en-US" dirty="0"/>
              <a:t>If need to propagate the error, can continue to raise again in except block.</a:t>
            </a:r>
          </a:p>
        </p:txBody>
      </p:sp>
    </p:spTree>
    <p:extLst>
      <p:ext uri="{BB962C8B-B14F-4D97-AF65-F5344CB8AC3E}">
        <p14:creationId xmlns:p14="http://schemas.microsoft.com/office/powerpoint/2010/main" val="157810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python docs</a:t>
            </a:r>
            <a:endParaRPr lang="en-MY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D7102B9-11C3-491B-83E9-7D57F3CE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18" y="2065867"/>
            <a:ext cx="4744112" cy="2410161"/>
          </a:xfrm>
          <a:prstGeom prst="rect">
            <a:avLst/>
          </a:prstGeom>
        </p:spPr>
      </p:pic>
      <p:sp>
        <p:nvSpPr>
          <p:cNvPr id="12" name="内容占位符 8">
            <a:extLst>
              <a:ext uri="{FF2B5EF4-FFF2-40B4-BE49-F238E27FC236}">
                <a16:creationId xmlns:a16="http://schemas.microsoft.com/office/drawing/2014/main" id="{A4EA54CD-0D8B-4C5E-9315-758B5B286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6576" y="1812022"/>
            <a:ext cx="4924338" cy="4530055"/>
          </a:xfrm>
        </p:spPr>
        <p:txBody>
          <a:bodyPr>
            <a:normAutofit/>
          </a:bodyPr>
          <a:lstStyle/>
          <a:p>
            <a:r>
              <a:rPr lang="en-US" dirty="0"/>
              <a:t>A normal error handling</a:t>
            </a:r>
          </a:p>
          <a:p>
            <a:r>
              <a:rPr lang="en-MY" dirty="0"/>
              <a:t>Try to guard the code which may have problems</a:t>
            </a:r>
          </a:p>
          <a:p>
            <a:r>
              <a:rPr lang="en-US" dirty="0"/>
              <a:t>Except to catch certain type of problems and handle it.</a:t>
            </a:r>
          </a:p>
          <a:p>
            <a:r>
              <a:rPr lang="en-US" dirty="0"/>
              <a:t>For other problem cannot handle can continue propagate it with the ‘raise’ statement.</a:t>
            </a:r>
          </a:p>
        </p:txBody>
      </p:sp>
    </p:spTree>
    <p:extLst>
      <p:ext uri="{BB962C8B-B14F-4D97-AF65-F5344CB8AC3E}">
        <p14:creationId xmlns:p14="http://schemas.microsoft.com/office/powerpoint/2010/main" val="173211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from python docs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074C1-9A0E-48F2-9E9D-C49DE8563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77" y="2309148"/>
            <a:ext cx="2772162" cy="3296110"/>
          </a:xfrm>
          <a:prstGeom prst="rect">
            <a:avLst/>
          </a:prstGeom>
        </p:spPr>
      </p:pic>
      <p:sp>
        <p:nvSpPr>
          <p:cNvPr id="7" name="内容占位符 8">
            <a:extLst>
              <a:ext uri="{FF2B5EF4-FFF2-40B4-BE49-F238E27FC236}">
                <a16:creationId xmlns:a16="http://schemas.microsoft.com/office/drawing/2014/main" id="{77706DAE-8D18-4114-8644-F25CC62C8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6576" y="1812022"/>
            <a:ext cx="4924338" cy="4530055"/>
          </a:xfrm>
        </p:spPr>
        <p:txBody>
          <a:bodyPr>
            <a:normAutofit/>
          </a:bodyPr>
          <a:lstStyle/>
          <a:p>
            <a:r>
              <a:rPr lang="en-US" dirty="0"/>
              <a:t>Customized exception class, sub-class from python build-in Exception class</a:t>
            </a:r>
          </a:p>
          <a:p>
            <a:r>
              <a:rPr lang="en-US" dirty="0"/>
              <a:t>If put except B as the first clause, then all error will be caught by that, because C and D is also instance of B. So be careful about the inheritance hierarchy.</a:t>
            </a:r>
          </a:p>
        </p:txBody>
      </p:sp>
    </p:spTree>
    <p:extLst>
      <p:ext uri="{BB962C8B-B14F-4D97-AF65-F5344CB8AC3E}">
        <p14:creationId xmlns:p14="http://schemas.microsoft.com/office/powerpoint/2010/main" val="238973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from python docs</a:t>
            </a:r>
            <a:endParaRPr lang="en-MY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BCF94F9-C0D4-4FA6-BCCD-B7A9199A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24" y="2227446"/>
            <a:ext cx="6401693" cy="2886478"/>
          </a:xfrm>
          <a:prstGeom prst="rect">
            <a:avLst/>
          </a:prstGeom>
        </p:spPr>
      </p:pic>
      <p:sp>
        <p:nvSpPr>
          <p:cNvPr id="7" name="内容占位符 8">
            <a:extLst>
              <a:ext uri="{FF2B5EF4-FFF2-40B4-BE49-F238E27FC236}">
                <a16:creationId xmlns:a16="http://schemas.microsoft.com/office/drawing/2014/main" id="{432EDAD2-4B48-46F6-9C56-D85CF4DDB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717" y="1718345"/>
            <a:ext cx="4924338" cy="4530055"/>
          </a:xfrm>
        </p:spPr>
        <p:txBody>
          <a:bodyPr>
            <a:normAutofit/>
          </a:bodyPr>
          <a:lstStyle/>
          <a:p>
            <a:r>
              <a:rPr lang="en-US" dirty="0"/>
              <a:t>Customized exception can have </a:t>
            </a:r>
            <a:r>
              <a:rPr lang="en-US" dirty="0" err="1"/>
              <a:t>args</a:t>
            </a:r>
            <a:r>
              <a:rPr lang="en-US" dirty="0"/>
              <a:t> passed, which can provide more detail information regarding the problem happened.</a:t>
            </a:r>
          </a:p>
        </p:txBody>
      </p:sp>
    </p:spTree>
    <p:extLst>
      <p:ext uri="{BB962C8B-B14F-4D97-AF65-F5344CB8AC3E}">
        <p14:creationId xmlns:p14="http://schemas.microsoft.com/office/powerpoint/2010/main" val="38623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from python docs</a:t>
            </a:r>
            <a:endParaRPr lang="en-MY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CF650B9-13B0-4B64-A167-66178CBE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52" y="2065867"/>
            <a:ext cx="5039428" cy="4029637"/>
          </a:xfrm>
          <a:prstGeom prst="rect">
            <a:avLst/>
          </a:prstGeom>
        </p:spPr>
      </p:pic>
      <p:sp>
        <p:nvSpPr>
          <p:cNvPr id="8" name="内容占位符 8">
            <a:extLst>
              <a:ext uri="{FF2B5EF4-FFF2-40B4-BE49-F238E27FC236}">
                <a16:creationId xmlns:a16="http://schemas.microsoft.com/office/drawing/2014/main" id="{2A7E97D5-E300-42E6-9717-807C4E6A5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1861" y="2065867"/>
            <a:ext cx="4924338" cy="4029637"/>
          </a:xfrm>
        </p:spPr>
        <p:txBody>
          <a:bodyPr>
            <a:normAutofit/>
          </a:bodyPr>
          <a:lstStyle/>
          <a:p>
            <a:r>
              <a:rPr lang="en-US" dirty="0"/>
              <a:t>Else only when nothing wrong happen get executed.</a:t>
            </a:r>
          </a:p>
          <a:p>
            <a:r>
              <a:rPr lang="en-US" dirty="0"/>
              <a:t>Those problem not caught, will be continue raised automatically after finally get executed.</a:t>
            </a:r>
          </a:p>
        </p:txBody>
      </p:sp>
    </p:spTree>
    <p:extLst>
      <p:ext uri="{BB962C8B-B14F-4D97-AF65-F5344CB8AC3E}">
        <p14:creationId xmlns:p14="http://schemas.microsoft.com/office/powerpoint/2010/main" val="1470482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3583</TotalTime>
  <Words>377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天体</vt:lpstr>
      <vt:lpstr>Python programming</vt:lpstr>
      <vt:lpstr>Expected problems</vt:lpstr>
      <vt:lpstr>Error / exception in python</vt:lpstr>
      <vt:lpstr>Examples from python docs</vt:lpstr>
      <vt:lpstr>Examples from python docs</vt:lpstr>
      <vt:lpstr>Examples from python docs</vt:lpstr>
      <vt:lpstr>Examples from python docs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</cp:revision>
  <dcterms:created xsi:type="dcterms:W3CDTF">2020-12-07T06:28:37Z</dcterms:created>
  <dcterms:modified xsi:type="dcterms:W3CDTF">2022-02-08T22:08:13Z</dcterms:modified>
</cp:coreProperties>
</file>