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9" r:id="rId4"/>
    <p:sldId id="272" r:id="rId5"/>
    <p:sldId id="274" r:id="rId6"/>
    <p:sldId id="275" r:id="rId7"/>
    <p:sldId id="276" r:id="rId8"/>
    <p:sldId id="278" r:id="rId9"/>
    <p:sldId id="288" r:id="rId10"/>
    <p:sldId id="289" r:id="rId11"/>
    <p:sldId id="291" r:id="rId12"/>
    <p:sldId id="292" r:id="rId13"/>
    <p:sldId id="290" r:id="rId14"/>
    <p:sldId id="297" r:id="rId15"/>
    <p:sldId id="273" r:id="rId16"/>
    <p:sldId id="281" r:id="rId17"/>
    <p:sldId id="280" r:id="rId18"/>
    <p:sldId id="282" r:id="rId19"/>
    <p:sldId id="283" r:id="rId20"/>
    <p:sldId id="293" r:id="rId21"/>
    <p:sldId id="286" r:id="rId22"/>
    <p:sldId id="284" r:id="rId23"/>
    <p:sldId id="285" r:id="rId24"/>
    <p:sldId id="287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5085D-457C-4509-B82F-B0A74309DDEA}" v="6" dt="2021-08-23T09:30:14.24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EF85BB60-4F1D-4D2A-8188-2810C1DD2061}"/>
    <pc:docChg chg="undo redo custSel addSld delSld modSld sldOrd">
      <pc:chgData name="Li Lixiang" userId="6104bbfcb56aea79" providerId="LiveId" clId="{EF85BB60-4F1D-4D2A-8188-2810C1DD2061}" dt="2021-06-19T02:17:39.517" v="4115" actId="1036"/>
      <pc:docMkLst>
        <pc:docMk/>
      </pc:docMkLst>
      <pc:sldChg chg="modSp mod">
        <pc:chgData name="Li Lixiang" userId="6104bbfcb56aea79" providerId="LiveId" clId="{EF85BB60-4F1D-4D2A-8188-2810C1DD2061}" dt="2021-06-12T02:43:41.689" v="532" actId="20577"/>
        <pc:sldMkLst>
          <pc:docMk/>
          <pc:sldMk cId="3650079851" sldId="256"/>
        </pc:sldMkLst>
        <pc:spChg chg="mod">
          <ac:chgData name="Li Lixiang" userId="6104bbfcb56aea79" providerId="LiveId" clId="{EF85BB60-4F1D-4D2A-8188-2810C1DD2061}" dt="2021-06-12T02:43:41.689" v="532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EF85BB60-4F1D-4D2A-8188-2810C1DD2061}" dt="2021-06-12T01:59:08.366" v="524" actId="27636"/>
        <pc:sldMkLst>
          <pc:docMk/>
          <pc:sldMk cId="1732110910" sldId="271"/>
        </pc:sldMkLst>
        <pc:spChg chg="mod">
          <ac:chgData name="Li Lixiang" userId="6104bbfcb56aea79" providerId="LiveId" clId="{EF85BB60-4F1D-4D2A-8188-2810C1DD2061}" dt="2021-06-12T01:49:31.598" v="53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EF85BB60-4F1D-4D2A-8188-2810C1DD2061}" dt="2021-06-12T01:59:08.366" v="524" actId="27636"/>
          <ac:spMkLst>
            <pc:docMk/>
            <pc:sldMk cId="1732110910" sldId="271"/>
            <ac:spMk id="9" creationId="{B3A91969-9FC0-40D6-97FB-CB169B0FD70D}"/>
          </ac:spMkLst>
        </pc:spChg>
      </pc:sldChg>
      <pc:sldChg chg="add del">
        <pc:chgData name="Li Lixiang" userId="6104bbfcb56aea79" providerId="LiveId" clId="{EF85BB60-4F1D-4D2A-8188-2810C1DD2061}" dt="2021-06-12T02:59:18.469" v="558"/>
        <pc:sldMkLst>
          <pc:docMk/>
          <pc:sldMk cId="676054300" sldId="272"/>
        </pc:sldMkLst>
      </pc:sldChg>
      <pc:sldChg chg="addSp modSp mod ord">
        <pc:chgData name="Li Lixiang" userId="6104bbfcb56aea79" providerId="LiveId" clId="{EF85BB60-4F1D-4D2A-8188-2810C1DD2061}" dt="2021-06-19T01:13:33.990" v="2888" actId="1076"/>
        <pc:sldMkLst>
          <pc:docMk/>
          <pc:sldMk cId="4215491028" sldId="273"/>
        </pc:sldMkLst>
        <pc:spChg chg="mod">
          <ac:chgData name="Li Lixiang" userId="6104bbfcb56aea79" providerId="LiveId" clId="{EF85BB60-4F1D-4D2A-8188-2810C1DD2061}" dt="2021-06-12T02:46:54.291" v="533" actId="20577"/>
          <ac:spMkLst>
            <pc:docMk/>
            <pc:sldMk cId="4215491028" sldId="273"/>
            <ac:spMk id="2" creationId="{5EC01E2D-9CFE-4D5D-8863-3BA90731F07B}"/>
          </ac:spMkLst>
        </pc:spChg>
        <pc:spChg chg="add mod">
          <ac:chgData name="Li Lixiang" userId="6104bbfcb56aea79" providerId="LiveId" clId="{EF85BB60-4F1D-4D2A-8188-2810C1DD2061}" dt="2021-06-12T02:48:41.909" v="551" actId="1076"/>
          <ac:spMkLst>
            <pc:docMk/>
            <pc:sldMk cId="4215491028" sldId="273"/>
            <ac:spMk id="5" creationId="{41FFE74A-ADC1-41FE-A1E9-98492A0A4B64}"/>
          </ac:spMkLst>
        </pc:spChg>
        <pc:spChg chg="add mod">
          <ac:chgData name="Li Lixiang" userId="6104bbfcb56aea79" providerId="LiveId" clId="{EF85BB60-4F1D-4D2A-8188-2810C1DD2061}" dt="2021-06-19T01:13:33.990" v="2888" actId="1076"/>
          <ac:spMkLst>
            <pc:docMk/>
            <pc:sldMk cId="4215491028" sldId="273"/>
            <ac:spMk id="6" creationId="{AC102959-BC80-4E9F-A518-47B801F41C59}"/>
          </ac:spMkLst>
        </pc:spChg>
        <pc:spChg chg="mod">
          <ac:chgData name="Li Lixiang" userId="6104bbfcb56aea79" providerId="LiveId" clId="{EF85BB60-4F1D-4D2A-8188-2810C1DD2061}" dt="2021-06-19T01:13:11.725" v="2882" actId="27636"/>
          <ac:spMkLst>
            <pc:docMk/>
            <pc:sldMk cId="4215491028" sldId="273"/>
            <ac:spMk id="9" creationId="{B3A91969-9FC0-40D6-97FB-CB169B0FD70D}"/>
          </ac:spMkLst>
        </pc:spChg>
      </pc:sldChg>
      <pc:sldChg chg="add">
        <pc:chgData name="Li Lixiang" userId="6104bbfcb56aea79" providerId="LiveId" clId="{EF85BB60-4F1D-4D2A-8188-2810C1DD2061}" dt="2021-06-12T02:59:18.469" v="558"/>
        <pc:sldMkLst>
          <pc:docMk/>
          <pc:sldMk cId="194144196" sldId="274"/>
        </pc:sldMkLst>
      </pc:sldChg>
      <pc:sldChg chg="add">
        <pc:chgData name="Li Lixiang" userId="6104bbfcb56aea79" providerId="LiveId" clId="{EF85BB60-4F1D-4D2A-8188-2810C1DD2061}" dt="2021-06-12T02:59:18.469" v="558"/>
        <pc:sldMkLst>
          <pc:docMk/>
          <pc:sldMk cId="226731638" sldId="275"/>
        </pc:sldMkLst>
      </pc:sldChg>
      <pc:sldChg chg="add">
        <pc:chgData name="Li Lixiang" userId="6104bbfcb56aea79" providerId="LiveId" clId="{EF85BB60-4F1D-4D2A-8188-2810C1DD2061}" dt="2021-06-12T02:59:18.469" v="558"/>
        <pc:sldMkLst>
          <pc:docMk/>
          <pc:sldMk cId="2293995236" sldId="276"/>
        </pc:sldMkLst>
      </pc:sldChg>
      <pc:sldChg chg="add">
        <pc:chgData name="Li Lixiang" userId="6104bbfcb56aea79" providerId="LiveId" clId="{EF85BB60-4F1D-4D2A-8188-2810C1DD2061}" dt="2021-06-12T02:59:18.469" v="558"/>
        <pc:sldMkLst>
          <pc:docMk/>
          <pc:sldMk cId="191971270" sldId="278"/>
        </pc:sldMkLst>
      </pc:sldChg>
      <pc:sldChg chg="addSp modSp add mod">
        <pc:chgData name="Li Lixiang" userId="6104bbfcb56aea79" providerId="LiveId" clId="{EF85BB60-4F1D-4D2A-8188-2810C1DD2061}" dt="2021-06-18T13:09:04.929" v="2646" actId="20577"/>
        <pc:sldMkLst>
          <pc:docMk/>
          <pc:sldMk cId="385157912" sldId="279"/>
        </pc:sldMkLst>
        <pc:spChg chg="add mod">
          <ac:chgData name="Li Lixiang" userId="6104bbfcb56aea79" providerId="LiveId" clId="{EF85BB60-4F1D-4D2A-8188-2810C1DD2061}" dt="2021-06-18T13:08:44.022" v="2642" actId="1036"/>
          <ac:spMkLst>
            <pc:docMk/>
            <pc:sldMk cId="385157912" sldId="279"/>
            <ac:spMk id="3" creationId="{4428F0AC-1D23-4BFD-A2C0-6850CD9579A2}"/>
          </ac:spMkLst>
        </pc:spChg>
        <pc:spChg chg="add mod">
          <ac:chgData name="Li Lixiang" userId="6104bbfcb56aea79" providerId="LiveId" clId="{EF85BB60-4F1D-4D2A-8188-2810C1DD2061}" dt="2021-06-18T13:08:56.077" v="2644" actId="20577"/>
          <ac:spMkLst>
            <pc:docMk/>
            <pc:sldMk cId="385157912" sldId="279"/>
            <ac:spMk id="6" creationId="{1C455AE7-9E9A-482B-82B6-40C64D3146E9}"/>
          </ac:spMkLst>
        </pc:spChg>
        <pc:spChg chg="mod">
          <ac:chgData name="Li Lixiang" userId="6104bbfcb56aea79" providerId="LiveId" clId="{EF85BB60-4F1D-4D2A-8188-2810C1DD2061}" dt="2021-06-18T13:09:04.929" v="2646" actId="20577"/>
          <ac:spMkLst>
            <pc:docMk/>
            <pc:sldMk cId="385157912" sldId="279"/>
            <ac:spMk id="9" creationId="{B3A91969-9FC0-40D6-97FB-CB169B0FD70D}"/>
          </ac:spMkLst>
        </pc:spChg>
      </pc:sldChg>
      <pc:sldChg chg="addSp delSp modSp add mod">
        <pc:chgData name="Li Lixiang" userId="6104bbfcb56aea79" providerId="LiveId" clId="{EF85BB60-4F1D-4D2A-8188-2810C1DD2061}" dt="2021-06-12T06:20:38.607" v="1793" actId="20577"/>
        <pc:sldMkLst>
          <pc:docMk/>
          <pc:sldMk cId="1011002764" sldId="280"/>
        </pc:sldMkLst>
        <pc:spChg chg="mod">
          <ac:chgData name="Li Lixiang" userId="6104bbfcb56aea79" providerId="LiveId" clId="{EF85BB60-4F1D-4D2A-8188-2810C1DD2061}" dt="2021-06-12T06:20:38.607" v="1793" actId="20577"/>
          <ac:spMkLst>
            <pc:docMk/>
            <pc:sldMk cId="1011002764" sldId="280"/>
            <ac:spMk id="2" creationId="{5EC01E2D-9CFE-4D5D-8863-3BA90731F07B}"/>
          </ac:spMkLst>
        </pc:spChg>
        <pc:spChg chg="del">
          <ac:chgData name="Li Lixiang" userId="6104bbfcb56aea79" providerId="LiveId" clId="{EF85BB60-4F1D-4D2A-8188-2810C1DD2061}" dt="2021-06-12T03:16:19.862" v="688" actId="478"/>
          <ac:spMkLst>
            <pc:docMk/>
            <pc:sldMk cId="1011002764" sldId="280"/>
            <ac:spMk id="5" creationId="{41FFE74A-ADC1-41FE-A1E9-98492A0A4B64}"/>
          </ac:spMkLst>
        </pc:spChg>
        <pc:spChg chg="mod">
          <ac:chgData name="Li Lixiang" userId="6104bbfcb56aea79" providerId="LiveId" clId="{EF85BB60-4F1D-4D2A-8188-2810C1DD2061}" dt="2021-06-12T05:51:03.188" v="1465" actId="20577"/>
          <ac:spMkLst>
            <pc:docMk/>
            <pc:sldMk cId="1011002764" sldId="280"/>
            <ac:spMk id="9" creationId="{B3A91969-9FC0-40D6-97FB-CB169B0FD70D}"/>
          </ac:spMkLst>
        </pc:spChg>
        <pc:picChg chg="add mod">
          <ac:chgData name="Li Lixiang" userId="6104bbfcb56aea79" providerId="LiveId" clId="{EF85BB60-4F1D-4D2A-8188-2810C1DD2061}" dt="2021-06-12T05:51:08.805" v="1466" actId="1076"/>
          <ac:picMkLst>
            <pc:docMk/>
            <pc:sldMk cId="1011002764" sldId="280"/>
            <ac:picMk id="4" creationId="{A91718CA-CF97-49FA-9987-E43CE40E271F}"/>
          </ac:picMkLst>
        </pc:picChg>
      </pc:sldChg>
      <pc:sldChg chg="addSp delSp modSp add mod">
        <pc:chgData name="Li Lixiang" userId="6104bbfcb56aea79" providerId="LiveId" clId="{EF85BB60-4F1D-4D2A-8188-2810C1DD2061}" dt="2021-06-12T03:38:17.367" v="984" actId="1076"/>
        <pc:sldMkLst>
          <pc:docMk/>
          <pc:sldMk cId="1178468611" sldId="281"/>
        </pc:sldMkLst>
        <pc:spChg chg="mod">
          <ac:chgData name="Li Lixiang" userId="6104bbfcb56aea79" providerId="LiveId" clId="{EF85BB60-4F1D-4D2A-8188-2810C1DD2061}" dt="2021-06-12T03:34:11.587" v="854" actId="20577"/>
          <ac:spMkLst>
            <pc:docMk/>
            <pc:sldMk cId="1178468611" sldId="281"/>
            <ac:spMk id="2" creationId="{5EC01E2D-9CFE-4D5D-8863-3BA90731F07B}"/>
          </ac:spMkLst>
        </pc:spChg>
        <pc:spChg chg="mod">
          <ac:chgData name="Li Lixiang" userId="6104bbfcb56aea79" providerId="LiveId" clId="{EF85BB60-4F1D-4D2A-8188-2810C1DD2061}" dt="2021-06-12T03:34:39.566" v="915" actId="1036"/>
          <ac:spMkLst>
            <pc:docMk/>
            <pc:sldMk cId="1178468611" sldId="281"/>
            <ac:spMk id="9" creationId="{B3A91969-9FC0-40D6-97FB-CB169B0FD70D}"/>
          </ac:spMkLst>
        </pc:spChg>
        <pc:picChg chg="del">
          <ac:chgData name="Li Lixiang" userId="6104bbfcb56aea79" providerId="LiveId" clId="{EF85BB60-4F1D-4D2A-8188-2810C1DD2061}" dt="2021-06-12T03:37:54.750" v="980" actId="478"/>
          <ac:picMkLst>
            <pc:docMk/>
            <pc:sldMk cId="1178468611" sldId="281"/>
            <ac:picMk id="4" creationId="{A91718CA-CF97-49FA-9987-E43CE40E271F}"/>
          </ac:picMkLst>
        </pc:picChg>
        <pc:picChg chg="add mod">
          <ac:chgData name="Li Lixiang" userId="6104bbfcb56aea79" providerId="LiveId" clId="{EF85BB60-4F1D-4D2A-8188-2810C1DD2061}" dt="2021-06-12T03:37:57.954" v="982" actId="1076"/>
          <ac:picMkLst>
            <pc:docMk/>
            <pc:sldMk cId="1178468611" sldId="281"/>
            <ac:picMk id="5" creationId="{234F4A8D-BC56-4ABA-8764-D194A3A56FAA}"/>
          </ac:picMkLst>
        </pc:picChg>
        <pc:picChg chg="add mod">
          <ac:chgData name="Li Lixiang" userId="6104bbfcb56aea79" providerId="LiveId" clId="{EF85BB60-4F1D-4D2A-8188-2810C1DD2061}" dt="2021-06-12T03:38:17.367" v="984" actId="1076"/>
          <ac:picMkLst>
            <pc:docMk/>
            <pc:sldMk cId="1178468611" sldId="281"/>
            <ac:picMk id="7" creationId="{6110CA3B-8B24-4E36-AEEE-AD8BA5BC78A6}"/>
          </ac:picMkLst>
        </pc:picChg>
      </pc:sldChg>
      <pc:sldChg chg="addSp delSp modSp add mod">
        <pc:chgData name="Li Lixiang" userId="6104bbfcb56aea79" providerId="LiveId" clId="{EF85BB60-4F1D-4D2A-8188-2810C1DD2061}" dt="2021-06-12T05:52:49.509" v="1475" actId="1076"/>
        <pc:sldMkLst>
          <pc:docMk/>
          <pc:sldMk cId="570174272" sldId="282"/>
        </pc:sldMkLst>
        <pc:spChg chg="mod">
          <ac:chgData name="Li Lixiang" userId="6104bbfcb56aea79" providerId="LiveId" clId="{EF85BB60-4F1D-4D2A-8188-2810C1DD2061}" dt="2021-06-12T05:50:20.154" v="1458" actId="20577"/>
          <ac:spMkLst>
            <pc:docMk/>
            <pc:sldMk cId="570174272" sldId="282"/>
            <ac:spMk id="2" creationId="{5EC01E2D-9CFE-4D5D-8863-3BA90731F07B}"/>
          </ac:spMkLst>
        </pc:spChg>
        <pc:spChg chg="mod">
          <ac:chgData name="Li Lixiang" userId="6104bbfcb56aea79" providerId="LiveId" clId="{EF85BB60-4F1D-4D2A-8188-2810C1DD2061}" dt="2021-06-12T05:50:31.786" v="1461" actId="14100"/>
          <ac:spMkLst>
            <pc:docMk/>
            <pc:sldMk cId="570174272" sldId="282"/>
            <ac:spMk id="9" creationId="{B3A91969-9FC0-40D6-97FB-CB169B0FD70D}"/>
          </ac:spMkLst>
        </pc:spChg>
        <pc:picChg chg="add mod">
          <ac:chgData name="Li Lixiang" userId="6104bbfcb56aea79" providerId="LiveId" clId="{EF85BB60-4F1D-4D2A-8188-2810C1DD2061}" dt="2021-06-12T05:52:23.802" v="1471" actId="1076"/>
          <ac:picMkLst>
            <pc:docMk/>
            <pc:sldMk cId="570174272" sldId="282"/>
            <ac:picMk id="4" creationId="{1CC9680B-6977-4D58-9E7A-843CEF4D5191}"/>
          </ac:picMkLst>
        </pc:picChg>
        <pc:picChg chg="del">
          <ac:chgData name="Li Lixiang" userId="6104bbfcb56aea79" providerId="LiveId" clId="{EF85BB60-4F1D-4D2A-8188-2810C1DD2061}" dt="2021-06-12T03:40:32.205" v="1156" actId="478"/>
          <ac:picMkLst>
            <pc:docMk/>
            <pc:sldMk cId="570174272" sldId="282"/>
            <ac:picMk id="5" creationId="{234F4A8D-BC56-4ABA-8764-D194A3A56FAA}"/>
          </ac:picMkLst>
        </pc:picChg>
        <pc:picChg chg="del">
          <ac:chgData name="Li Lixiang" userId="6104bbfcb56aea79" providerId="LiveId" clId="{EF85BB60-4F1D-4D2A-8188-2810C1DD2061}" dt="2021-06-12T03:40:33.554" v="1157" actId="478"/>
          <ac:picMkLst>
            <pc:docMk/>
            <pc:sldMk cId="570174272" sldId="282"/>
            <ac:picMk id="7" creationId="{6110CA3B-8B24-4E36-AEEE-AD8BA5BC78A6}"/>
          </ac:picMkLst>
        </pc:picChg>
        <pc:picChg chg="add mod">
          <ac:chgData name="Li Lixiang" userId="6104bbfcb56aea79" providerId="LiveId" clId="{EF85BB60-4F1D-4D2A-8188-2810C1DD2061}" dt="2021-06-12T05:52:30.148" v="1473" actId="1076"/>
          <ac:picMkLst>
            <pc:docMk/>
            <pc:sldMk cId="570174272" sldId="282"/>
            <ac:picMk id="8" creationId="{CEFD7BD4-AA8C-4DFA-B0A1-20D3CDDC9A3C}"/>
          </ac:picMkLst>
        </pc:picChg>
        <pc:picChg chg="add mod">
          <ac:chgData name="Li Lixiang" userId="6104bbfcb56aea79" providerId="LiveId" clId="{EF85BB60-4F1D-4D2A-8188-2810C1DD2061}" dt="2021-06-12T05:52:25.388" v="1472" actId="1076"/>
          <ac:picMkLst>
            <pc:docMk/>
            <pc:sldMk cId="570174272" sldId="282"/>
            <ac:picMk id="11" creationId="{33361A6B-0BA3-4550-A67F-CDEEB0D11500}"/>
          </ac:picMkLst>
        </pc:picChg>
        <pc:picChg chg="add mod">
          <ac:chgData name="Li Lixiang" userId="6104bbfcb56aea79" providerId="LiveId" clId="{EF85BB60-4F1D-4D2A-8188-2810C1DD2061}" dt="2021-06-12T05:52:49.509" v="1475" actId="1076"/>
          <ac:picMkLst>
            <pc:docMk/>
            <pc:sldMk cId="570174272" sldId="282"/>
            <ac:picMk id="13" creationId="{4164AA06-3553-4B00-BF75-13A1619D662C}"/>
          </ac:picMkLst>
        </pc:picChg>
      </pc:sldChg>
      <pc:sldChg chg="addSp delSp modSp add mod">
        <pc:chgData name="Li Lixiang" userId="6104bbfcb56aea79" providerId="LiveId" clId="{EF85BB60-4F1D-4D2A-8188-2810C1DD2061}" dt="2021-06-12T06:11:22.414" v="1752" actId="20577"/>
        <pc:sldMkLst>
          <pc:docMk/>
          <pc:sldMk cId="3865641322" sldId="283"/>
        </pc:sldMkLst>
        <pc:spChg chg="mod">
          <ac:chgData name="Li Lixiang" userId="6104bbfcb56aea79" providerId="LiveId" clId="{EF85BB60-4F1D-4D2A-8188-2810C1DD2061}" dt="2021-06-12T05:53:27.788" v="1479" actId="20577"/>
          <ac:spMkLst>
            <pc:docMk/>
            <pc:sldMk cId="3865641322" sldId="283"/>
            <ac:spMk id="2" creationId="{5EC01E2D-9CFE-4D5D-8863-3BA90731F07B}"/>
          </ac:spMkLst>
        </pc:spChg>
        <pc:spChg chg="mod">
          <ac:chgData name="Li Lixiang" userId="6104bbfcb56aea79" providerId="LiveId" clId="{EF85BB60-4F1D-4D2A-8188-2810C1DD2061}" dt="2021-06-12T06:11:22.414" v="1752" actId="20577"/>
          <ac:spMkLst>
            <pc:docMk/>
            <pc:sldMk cId="3865641322" sldId="283"/>
            <ac:spMk id="9" creationId="{B3A91969-9FC0-40D6-97FB-CB169B0FD70D}"/>
          </ac:spMkLst>
        </pc:spChg>
        <pc:picChg chg="del">
          <ac:chgData name="Li Lixiang" userId="6104bbfcb56aea79" providerId="LiveId" clId="{EF85BB60-4F1D-4D2A-8188-2810C1DD2061}" dt="2021-06-12T05:54:11.668" v="1600" actId="478"/>
          <ac:picMkLst>
            <pc:docMk/>
            <pc:sldMk cId="3865641322" sldId="283"/>
            <ac:picMk id="4" creationId="{1CC9680B-6977-4D58-9E7A-843CEF4D5191}"/>
          </ac:picMkLst>
        </pc:picChg>
        <pc:picChg chg="add mod">
          <ac:chgData name="Li Lixiang" userId="6104bbfcb56aea79" providerId="LiveId" clId="{EF85BB60-4F1D-4D2A-8188-2810C1DD2061}" dt="2021-06-12T06:08:59.257" v="1606" actId="1076"/>
          <ac:picMkLst>
            <pc:docMk/>
            <pc:sldMk cId="3865641322" sldId="283"/>
            <ac:picMk id="5" creationId="{E0A603F8-0E6D-4E54-99AB-3F6F57AB0C0B}"/>
          </ac:picMkLst>
        </pc:picChg>
        <pc:picChg chg="add mod">
          <ac:chgData name="Li Lixiang" userId="6104bbfcb56aea79" providerId="LiveId" clId="{EF85BB60-4F1D-4D2A-8188-2810C1DD2061}" dt="2021-06-12T06:09:16.150" v="1608" actId="1076"/>
          <ac:picMkLst>
            <pc:docMk/>
            <pc:sldMk cId="3865641322" sldId="283"/>
            <ac:picMk id="7" creationId="{4550CFCB-300F-4407-8A02-5388C750BAF3}"/>
          </ac:picMkLst>
        </pc:picChg>
        <pc:picChg chg="del">
          <ac:chgData name="Li Lixiang" userId="6104bbfcb56aea79" providerId="LiveId" clId="{EF85BB60-4F1D-4D2A-8188-2810C1DD2061}" dt="2021-06-12T05:54:12.596" v="1601" actId="478"/>
          <ac:picMkLst>
            <pc:docMk/>
            <pc:sldMk cId="3865641322" sldId="283"/>
            <ac:picMk id="8" creationId="{CEFD7BD4-AA8C-4DFA-B0A1-20D3CDDC9A3C}"/>
          </ac:picMkLst>
        </pc:picChg>
        <pc:picChg chg="del">
          <ac:chgData name="Li Lixiang" userId="6104bbfcb56aea79" providerId="LiveId" clId="{EF85BB60-4F1D-4D2A-8188-2810C1DD2061}" dt="2021-06-12T05:54:13.744" v="1604" actId="478"/>
          <ac:picMkLst>
            <pc:docMk/>
            <pc:sldMk cId="3865641322" sldId="283"/>
            <ac:picMk id="11" creationId="{33361A6B-0BA3-4550-A67F-CDEEB0D11500}"/>
          </ac:picMkLst>
        </pc:picChg>
        <pc:picChg chg="add mod">
          <ac:chgData name="Li Lixiang" userId="6104bbfcb56aea79" providerId="LiveId" clId="{EF85BB60-4F1D-4D2A-8188-2810C1DD2061}" dt="2021-06-12T06:10:33.461" v="1613" actId="1076"/>
          <ac:picMkLst>
            <pc:docMk/>
            <pc:sldMk cId="3865641322" sldId="283"/>
            <ac:picMk id="12" creationId="{A0DDDAA9-5DFA-4F59-983A-0753A0BDB1CE}"/>
          </ac:picMkLst>
        </pc:picChg>
        <pc:picChg chg="del mod">
          <ac:chgData name="Li Lixiang" userId="6104bbfcb56aea79" providerId="LiveId" clId="{EF85BB60-4F1D-4D2A-8188-2810C1DD2061}" dt="2021-06-12T05:54:13.246" v="1603" actId="478"/>
          <ac:picMkLst>
            <pc:docMk/>
            <pc:sldMk cId="3865641322" sldId="283"/>
            <ac:picMk id="13" creationId="{4164AA06-3553-4B00-BF75-13A1619D662C}"/>
          </ac:picMkLst>
        </pc:picChg>
        <pc:picChg chg="add mod">
          <ac:chgData name="Li Lixiang" userId="6104bbfcb56aea79" providerId="LiveId" clId="{EF85BB60-4F1D-4D2A-8188-2810C1DD2061}" dt="2021-06-12T06:10:29.999" v="1612" actId="1076"/>
          <ac:picMkLst>
            <pc:docMk/>
            <pc:sldMk cId="3865641322" sldId="283"/>
            <ac:picMk id="15" creationId="{43C728F8-4BE5-44FF-B879-63B58E28C8BC}"/>
          </ac:picMkLst>
        </pc:picChg>
      </pc:sldChg>
      <pc:sldChg chg="addSp delSp modSp new mod">
        <pc:chgData name="Li Lixiang" userId="6104bbfcb56aea79" providerId="LiveId" clId="{EF85BB60-4F1D-4D2A-8188-2810C1DD2061}" dt="2021-06-12T07:10:56.325" v="2506" actId="20577"/>
        <pc:sldMkLst>
          <pc:docMk/>
          <pc:sldMk cId="4061211139" sldId="284"/>
        </pc:sldMkLst>
        <pc:spChg chg="mod">
          <ac:chgData name="Li Lixiang" userId="6104bbfcb56aea79" providerId="LiveId" clId="{EF85BB60-4F1D-4D2A-8188-2810C1DD2061}" dt="2021-06-12T07:10:56.325" v="2506" actId="20577"/>
          <ac:spMkLst>
            <pc:docMk/>
            <pc:sldMk cId="4061211139" sldId="284"/>
            <ac:spMk id="2" creationId="{57D5C246-E120-4822-B85A-1FA52E374150}"/>
          </ac:spMkLst>
        </pc:spChg>
        <pc:spChg chg="mod">
          <ac:chgData name="Li Lixiang" userId="6104bbfcb56aea79" providerId="LiveId" clId="{EF85BB60-4F1D-4D2A-8188-2810C1DD2061}" dt="2021-06-12T06:58:27.623" v="2112" actId="1035"/>
          <ac:spMkLst>
            <pc:docMk/>
            <pc:sldMk cId="4061211139" sldId="284"/>
            <ac:spMk id="3" creationId="{64616201-E498-49FF-A384-819E0826D9BF}"/>
          </ac:spMkLst>
        </pc:spChg>
        <pc:picChg chg="add del mod">
          <ac:chgData name="Li Lixiang" userId="6104bbfcb56aea79" providerId="LiveId" clId="{EF85BB60-4F1D-4D2A-8188-2810C1DD2061}" dt="2021-06-12T06:25:31.706" v="1798" actId="478"/>
          <ac:picMkLst>
            <pc:docMk/>
            <pc:sldMk cId="4061211139" sldId="284"/>
            <ac:picMk id="5" creationId="{DAA92F04-8982-474A-9DBD-EFADEEDF8B35}"/>
          </ac:picMkLst>
        </pc:picChg>
        <pc:picChg chg="add mod">
          <ac:chgData name="Li Lixiang" userId="6104bbfcb56aea79" providerId="LiveId" clId="{EF85BB60-4F1D-4D2A-8188-2810C1DD2061}" dt="2021-06-12T06:27:18.064" v="1937" actId="1076"/>
          <ac:picMkLst>
            <pc:docMk/>
            <pc:sldMk cId="4061211139" sldId="284"/>
            <ac:picMk id="7" creationId="{567D1C35-5243-4A82-8C1E-691F16430687}"/>
          </ac:picMkLst>
        </pc:picChg>
        <pc:picChg chg="add mod">
          <ac:chgData name="Li Lixiang" userId="6104bbfcb56aea79" providerId="LiveId" clId="{EF85BB60-4F1D-4D2A-8188-2810C1DD2061}" dt="2021-06-12T06:27:20.424" v="1938" actId="1076"/>
          <ac:picMkLst>
            <pc:docMk/>
            <pc:sldMk cId="4061211139" sldId="284"/>
            <ac:picMk id="9" creationId="{8BD2EBAB-D376-4977-BC63-A6A52AA9783B}"/>
          </ac:picMkLst>
        </pc:picChg>
        <pc:picChg chg="add del mod">
          <ac:chgData name="Li Lixiang" userId="6104bbfcb56aea79" providerId="LiveId" clId="{EF85BB60-4F1D-4D2A-8188-2810C1DD2061}" dt="2021-06-12T06:47:04.304" v="1940" actId="478"/>
          <ac:picMkLst>
            <pc:docMk/>
            <pc:sldMk cId="4061211139" sldId="284"/>
            <ac:picMk id="11" creationId="{04E20ED2-355D-49E7-8262-F8C621B61FF5}"/>
          </ac:picMkLst>
        </pc:picChg>
        <pc:picChg chg="add mod">
          <ac:chgData name="Li Lixiang" userId="6104bbfcb56aea79" providerId="LiveId" clId="{EF85BB60-4F1D-4D2A-8188-2810C1DD2061}" dt="2021-06-12T06:47:07.597" v="1942" actId="1076"/>
          <ac:picMkLst>
            <pc:docMk/>
            <pc:sldMk cId="4061211139" sldId="284"/>
            <ac:picMk id="13" creationId="{8670F7FE-2483-4362-94DE-54FD82784405}"/>
          </ac:picMkLst>
        </pc:picChg>
        <pc:picChg chg="add mod">
          <ac:chgData name="Li Lixiang" userId="6104bbfcb56aea79" providerId="LiveId" clId="{EF85BB60-4F1D-4D2A-8188-2810C1DD2061}" dt="2021-06-12T06:47:28.315" v="1945" actId="1076"/>
          <ac:picMkLst>
            <pc:docMk/>
            <pc:sldMk cId="4061211139" sldId="284"/>
            <ac:picMk id="15" creationId="{A138F334-6771-40BD-A541-04226B86BEC1}"/>
          </ac:picMkLst>
        </pc:picChg>
      </pc:sldChg>
      <pc:sldChg chg="addSp delSp modSp add mod">
        <pc:chgData name="Li Lixiang" userId="6104bbfcb56aea79" providerId="LiveId" clId="{EF85BB60-4F1D-4D2A-8188-2810C1DD2061}" dt="2021-06-12T06:58:59.088" v="2160" actId="1037"/>
        <pc:sldMkLst>
          <pc:docMk/>
          <pc:sldMk cId="3504887661" sldId="285"/>
        </pc:sldMkLst>
        <pc:spChg chg="mod">
          <ac:chgData name="Li Lixiang" userId="6104bbfcb56aea79" providerId="LiveId" clId="{EF85BB60-4F1D-4D2A-8188-2810C1DD2061}" dt="2021-06-12T06:48:17.316" v="1975" actId="20577"/>
          <ac:spMkLst>
            <pc:docMk/>
            <pc:sldMk cId="3504887661" sldId="285"/>
            <ac:spMk id="2" creationId="{57D5C246-E120-4822-B85A-1FA52E374150}"/>
          </ac:spMkLst>
        </pc:spChg>
        <pc:spChg chg="del">
          <ac:chgData name="Li Lixiang" userId="6104bbfcb56aea79" providerId="LiveId" clId="{EF85BB60-4F1D-4D2A-8188-2810C1DD2061}" dt="2021-06-12T06:48:22.482" v="1976" actId="478"/>
          <ac:spMkLst>
            <pc:docMk/>
            <pc:sldMk cId="3504887661" sldId="285"/>
            <ac:spMk id="3" creationId="{64616201-E498-49FF-A384-819E0826D9BF}"/>
          </ac:spMkLst>
        </pc:spChg>
        <pc:spChg chg="add del mod">
          <ac:chgData name="Li Lixiang" userId="6104bbfcb56aea79" providerId="LiveId" clId="{EF85BB60-4F1D-4D2A-8188-2810C1DD2061}" dt="2021-06-12T06:48:24.242" v="1977" actId="478"/>
          <ac:spMkLst>
            <pc:docMk/>
            <pc:sldMk cId="3504887661" sldId="285"/>
            <ac:spMk id="5" creationId="{1AD0F89A-C524-44DB-99D4-A6ED48261F4E}"/>
          </ac:spMkLst>
        </pc:spChg>
        <pc:spChg chg="add mod">
          <ac:chgData name="Li Lixiang" userId="6104bbfcb56aea79" providerId="LiveId" clId="{EF85BB60-4F1D-4D2A-8188-2810C1DD2061}" dt="2021-06-12T06:58:52.621" v="2139" actId="20577"/>
          <ac:spMkLst>
            <pc:docMk/>
            <pc:sldMk cId="3504887661" sldId="285"/>
            <ac:spMk id="12" creationId="{65C6C6B1-04FC-4094-85C5-A5AE617F546E}"/>
          </ac:spMkLst>
        </pc:spChg>
        <pc:picChg chg="del">
          <ac:chgData name="Li Lixiang" userId="6104bbfcb56aea79" providerId="LiveId" clId="{EF85BB60-4F1D-4D2A-8188-2810C1DD2061}" dt="2021-06-12T06:48:24.922" v="1978" actId="478"/>
          <ac:picMkLst>
            <pc:docMk/>
            <pc:sldMk cId="3504887661" sldId="285"/>
            <ac:picMk id="7" creationId="{567D1C35-5243-4A82-8C1E-691F16430687}"/>
          </ac:picMkLst>
        </pc:picChg>
        <pc:picChg chg="add mod">
          <ac:chgData name="Li Lixiang" userId="6104bbfcb56aea79" providerId="LiveId" clId="{EF85BB60-4F1D-4D2A-8188-2810C1DD2061}" dt="2021-06-12T06:58:59.088" v="2160" actId="1037"/>
          <ac:picMkLst>
            <pc:docMk/>
            <pc:sldMk cId="3504887661" sldId="285"/>
            <ac:picMk id="8" creationId="{BBAB3C30-D75B-488A-9677-971DD4A1022D}"/>
          </ac:picMkLst>
        </pc:picChg>
        <pc:picChg chg="del">
          <ac:chgData name="Li Lixiang" userId="6104bbfcb56aea79" providerId="LiveId" clId="{EF85BB60-4F1D-4D2A-8188-2810C1DD2061}" dt="2021-06-12T06:48:26.776" v="1981" actId="478"/>
          <ac:picMkLst>
            <pc:docMk/>
            <pc:sldMk cId="3504887661" sldId="285"/>
            <ac:picMk id="9" creationId="{8BD2EBAB-D376-4977-BC63-A6A52AA9783B}"/>
          </ac:picMkLst>
        </pc:picChg>
        <pc:picChg chg="del">
          <ac:chgData name="Li Lixiang" userId="6104bbfcb56aea79" providerId="LiveId" clId="{EF85BB60-4F1D-4D2A-8188-2810C1DD2061}" dt="2021-06-12T06:48:25.681" v="1979" actId="478"/>
          <ac:picMkLst>
            <pc:docMk/>
            <pc:sldMk cId="3504887661" sldId="285"/>
            <ac:picMk id="13" creationId="{8670F7FE-2483-4362-94DE-54FD82784405}"/>
          </ac:picMkLst>
        </pc:picChg>
        <pc:picChg chg="del">
          <ac:chgData name="Li Lixiang" userId="6104bbfcb56aea79" providerId="LiveId" clId="{EF85BB60-4F1D-4D2A-8188-2810C1DD2061}" dt="2021-06-12T06:48:26.239" v="1980" actId="478"/>
          <ac:picMkLst>
            <pc:docMk/>
            <pc:sldMk cId="3504887661" sldId="285"/>
            <ac:picMk id="15" creationId="{A138F334-6771-40BD-A541-04226B86BEC1}"/>
          </ac:picMkLst>
        </pc:picChg>
      </pc:sldChg>
      <pc:sldChg chg="addSp modSp new mod ord">
        <pc:chgData name="Li Lixiang" userId="6104bbfcb56aea79" providerId="LiveId" clId="{EF85BB60-4F1D-4D2A-8188-2810C1DD2061}" dt="2021-06-12T07:10:43.258" v="2494"/>
        <pc:sldMkLst>
          <pc:docMk/>
          <pc:sldMk cId="2620038341" sldId="286"/>
        </pc:sldMkLst>
        <pc:spChg chg="mod">
          <ac:chgData name="Li Lixiang" userId="6104bbfcb56aea79" providerId="LiveId" clId="{EF85BB60-4F1D-4D2A-8188-2810C1DD2061}" dt="2021-06-12T07:04:43.889" v="2186" actId="20577"/>
          <ac:spMkLst>
            <pc:docMk/>
            <pc:sldMk cId="2620038341" sldId="286"/>
            <ac:spMk id="2" creationId="{103EFDAD-1E0D-455D-896B-38D6F2710AE8}"/>
          </ac:spMkLst>
        </pc:spChg>
        <pc:spChg chg="mod">
          <ac:chgData name="Li Lixiang" userId="6104bbfcb56aea79" providerId="LiveId" clId="{EF85BB60-4F1D-4D2A-8188-2810C1DD2061}" dt="2021-06-12T07:05:55.245" v="2487" actId="20577"/>
          <ac:spMkLst>
            <pc:docMk/>
            <pc:sldMk cId="2620038341" sldId="286"/>
            <ac:spMk id="3" creationId="{59AF3D54-2820-45FF-BB53-C03C870D9696}"/>
          </ac:spMkLst>
        </pc:spChg>
        <pc:picChg chg="add mod">
          <ac:chgData name="Li Lixiang" userId="6104bbfcb56aea79" providerId="LiveId" clId="{EF85BB60-4F1D-4D2A-8188-2810C1DD2061}" dt="2021-06-12T07:06:00.354" v="2488" actId="1076"/>
          <ac:picMkLst>
            <pc:docMk/>
            <pc:sldMk cId="2620038341" sldId="286"/>
            <ac:picMk id="5" creationId="{3655EA21-ACB1-450C-95F6-E2119B51DFAD}"/>
          </ac:picMkLst>
        </pc:picChg>
        <pc:picChg chg="add mod">
          <ac:chgData name="Li Lixiang" userId="6104bbfcb56aea79" providerId="LiveId" clId="{EF85BB60-4F1D-4D2A-8188-2810C1DD2061}" dt="2021-06-12T07:06:20.354" v="2490" actId="1076"/>
          <ac:picMkLst>
            <pc:docMk/>
            <pc:sldMk cId="2620038341" sldId="286"/>
            <ac:picMk id="7" creationId="{59C53AD7-E4CC-4808-BF7E-9E1880B996C5}"/>
          </ac:picMkLst>
        </pc:picChg>
      </pc:sldChg>
      <pc:sldChg chg="addSp modSp new mod">
        <pc:chgData name="Li Lixiang" userId="6104bbfcb56aea79" providerId="LiveId" clId="{EF85BB60-4F1D-4D2A-8188-2810C1DD2061}" dt="2021-06-12T07:11:25.708" v="2543" actId="1076"/>
        <pc:sldMkLst>
          <pc:docMk/>
          <pc:sldMk cId="823530033" sldId="287"/>
        </pc:sldMkLst>
        <pc:spChg chg="mod">
          <ac:chgData name="Li Lixiang" userId="6104bbfcb56aea79" providerId="LiveId" clId="{EF85BB60-4F1D-4D2A-8188-2810C1DD2061}" dt="2021-06-12T07:11:08.138" v="2531" actId="20577"/>
          <ac:spMkLst>
            <pc:docMk/>
            <pc:sldMk cId="823530033" sldId="287"/>
            <ac:spMk id="2" creationId="{3889CFD3-BBC6-4CB6-AA7D-04164FF5741F}"/>
          </ac:spMkLst>
        </pc:spChg>
        <pc:spChg chg="mod">
          <ac:chgData name="Li Lixiang" userId="6104bbfcb56aea79" providerId="LiveId" clId="{EF85BB60-4F1D-4D2A-8188-2810C1DD2061}" dt="2021-06-12T07:11:20.018" v="2541" actId="14100"/>
          <ac:spMkLst>
            <pc:docMk/>
            <pc:sldMk cId="823530033" sldId="287"/>
            <ac:spMk id="3" creationId="{DEAFACAC-58EA-4BAC-8F16-AF10067D3C50}"/>
          </ac:spMkLst>
        </pc:spChg>
        <pc:picChg chg="add mod">
          <ac:chgData name="Li Lixiang" userId="6104bbfcb56aea79" providerId="LiveId" clId="{EF85BB60-4F1D-4D2A-8188-2810C1DD2061}" dt="2021-06-12T07:11:25.708" v="2543" actId="1076"/>
          <ac:picMkLst>
            <pc:docMk/>
            <pc:sldMk cId="823530033" sldId="287"/>
            <ac:picMk id="5" creationId="{B331783B-6381-406A-82C9-EA8273F8796D}"/>
          </ac:picMkLst>
        </pc:picChg>
      </pc:sldChg>
      <pc:sldChg chg="addSp delSp modSp add mod">
        <pc:chgData name="Li Lixiang" userId="6104bbfcb56aea79" providerId="LiveId" clId="{EF85BB60-4F1D-4D2A-8188-2810C1DD2061}" dt="2021-06-19T01:13:52.814" v="2893" actId="20577"/>
        <pc:sldMkLst>
          <pc:docMk/>
          <pc:sldMk cId="3019415852" sldId="288"/>
        </pc:sldMkLst>
        <pc:spChg chg="mod">
          <ac:chgData name="Li Lixiang" userId="6104bbfcb56aea79" providerId="LiveId" clId="{EF85BB60-4F1D-4D2A-8188-2810C1DD2061}" dt="2021-06-19T01:06:04.424" v="2652" actId="20577"/>
          <ac:spMkLst>
            <pc:docMk/>
            <pc:sldMk cId="3019415852" sldId="288"/>
            <ac:spMk id="2" creationId="{5EC01E2D-9CFE-4D5D-8863-3BA90731F07B}"/>
          </ac:spMkLst>
        </pc:spChg>
        <pc:spChg chg="add del mod">
          <ac:chgData name="Li Lixiang" userId="6104bbfcb56aea79" providerId="LiveId" clId="{EF85BB60-4F1D-4D2A-8188-2810C1DD2061}" dt="2021-06-19T01:12:41.160" v="2861" actId="478"/>
          <ac:spMkLst>
            <pc:docMk/>
            <pc:sldMk cId="3019415852" sldId="288"/>
            <ac:spMk id="3" creationId="{EBE7A92C-EAF6-44B6-9D8E-6F049414E8E6}"/>
          </ac:spMkLst>
        </pc:spChg>
        <pc:spChg chg="add del">
          <ac:chgData name="Li Lixiang" userId="6104bbfcb56aea79" providerId="LiveId" clId="{EF85BB60-4F1D-4D2A-8188-2810C1DD2061}" dt="2021-06-19T01:12:45.021" v="2862" actId="478"/>
          <ac:spMkLst>
            <pc:docMk/>
            <pc:sldMk cId="3019415852" sldId="288"/>
            <ac:spMk id="4" creationId="{F70C52A9-2D85-43B6-ADC2-AC76CB2E38AB}"/>
          </ac:spMkLst>
        </pc:spChg>
        <pc:spChg chg="del">
          <ac:chgData name="Li Lixiang" userId="6104bbfcb56aea79" providerId="LiveId" clId="{EF85BB60-4F1D-4D2A-8188-2810C1DD2061}" dt="2021-06-19T01:06:08.800" v="2653" actId="478"/>
          <ac:spMkLst>
            <pc:docMk/>
            <pc:sldMk cId="3019415852" sldId="288"/>
            <ac:spMk id="5" creationId="{41FFE74A-ADC1-41FE-A1E9-98492A0A4B64}"/>
          </ac:spMkLst>
        </pc:spChg>
        <pc:spChg chg="add mod">
          <ac:chgData name="Li Lixiang" userId="6104bbfcb56aea79" providerId="LiveId" clId="{EF85BB60-4F1D-4D2A-8188-2810C1DD2061}" dt="2021-06-19T01:12:55.472" v="2874" actId="1076"/>
          <ac:spMkLst>
            <pc:docMk/>
            <pc:sldMk cId="3019415852" sldId="288"/>
            <ac:spMk id="8" creationId="{CF572C15-4EAE-47B9-8652-32F7CE6785AB}"/>
          </ac:spMkLst>
        </pc:spChg>
        <pc:spChg chg="mod">
          <ac:chgData name="Li Lixiang" userId="6104bbfcb56aea79" providerId="LiveId" clId="{EF85BB60-4F1D-4D2A-8188-2810C1DD2061}" dt="2021-06-19T01:13:52.814" v="2893" actId="20577"/>
          <ac:spMkLst>
            <pc:docMk/>
            <pc:sldMk cId="3019415852" sldId="288"/>
            <ac:spMk id="9" creationId="{B3A91969-9FC0-40D6-97FB-CB169B0FD70D}"/>
          </ac:spMkLst>
        </pc:spChg>
      </pc:sldChg>
      <pc:sldChg chg="addSp delSp modSp add mod">
        <pc:chgData name="Li Lixiang" userId="6104bbfcb56aea79" providerId="LiveId" clId="{EF85BB60-4F1D-4D2A-8188-2810C1DD2061}" dt="2021-06-19T02:17:39.517" v="4115" actId="1036"/>
        <pc:sldMkLst>
          <pc:docMk/>
          <pc:sldMk cId="1711244154" sldId="289"/>
        </pc:sldMkLst>
        <pc:spChg chg="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2" creationId="{5EC01E2D-9CFE-4D5D-8863-3BA90731F07B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3" creationId="{7F6696A7-1416-4877-B4CE-9DA2FC9BB806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6" creationId="{89479168-2800-4AB1-B4BD-A484CA1D93CE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7" creationId="{24951264-64F3-484E-96AE-1493A6019240}"/>
          </ac:spMkLst>
        </pc:spChg>
        <pc:spChg chg="del">
          <ac:chgData name="Li Lixiang" userId="6104bbfcb56aea79" providerId="LiveId" clId="{EF85BB60-4F1D-4D2A-8188-2810C1DD2061}" dt="2021-06-19T01:14:44.502" v="2959" actId="478"/>
          <ac:spMkLst>
            <pc:docMk/>
            <pc:sldMk cId="1711244154" sldId="289"/>
            <ac:spMk id="8" creationId="{CF572C15-4EAE-47B9-8652-32F7CE6785AB}"/>
          </ac:spMkLst>
        </pc:spChg>
        <pc:spChg chg="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9" creationId="{B3A91969-9FC0-40D6-97FB-CB169B0FD70D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15" creationId="{18B04BBF-FED7-49EB-8A3D-C4DEBC52079C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17" creationId="{D9799351-3EBE-4BBF-A4DE-0AE7828CB72D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18" creationId="{2513CB5E-EA1F-41BD-A70E-A460C96BBD70}"/>
          </ac:spMkLst>
        </pc:spChg>
        <pc:spChg chg="add mod">
          <ac:chgData name="Li Lixiang" userId="6104bbfcb56aea79" providerId="LiveId" clId="{EF85BB60-4F1D-4D2A-8188-2810C1DD2061}" dt="2021-06-19T02:17:30.145" v="4099" actId="1036"/>
          <ac:spMkLst>
            <pc:docMk/>
            <pc:sldMk cId="1711244154" sldId="289"/>
            <ac:spMk id="19" creationId="{34D87E91-841C-4693-A131-1032728F26AB}"/>
          </ac:spMkLst>
        </pc:spChg>
        <pc:spChg chg="add mod">
          <ac:chgData name="Li Lixiang" userId="6104bbfcb56aea79" providerId="LiveId" clId="{EF85BB60-4F1D-4D2A-8188-2810C1DD2061}" dt="2021-06-19T02:17:39.517" v="4115" actId="1036"/>
          <ac:spMkLst>
            <pc:docMk/>
            <pc:sldMk cId="1711244154" sldId="289"/>
            <ac:spMk id="22" creationId="{44F6DA65-CA6F-4182-9033-AB93C6C4B043}"/>
          </ac:spMkLst>
        </pc:spChg>
        <pc:cxnChg chg="add mod">
          <ac:chgData name="Li Lixiang" userId="6104bbfcb56aea79" providerId="LiveId" clId="{EF85BB60-4F1D-4D2A-8188-2810C1DD2061}" dt="2021-06-19T02:17:30.145" v="4099" actId="1036"/>
          <ac:cxnSpMkLst>
            <pc:docMk/>
            <pc:sldMk cId="1711244154" sldId="289"/>
            <ac:cxnSpMk id="5" creationId="{D971BB93-48F1-4AAF-A113-AA6A9DAE1469}"/>
          </ac:cxnSpMkLst>
        </pc:cxnChg>
        <pc:cxnChg chg="add mod">
          <ac:chgData name="Li Lixiang" userId="6104bbfcb56aea79" providerId="LiveId" clId="{EF85BB60-4F1D-4D2A-8188-2810C1DD2061}" dt="2021-06-19T02:17:30.145" v="4099" actId="1036"/>
          <ac:cxnSpMkLst>
            <pc:docMk/>
            <pc:sldMk cId="1711244154" sldId="289"/>
            <ac:cxnSpMk id="12" creationId="{3229484C-B77F-4D1A-B29E-05BBB7CD7CB3}"/>
          </ac:cxnSpMkLst>
        </pc:cxnChg>
        <pc:cxnChg chg="add mod">
          <ac:chgData name="Li Lixiang" userId="6104bbfcb56aea79" providerId="LiveId" clId="{EF85BB60-4F1D-4D2A-8188-2810C1DD2061}" dt="2021-06-19T02:17:30.145" v="4099" actId="1036"/>
          <ac:cxnSpMkLst>
            <pc:docMk/>
            <pc:sldMk cId="1711244154" sldId="289"/>
            <ac:cxnSpMk id="13" creationId="{16230C08-81B5-4470-879B-C027BE8A11F4}"/>
          </ac:cxnSpMkLst>
        </pc:cxnChg>
        <pc:cxnChg chg="add mod">
          <ac:chgData name="Li Lixiang" userId="6104bbfcb56aea79" providerId="LiveId" clId="{EF85BB60-4F1D-4D2A-8188-2810C1DD2061}" dt="2021-06-19T02:17:30.145" v="4099" actId="1036"/>
          <ac:cxnSpMkLst>
            <pc:docMk/>
            <pc:sldMk cId="1711244154" sldId="289"/>
            <ac:cxnSpMk id="21" creationId="{96523BF3-B651-4516-BAE4-6FCCD2E1426D}"/>
          </ac:cxnSpMkLst>
        </pc:cxn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4C85085D-457C-4509-B82F-B0A74309DDEA}"/>
    <pc:docChg chg="undo custSel addSld modSld sldOrd">
      <pc:chgData name="Li Lixiang" userId="6104bbfcb56aea79" providerId="LiveId" clId="{4C85085D-457C-4509-B82F-B0A74309DDEA}" dt="2021-09-03T13:06:49.668" v="3586" actId="478"/>
      <pc:docMkLst>
        <pc:docMk/>
      </pc:docMkLst>
      <pc:sldChg chg="modSp mod">
        <pc:chgData name="Li Lixiang" userId="6104bbfcb56aea79" providerId="LiveId" clId="{4C85085D-457C-4509-B82F-B0A74309DDEA}" dt="2021-08-08T12:43:56.976" v="2501" actId="27636"/>
        <pc:sldMkLst>
          <pc:docMk/>
          <pc:sldMk cId="1732110910" sldId="271"/>
        </pc:sldMkLst>
        <pc:spChg chg="mod">
          <ac:chgData name="Li Lixiang" userId="6104bbfcb56aea79" providerId="LiveId" clId="{4C85085D-457C-4509-B82F-B0A74309DDEA}" dt="2021-08-08T12:43:56.976" v="2501" actId="27636"/>
          <ac:spMkLst>
            <pc:docMk/>
            <pc:sldMk cId="1732110910" sldId="271"/>
            <ac:spMk id="9" creationId="{B3A91969-9FC0-40D6-97FB-CB169B0FD70D}"/>
          </ac:spMkLst>
        </pc:spChg>
      </pc:sldChg>
      <pc:sldChg chg="modSp mod ord">
        <pc:chgData name="Li Lixiang" userId="6104bbfcb56aea79" providerId="LiveId" clId="{4C85085D-457C-4509-B82F-B0A74309DDEA}" dt="2021-07-24T05:45:25.240" v="2472" actId="20577"/>
        <pc:sldMkLst>
          <pc:docMk/>
          <pc:sldMk cId="4215491028" sldId="273"/>
        </pc:sldMkLst>
        <pc:spChg chg="mod">
          <ac:chgData name="Li Lixiang" userId="6104bbfcb56aea79" providerId="LiveId" clId="{4C85085D-457C-4509-B82F-B0A74309DDEA}" dt="2021-07-23T07:49:49.189" v="888" actId="20577"/>
          <ac:spMkLst>
            <pc:docMk/>
            <pc:sldMk cId="4215491028" sldId="273"/>
            <ac:spMk id="5" creationId="{41FFE74A-ADC1-41FE-A1E9-98492A0A4B64}"/>
          </ac:spMkLst>
        </pc:spChg>
        <pc:spChg chg="mod">
          <ac:chgData name="Li Lixiang" userId="6104bbfcb56aea79" providerId="LiveId" clId="{4C85085D-457C-4509-B82F-B0A74309DDEA}" dt="2021-07-24T05:45:25.240" v="2472" actId="20577"/>
          <ac:spMkLst>
            <pc:docMk/>
            <pc:sldMk cId="4215491028" sldId="273"/>
            <ac:spMk id="9" creationId="{B3A91969-9FC0-40D6-97FB-CB169B0FD70D}"/>
          </ac:spMkLst>
        </pc:spChg>
      </pc:sldChg>
      <pc:sldChg chg="addSp delSp modSp mod ord">
        <pc:chgData name="Li Lixiang" userId="6104bbfcb56aea79" providerId="LiveId" clId="{4C85085D-457C-4509-B82F-B0A74309DDEA}" dt="2021-09-03T12:21:40.555" v="3572" actId="207"/>
        <pc:sldMkLst>
          <pc:docMk/>
          <pc:sldMk cId="1178468611" sldId="281"/>
        </pc:sldMkLst>
        <pc:spChg chg="mod">
          <ac:chgData name="Li Lixiang" userId="6104bbfcb56aea79" providerId="LiveId" clId="{4C85085D-457C-4509-B82F-B0A74309DDEA}" dt="2021-09-03T12:21:40.555" v="3572" actId="207"/>
          <ac:spMkLst>
            <pc:docMk/>
            <pc:sldMk cId="1178468611" sldId="281"/>
            <ac:spMk id="9" creationId="{B3A91969-9FC0-40D6-97FB-CB169B0FD70D}"/>
          </ac:spMkLst>
        </pc:spChg>
        <pc:picChg chg="add mod">
          <ac:chgData name="Li Lixiang" userId="6104bbfcb56aea79" providerId="LiveId" clId="{4C85085D-457C-4509-B82F-B0A74309DDEA}" dt="2021-07-23T07:53:19.263" v="1077" actId="1076"/>
          <ac:picMkLst>
            <pc:docMk/>
            <pc:sldMk cId="1178468611" sldId="281"/>
            <ac:picMk id="4" creationId="{84E9128C-F8AF-4A6B-B068-0FF9BD64FE91}"/>
          </ac:picMkLst>
        </pc:picChg>
        <pc:picChg chg="del">
          <ac:chgData name="Li Lixiang" userId="6104bbfcb56aea79" providerId="LiveId" clId="{4C85085D-457C-4509-B82F-B0A74309DDEA}" dt="2021-07-23T07:26:44.707" v="12" actId="478"/>
          <ac:picMkLst>
            <pc:docMk/>
            <pc:sldMk cId="1178468611" sldId="281"/>
            <ac:picMk id="5" creationId="{234F4A8D-BC56-4ABA-8764-D194A3A56FAA}"/>
          </ac:picMkLst>
        </pc:picChg>
        <pc:picChg chg="del">
          <ac:chgData name="Li Lixiang" userId="6104bbfcb56aea79" providerId="LiveId" clId="{4C85085D-457C-4509-B82F-B0A74309DDEA}" dt="2021-07-23T07:26:45.447" v="13" actId="478"/>
          <ac:picMkLst>
            <pc:docMk/>
            <pc:sldMk cId="1178468611" sldId="281"/>
            <ac:picMk id="7" creationId="{6110CA3B-8B24-4E36-AEEE-AD8BA5BC78A6}"/>
          </ac:picMkLst>
        </pc:picChg>
      </pc:sldChg>
      <pc:sldChg chg="modSp mod">
        <pc:chgData name="Li Lixiang" userId="6104bbfcb56aea79" providerId="LiveId" clId="{4C85085D-457C-4509-B82F-B0A74309DDEA}" dt="2021-07-23T07:28:26.101" v="31" actId="20577"/>
        <pc:sldMkLst>
          <pc:docMk/>
          <pc:sldMk cId="4061211139" sldId="284"/>
        </pc:sldMkLst>
        <pc:spChg chg="mod">
          <ac:chgData name="Li Lixiang" userId="6104bbfcb56aea79" providerId="LiveId" clId="{4C85085D-457C-4509-B82F-B0A74309DDEA}" dt="2021-07-23T07:28:26.101" v="31" actId="20577"/>
          <ac:spMkLst>
            <pc:docMk/>
            <pc:sldMk cId="4061211139" sldId="284"/>
            <ac:spMk id="2" creationId="{57D5C246-E120-4822-B85A-1FA52E374150}"/>
          </ac:spMkLst>
        </pc:spChg>
      </pc:sldChg>
      <pc:sldChg chg="modSp mod">
        <pc:chgData name="Li Lixiang" userId="6104bbfcb56aea79" providerId="LiveId" clId="{4C85085D-457C-4509-B82F-B0A74309DDEA}" dt="2021-09-03T12:23:44.449" v="3581" actId="20577"/>
        <pc:sldMkLst>
          <pc:docMk/>
          <pc:sldMk cId="2620038341" sldId="286"/>
        </pc:sldMkLst>
        <pc:spChg chg="mod">
          <ac:chgData name="Li Lixiang" userId="6104bbfcb56aea79" providerId="LiveId" clId="{4C85085D-457C-4509-B82F-B0A74309DDEA}" dt="2021-09-03T12:23:44.449" v="3581" actId="20577"/>
          <ac:spMkLst>
            <pc:docMk/>
            <pc:sldMk cId="2620038341" sldId="286"/>
            <ac:spMk id="3" creationId="{59AF3D54-2820-45FF-BB53-C03C870D9696}"/>
          </ac:spMkLst>
        </pc:spChg>
      </pc:sldChg>
      <pc:sldChg chg="ord">
        <pc:chgData name="Li Lixiang" userId="6104bbfcb56aea79" providerId="LiveId" clId="{4C85085D-457C-4509-B82F-B0A74309DDEA}" dt="2021-07-23T07:29:10.523" v="33"/>
        <pc:sldMkLst>
          <pc:docMk/>
          <pc:sldMk cId="3019415852" sldId="288"/>
        </pc:sldMkLst>
      </pc:sldChg>
      <pc:sldChg chg="delSp modSp mod ord">
        <pc:chgData name="Li Lixiang" userId="6104bbfcb56aea79" providerId="LiveId" clId="{4C85085D-457C-4509-B82F-B0A74309DDEA}" dt="2021-08-23T09:23:22.747" v="3055" actId="20577"/>
        <pc:sldMkLst>
          <pc:docMk/>
          <pc:sldMk cId="1711244154" sldId="289"/>
        </pc:sldMkLst>
        <pc:spChg chg="mod">
          <ac:chgData name="Li Lixiang" userId="6104bbfcb56aea79" providerId="LiveId" clId="{4C85085D-457C-4509-B82F-B0A74309DDEA}" dt="2021-08-21T02:34:25.701" v="2504" actId="20577"/>
          <ac:spMkLst>
            <pc:docMk/>
            <pc:sldMk cId="1711244154" sldId="289"/>
            <ac:spMk id="2" creationId="{5EC01E2D-9CFE-4D5D-8863-3BA90731F07B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3" creationId="{7F6696A7-1416-4877-B4CE-9DA2FC9BB806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6" creationId="{89479168-2800-4AB1-B4BD-A484CA1D93CE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7" creationId="{24951264-64F3-484E-96AE-1493A6019240}"/>
          </ac:spMkLst>
        </pc:spChg>
        <pc:spChg chg="mod">
          <ac:chgData name="Li Lixiang" userId="6104bbfcb56aea79" providerId="LiveId" clId="{4C85085D-457C-4509-B82F-B0A74309DDEA}" dt="2021-08-23T09:23:22.747" v="3055" actId="20577"/>
          <ac:spMkLst>
            <pc:docMk/>
            <pc:sldMk cId="1711244154" sldId="289"/>
            <ac:spMk id="9" creationId="{B3A91969-9FC0-40D6-97FB-CB169B0FD70D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15" creationId="{18B04BBF-FED7-49EB-8A3D-C4DEBC52079C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17" creationId="{D9799351-3EBE-4BBF-A4DE-0AE7828CB72D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18" creationId="{2513CB5E-EA1F-41BD-A70E-A460C96BBD70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19" creationId="{34D87E91-841C-4693-A131-1032728F26AB}"/>
          </ac:spMkLst>
        </pc:spChg>
        <pc:spChg chg="del">
          <ac:chgData name="Li Lixiang" userId="6104bbfcb56aea79" providerId="LiveId" clId="{4C85085D-457C-4509-B82F-B0A74309DDEA}" dt="2021-07-23T07:30:49.313" v="83" actId="478"/>
          <ac:spMkLst>
            <pc:docMk/>
            <pc:sldMk cId="1711244154" sldId="289"/>
            <ac:spMk id="22" creationId="{44F6DA65-CA6F-4182-9033-AB93C6C4B043}"/>
          </ac:spMkLst>
        </pc:spChg>
        <pc:cxnChg chg="del">
          <ac:chgData name="Li Lixiang" userId="6104bbfcb56aea79" providerId="LiveId" clId="{4C85085D-457C-4509-B82F-B0A74309DDEA}" dt="2021-07-23T07:30:49.313" v="83" actId="478"/>
          <ac:cxnSpMkLst>
            <pc:docMk/>
            <pc:sldMk cId="1711244154" sldId="289"/>
            <ac:cxnSpMk id="5" creationId="{D971BB93-48F1-4AAF-A113-AA6A9DAE1469}"/>
          </ac:cxnSpMkLst>
        </pc:cxnChg>
        <pc:cxnChg chg="del">
          <ac:chgData name="Li Lixiang" userId="6104bbfcb56aea79" providerId="LiveId" clId="{4C85085D-457C-4509-B82F-B0A74309DDEA}" dt="2021-07-23T07:30:49.313" v="83" actId="478"/>
          <ac:cxnSpMkLst>
            <pc:docMk/>
            <pc:sldMk cId="1711244154" sldId="289"/>
            <ac:cxnSpMk id="12" creationId="{3229484C-B77F-4D1A-B29E-05BBB7CD7CB3}"/>
          </ac:cxnSpMkLst>
        </pc:cxnChg>
        <pc:cxnChg chg="del">
          <ac:chgData name="Li Lixiang" userId="6104bbfcb56aea79" providerId="LiveId" clId="{4C85085D-457C-4509-B82F-B0A74309DDEA}" dt="2021-07-23T07:30:49.313" v="83" actId="478"/>
          <ac:cxnSpMkLst>
            <pc:docMk/>
            <pc:sldMk cId="1711244154" sldId="289"/>
            <ac:cxnSpMk id="13" creationId="{16230C08-81B5-4470-879B-C027BE8A11F4}"/>
          </ac:cxnSpMkLst>
        </pc:cxnChg>
        <pc:cxnChg chg="del">
          <ac:chgData name="Li Lixiang" userId="6104bbfcb56aea79" providerId="LiveId" clId="{4C85085D-457C-4509-B82F-B0A74309DDEA}" dt="2021-07-23T07:30:49.313" v="83" actId="478"/>
          <ac:cxnSpMkLst>
            <pc:docMk/>
            <pc:sldMk cId="1711244154" sldId="289"/>
            <ac:cxnSpMk id="21" creationId="{96523BF3-B651-4516-BAE4-6FCCD2E1426D}"/>
          </ac:cxnSpMkLst>
        </pc:cxnChg>
      </pc:sldChg>
      <pc:sldChg chg="modSp add mod ord">
        <pc:chgData name="Li Lixiang" userId="6104bbfcb56aea79" providerId="LiveId" clId="{4C85085D-457C-4509-B82F-B0A74309DDEA}" dt="2021-07-23T07:36:46.316" v="677"/>
        <pc:sldMkLst>
          <pc:docMk/>
          <pc:sldMk cId="1080917790" sldId="290"/>
        </pc:sldMkLst>
        <pc:spChg chg="mod">
          <ac:chgData name="Li Lixiang" userId="6104bbfcb56aea79" providerId="LiveId" clId="{4C85085D-457C-4509-B82F-B0A74309DDEA}" dt="2021-07-23T07:30:40.025" v="82" actId="20577"/>
          <ac:spMkLst>
            <pc:docMk/>
            <pc:sldMk cId="1080917790" sldId="290"/>
            <ac:spMk id="2" creationId="{5EC01E2D-9CFE-4D5D-8863-3BA90731F07B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3" creationId="{7F6696A7-1416-4877-B4CE-9DA2FC9BB806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6" creationId="{89479168-2800-4AB1-B4BD-A484CA1D93CE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7" creationId="{24951264-64F3-484E-96AE-1493A6019240}"/>
          </ac:spMkLst>
        </pc:spChg>
        <pc:spChg chg="mod">
          <ac:chgData name="Li Lixiang" userId="6104bbfcb56aea79" providerId="LiveId" clId="{4C85085D-457C-4509-B82F-B0A74309DDEA}" dt="2021-07-23T07:30:25.939" v="39" actId="6549"/>
          <ac:spMkLst>
            <pc:docMk/>
            <pc:sldMk cId="1080917790" sldId="290"/>
            <ac:spMk id="9" creationId="{B3A91969-9FC0-40D6-97FB-CB169B0FD70D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15" creationId="{18B04BBF-FED7-49EB-8A3D-C4DEBC52079C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17" creationId="{D9799351-3EBE-4BBF-A4DE-0AE7828CB72D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18" creationId="{2513CB5E-EA1F-41BD-A70E-A460C96BBD70}"/>
          </ac:spMkLst>
        </pc:spChg>
        <pc:spChg chg="mod">
          <ac:chgData name="Li Lixiang" userId="6104bbfcb56aea79" providerId="LiveId" clId="{4C85085D-457C-4509-B82F-B0A74309DDEA}" dt="2021-07-23T07:30:33.473" v="71" actId="1035"/>
          <ac:spMkLst>
            <pc:docMk/>
            <pc:sldMk cId="1080917790" sldId="290"/>
            <ac:spMk id="19" creationId="{34D87E91-841C-4693-A131-1032728F26AB}"/>
          </ac:spMkLst>
        </pc:spChg>
        <pc:cxnChg chg="mod">
          <ac:chgData name="Li Lixiang" userId="6104bbfcb56aea79" providerId="LiveId" clId="{4C85085D-457C-4509-B82F-B0A74309DDEA}" dt="2021-07-23T07:30:33.473" v="71" actId="1035"/>
          <ac:cxnSpMkLst>
            <pc:docMk/>
            <pc:sldMk cId="1080917790" sldId="290"/>
            <ac:cxnSpMk id="5" creationId="{D971BB93-48F1-4AAF-A113-AA6A9DAE1469}"/>
          </ac:cxnSpMkLst>
        </pc:cxnChg>
        <pc:cxnChg chg="mod">
          <ac:chgData name="Li Lixiang" userId="6104bbfcb56aea79" providerId="LiveId" clId="{4C85085D-457C-4509-B82F-B0A74309DDEA}" dt="2021-07-23T07:30:33.473" v="71" actId="1035"/>
          <ac:cxnSpMkLst>
            <pc:docMk/>
            <pc:sldMk cId="1080917790" sldId="290"/>
            <ac:cxnSpMk id="12" creationId="{3229484C-B77F-4D1A-B29E-05BBB7CD7CB3}"/>
          </ac:cxnSpMkLst>
        </pc:cxnChg>
        <pc:cxnChg chg="mod">
          <ac:chgData name="Li Lixiang" userId="6104bbfcb56aea79" providerId="LiveId" clId="{4C85085D-457C-4509-B82F-B0A74309DDEA}" dt="2021-07-23T07:30:33.473" v="71" actId="1035"/>
          <ac:cxnSpMkLst>
            <pc:docMk/>
            <pc:sldMk cId="1080917790" sldId="290"/>
            <ac:cxnSpMk id="13" creationId="{16230C08-81B5-4470-879B-C027BE8A11F4}"/>
          </ac:cxnSpMkLst>
        </pc:cxnChg>
        <pc:cxnChg chg="mod">
          <ac:chgData name="Li Lixiang" userId="6104bbfcb56aea79" providerId="LiveId" clId="{4C85085D-457C-4509-B82F-B0A74309DDEA}" dt="2021-07-23T07:30:33.473" v="71" actId="1035"/>
          <ac:cxnSpMkLst>
            <pc:docMk/>
            <pc:sldMk cId="1080917790" sldId="290"/>
            <ac:cxnSpMk id="21" creationId="{96523BF3-B651-4516-BAE4-6FCCD2E1426D}"/>
          </ac:cxnSpMkLst>
        </pc:cxnChg>
      </pc:sldChg>
      <pc:sldChg chg="modSp add mod">
        <pc:chgData name="Li Lixiang" userId="6104bbfcb56aea79" providerId="LiveId" clId="{4C85085D-457C-4509-B82F-B0A74309DDEA}" dt="2021-08-23T09:25:12.252" v="3093" actId="20577"/>
        <pc:sldMkLst>
          <pc:docMk/>
          <pc:sldMk cId="2813265493" sldId="291"/>
        </pc:sldMkLst>
        <pc:spChg chg="mod">
          <ac:chgData name="Li Lixiang" userId="6104bbfcb56aea79" providerId="LiveId" clId="{4C85085D-457C-4509-B82F-B0A74309DDEA}" dt="2021-07-23T07:32:12.343" v="208" actId="20577"/>
          <ac:spMkLst>
            <pc:docMk/>
            <pc:sldMk cId="2813265493" sldId="291"/>
            <ac:spMk id="2" creationId="{5EC01E2D-9CFE-4D5D-8863-3BA90731F07B}"/>
          </ac:spMkLst>
        </pc:spChg>
        <pc:spChg chg="mod">
          <ac:chgData name="Li Lixiang" userId="6104bbfcb56aea79" providerId="LiveId" clId="{4C85085D-457C-4509-B82F-B0A74309DDEA}" dt="2021-08-23T09:25:12.252" v="3093" actId="20577"/>
          <ac:spMkLst>
            <pc:docMk/>
            <pc:sldMk cId="2813265493" sldId="291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4C85085D-457C-4509-B82F-B0A74309DDEA}" dt="2021-07-23T07:46:50.391" v="709"/>
        <pc:sldMkLst>
          <pc:docMk/>
          <pc:sldMk cId="724437580" sldId="292"/>
        </pc:sldMkLst>
        <pc:spChg chg="mod">
          <ac:chgData name="Li Lixiang" userId="6104bbfcb56aea79" providerId="LiveId" clId="{4C85085D-457C-4509-B82F-B0A74309DDEA}" dt="2021-07-23T07:44:01.201" v="707" actId="6549"/>
          <ac:spMkLst>
            <pc:docMk/>
            <pc:sldMk cId="724437580" sldId="292"/>
            <ac:spMk id="2" creationId="{5EC01E2D-9CFE-4D5D-8863-3BA90731F07B}"/>
          </ac:spMkLst>
        </pc:spChg>
        <pc:spChg chg="mod">
          <ac:chgData name="Li Lixiang" userId="6104bbfcb56aea79" providerId="LiveId" clId="{4C85085D-457C-4509-B82F-B0A74309DDEA}" dt="2021-07-23T07:36:24.389" v="675" actId="20577"/>
          <ac:spMkLst>
            <pc:docMk/>
            <pc:sldMk cId="724437580" sldId="292"/>
            <ac:spMk id="9" creationId="{B3A91969-9FC0-40D6-97FB-CB169B0FD70D}"/>
          </ac:spMkLst>
        </pc:spChg>
      </pc:sldChg>
      <pc:sldChg chg="addSp modSp new mod">
        <pc:chgData name="Li Lixiang" userId="6104bbfcb56aea79" providerId="LiveId" clId="{4C85085D-457C-4509-B82F-B0A74309DDEA}" dt="2021-07-24T02:36:10.740" v="1681" actId="14100"/>
        <pc:sldMkLst>
          <pc:docMk/>
          <pc:sldMk cId="839817956" sldId="293"/>
        </pc:sldMkLst>
        <pc:spChg chg="mod">
          <ac:chgData name="Li Lixiang" userId="6104bbfcb56aea79" providerId="LiveId" clId="{4C85085D-457C-4509-B82F-B0A74309DDEA}" dt="2021-07-24T02:36:03.125" v="1680" actId="20577"/>
          <ac:spMkLst>
            <pc:docMk/>
            <pc:sldMk cId="839817956" sldId="293"/>
            <ac:spMk id="2" creationId="{02BB055E-EC1D-4DEA-A7CF-DBAACD599959}"/>
          </ac:spMkLst>
        </pc:spChg>
        <pc:spChg chg="mod">
          <ac:chgData name="Li Lixiang" userId="6104bbfcb56aea79" providerId="LiveId" clId="{4C85085D-457C-4509-B82F-B0A74309DDEA}" dt="2021-07-24T02:36:10.740" v="1681" actId="14100"/>
          <ac:spMkLst>
            <pc:docMk/>
            <pc:sldMk cId="839817956" sldId="293"/>
            <ac:spMk id="3" creationId="{5E8439D9-753C-4710-BD9C-EEE016E6F457}"/>
          </ac:spMkLst>
        </pc:spChg>
        <pc:picChg chg="add mod">
          <ac:chgData name="Li Lixiang" userId="6104bbfcb56aea79" providerId="LiveId" clId="{4C85085D-457C-4509-B82F-B0A74309DDEA}" dt="2021-07-23T07:59:18.048" v="1258" actId="1076"/>
          <ac:picMkLst>
            <pc:docMk/>
            <pc:sldMk cId="839817956" sldId="293"/>
            <ac:picMk id="5" creationId="{98B8DC06-CAFB-4C09-97EF-3328D9303366}"/>
          </ac:picMkLst>
        </pc:picChg>
      </pc:sldChg>
      <pc:sldChg chg="addSp modSp new mod">
        <pc:chgData name="Li Lixiang" userId="6104bbfcb56aea79" providerId="LiveId" clId="{4C85085D-457C-4509-B82F-B0A74309DDEA}" dt="2021-07-24T02:44:09.724" v="1845" actId="1076"/>
        <pc:sldMkLst>
          <pc:docMk/>
          <pc:sldMk cId="2905781468" sldId="294"/>
        </pc:sldMkLst>
        <pc:spChg chg="mod">
          <ac:chgData name="Li Lixiang" userId="6104bbfcb56aea79" providerId="LiveId" clId="{4C85085D-457C-4509-B82F-B0A74309DDEA}" dt="2021-07-23T08:00:15.843" v="1269" actId="20577"/>
          <ac:spMkLst>
            <pc:docMk/>
            <pc:sldMk cId="2905781468" sldId="294"/>
            <ac:spMk id="2" creationId="{1711B9F4-4D47-4470-98D1-3922745A0698}"/>
          </ac:spMkLst>
        </pc:spChg>
        <pc:spChg chg="mod">
          <ac:chgData name="Li Lixiang" userId="6104bbfcb56aea79" providerId="LiveId" clId="{4C85085D-457C-4509-B82F-B0A74309DDEA}" dt="2021-07-24T02:41:53.114" v="1838" actId="20577"/>
          <ac:spMkLst>
            <pc:docMk/>
            <pc:sldMk cId="2905781468" sldId="294"/>
            <ac:spMk id="3" creationId="{6EAB54E8-61E4-468D-A927-B9C7F7B4EBC0}"/>
          </ac:spMkLst>
        </pc:spChg>
        <pc:picChg chg="add mod">
          <ac:chgData name="Li Lixiang" userId="6104bbfcb56aea79" providerId="LiveId" clId="{4C85085D-457C-4509-B82F-B0A74309DDEA}" dt="2021-07-24T02:44:09.724" v="1845" actId="1076"/>
          <ac:picMkLst>
            <pc:docMk/>
            <pc:sldMk cId="2905781468" sldId="294"/>
            <ac:picMk id="5" creationId="{C70CE1C1-D863-4012-B24F-5878852F9DB2}"/>
          </ac:picMkLst>
        </pc:picChg>
        <pc:picChg chg="add mod">
          <ac:chgData name="Li Lixiang" userId="6104bbfcb56aea79" providerId="LiveId" clId="{4C85085D-457C-4509-B82F-B0A74309DDEA}" dt="2021-07-24T02:44:03" v="1842" actId="1076"/>
          <ac:picMkLst>
            <pc:docMk/>
            <pc:sldMk cId="2905781468" sldId="294"/>
            <ac:picMk id="6" creationId="{95A836E7-DEA7-4A15-833B-07060A1CA4A1}"/>
          </ac:picMkLst>
        </pc:picChg>
      </pc:sldChg>
      <pc:sldChg chg="addSp modSp new mod">
        <pc:chgData name="Li Lixiang" userId="6104bbfcb56aea79" providerId="LiveId" clId="{4C85085D-457C-4509-B82F-B0A74309DDEA}" dt="2021-09-03T12:33:28.867" v="3584" actId="1076"/>
        <pc:sldMkLst>
          <pc:docMk/>
          <pc:sldMk cId="1036057233" sldId="295"/>
        </pc:sldMkLst>
        <pc:spChg chg="mod">
          <ac:chgData name="Li Lixiang" userId="6104bbfcb56aea79" providerId="LiveId" clId="{4C85085D-457C-4509-B82F-B0A74309DDEA}" dt="2021-07-23T08:02:40.682" v="1481" actId="20577"/>
          <ac:spMkLst>
            <pc:docMk/>
            <pc:sldMk cId="1036057233" sldId="295"/>
            <ac:spMk id="2" creationId="{8DB1750E-5419-4F15-90C6-F9DFB0201509}"/>
          </ac:spMkLst>
        </pc:spChg>
        <pc:spChg chg="mod">
          <ac:chgData name="Li Lixiang" userId="6104bbfcb56aea79" providerId="LiveId" clId="{4C85085D-457C-4509-B82F-B0A74309DDEA}" dt="2021-07-23T08:03:57.646" v="1509" actId="20577"/>
          <ac:spMkLst>
            <pc:docMk/>
            <pc:sldMk cId="1036057233" sldId="295"/>
            <ac:spMk id="3" creationId="{D3E55A29-24B5-426A-86F7-F86F56A10AEB}"/>
          </ac:spMkLst>
        </pc:spChg>
        <pc:picChg chg="add mod">
          <ac:chgData name="Li Lixiang" userId="6104bbfcb56aea79" providerId="LiveId" clId="{4C85085D-457C-4509-B82F-B0A74309DDEA}" dt="2021-07-23T08:03:38.232" v="1490" actId="1076"/>
          <ac:picMkLst>
            <pc:docMk/>
            <pc:sldMk cId="1036057233" sldId="295"/>
            <ac:picMk id="5" creationId="{DE278005-E093-4AC4-BA57-173C25FFAADD}"/>
          </ac:picMkLst>
        </pc:picChg>
        <pc:picChg chg="add mod">
          <ac:chgData name="Li Lixiang" userId="6104bbfcb56aea79" providerId="LiveId" clId="{4C85085D-457C-4509-B82F-B0A74309DDEA}" dt="2021-09-03T12:33:28.867" v="3584" actId="1076"/>
          <ac:picMkLst>
            <pc:docMk/>
            <pc:sldMk cId="1036057233" sldId="295"/>
            <ac:picMk id="7" creationId="{629A36DF-6081-4A4D-BF52-6A588B7491B1}"/>
          </ac:picMkLst>
        </pc:picChg>
      </pc:sldChg>
      <pc:sldChg chg="modSp new mod">
        <pc:chgData name="Li Lixiang" userId="6104bbfcb56aea79" providerId="LiveId" clId="{4C85085D-457C-4509-B82F-B0A74309DDEA}" dt="2021-07-24T03:25:03.411" v="2458" actId="20577"/>
        <pc:sldMkLst>
          <pc:docMk/>
          <pc:sldMk cId="1376987766" sldId="296"/>
        </pc:sldMkLst>
        <pc:spChg chg="mod">
          <ac:chgData name="Li Lixiang" userId="6104bbfcb56aea79" providerId="LiveId" clId="{4C85085D-457C-4509-B82F-B0A74309DDEA}" dt="2021-07-23T08:04:13.947" v="1526" actId="20577"/>
          <ac:spMkLst>
            <pc:docMk/>
            <pc:sldMk cId="1376987766" sldId="296"/>
            <ac:spMk id="2" creationId="{53792654-9E0C-406A-A405-E4AB8AB69D90}"/>
          </ac:spMkLst>
        </pc:spChg>
        <pc:spChg chg="mod">
          <ac:chgData name="Li Lixiang" userId="6104bbfcb56aea79" providerId="LiveId" clId="{4C85085D-457C-4509-B82F-B0A74309DDEA}" dt="2021-07-24T03:25:03.411" v="2458" actId="20577"/>
          <ac:spMkLst>
            <pc:docMk/>
            <pc:sldMk cId="1376987766" sldId="296"/>
            <ac:spMk id="3" creationId="{154AB810-54A2-47A4-9492-2E03ED5C863A}"/>
          </ac:spMkLst>
        </pc:spChg>
      </pc:sldChg>
      <pc:sldChg chg="addSp delSp modSp new mod">
        <pc:chgData name="Li Lixiang" userId="6104bbfcb56aea79" providerId="LiveId" clId="{4C85085D-457C-4509-B82F-B0A74309DDEA}" dt="2021-09-03T13:06:49.668" v="3586" actId="478"/>
        <pc:sldMkLst>
          <pc:docMk/>
          <pc:sldMk cId="3765884756" sldId="297"/>
        </pc:sldMkLst>
        <pc:spChg chg="mod">
          <ac:chgData name="Li Lixiang" userId="6104bbfcb56aea79" providerId="LiveId" clId="{4C85085D-457C-4509-B82F-B0A74309DDEA}" dt="2021-08-23T09:26:02.761" v="3104" actId="20577"/>
          <ac:spMkLst>
            <pc:docMk/>
            <pc:sldMk cId="3765884756" sldId="297"/>
            <ac:spMk id="2" creationId="{525F45B7-A1D3-4FA8-870B-A135C0DD649E}"/>
          </ac:spMkLst>
        </pc:spChg>
        <pc:spChg chg="del">
          <ac:chgData name="Li Lixiang" userId="6104bbfcb56aea79" providerId="LiveId" clId="{4C85085D-457C-4509-B82F-B0A74309DDEA}" dt="2021-08-23T09:26:35.071" v="3106"/>
          <ac:spMkLst>
            <pc:docMk/>
            <pc:sldMk cId="3765884756" sldId="297"/>
            <ac:spMk id="3" creationId="{41708257-EFEB-41FE-A4B9-0A098FF48702}"/>
          </ac:spMkLst>
        </pc:spChg>
        <pc:spChg chg="add mod">
          <ac:chgData name="Li Lixiang" userId="6104bbfcb56aea79" providerId="LiveId" clId="{4C85085D-457C-4509-B82F-B0A74309DDEA}" dt="2021-08-23T09:30:56.598" v="3202" actId="14100"/>
          <ac:spMkLst>
            <pc:docMk/>
            <pc:sldMk cId="3765884756" sldId="297"/>
            <ac:spMk id="6" creationId="{F6EC308F-B003-41B2-A54A-D9E06ABFEEB6}"/>
          </ac:spMkLst>
        </pc:spChg>
        <pc:picChg chg="add mod ord">
          <ac:chgData name="Li Lixiang" userId="6104bbfcb56aea79" providerId="LiveId" clId="{4C85085D-457C-4509-B82F-B0A74309DDEA}" dt="2021-08-23T09:31:11.022" v="3203" actId="1076"/>
          <ac:picMkLst>
            <pc:docMk/>
            <pc:sldMk cId="3765884756" sldId="297"/>
            <ac:picMk id="5" creationId="{666F8AAE-CDFB-484B-818A-003E193F6F34}"/>
          </ac:picMkLst>
        </pc:picChg>
        <pc:inkChg chg="add del">
          <ac:chgData name="Li Lixiang" userId="6104bbfcb56aea79" providerId="LiveId" clId="{4C85085D-457C-4509-B82F-B0A74309DDEA}" dt="2021-09-03T13:06:49.668" v="3586" actId="478"/>
          <ac:inkMkLst>
            <pc:docMk/>
            <pc:sldMk cId="3765884756" sldId="297"/>
            <ac:inkMk id="3" creationId="{F46CE936-1377-4D7C-875A-DC9E594CF623}"/>
          </ac:inkMkLst>
        </pc:ink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41B344FB-AB7A-4590-98F1-0A18A87BA58D}"/>
    <pc:docChg chg="undo custSel addSld delSld modSld">
      <pc:chgData name="Li Lixiang" userId="6104bbfcb56aea79" providerId="LiveId" clId="{41B344FB-AB7A-4590-98F1-0A18A87BA58D}" dt="2021-06-11T06:19:08.031" v="753" actId="20577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41B344FB-AB7A-4590-98F1-0A18A87BA58D}" dt="2021-05-17T10:57:15.137" v="168" actId="207"/>
        <pc:sldMkLst>
          <pc:docMk/>
          <pc:sldMk cId="1732110910" sldId="271"/>
        </pc:sldMkLst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rkdownguid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A – </a:t>
            </a:r>
            <a:r>
              <a:rPr lang="en-MY" dirty="0" err="1"/>
              <a:t>Scipy</a:t>
            </a:r>
            <a:r>
              <a:rPr lang="en-MY" dirty="0"/>
              <a:t> ecosystem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093"/>
            <a:ext cx="10131425" cy="1456267"/>
          </a:xfrm>
        </p:spPr>
        <p:txBody>
          <a:bodyPr/>
          <a:lstStyle/>
          <a:p>
            <a:r>
              <a:rPr lang="en-US" altLang="zh-CN" dirty="0"/>
              <a:t>Create array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5507"/>
            <a:ext cx="9699769" cy="3788948"/>
          </a:xfrm>
        </p:spPr>
        <p:txBody>
          <a:bodyPr>
            <a:normAutofit/>
          </a:bodyPr>
          <a:lstStyle/>
          <a:p>
            <a:r>
              <a:rPr lang="en-MY" dirty="0"/>
              <a:t>Create from python collection data, list or tuple.</a:t>
            </a:r>
          </a:p>
          <a:p>
            <a:pPr lvl="1"/>
            <a:r>
              <a:rPr lang="en-MY" dirty="0"/>
              <a:t>After creation, the array data and original python list or tuple data will be independent with each other.</a:t>
            </a:r>
          </a:p>
          <a:p>
            <a:pPr lvl="1"/>
            <a:r>
              <a:rPr lang="en-MY" dirty="0"/>
              <a:t>Set and </a:t>
            </a:r>
            <a:r>
              <a:rPr lang="en-MY" dirty="0" err="1"/>
              <a:t>dict</a:t>
            </a:r>
            <a:r>
              <a:rPr lang="en-MY" dirty="0"/>
              <a:t>, the items are not ordered. So cannot be used to create array.</a:t>
            </a:r>
          </a:p>
          <a:p>
            <a:pPr lvl="1"/>
            <a:r>
              <a:rPr lang="en-MY" dirty="0"/>
              <a:t>If the items in list-or-tuple is again list-or-tuple, they should be same shape, and create multidimensional array. If not same shape, then the creation maybe not you expected.</a:t>
            </a:r>
          </a:p>
          <a:p>
            <a:pPr lvl="1"/>
            <a:r>
              <a:rPr lang="en-MY" dirty="0"/>
              <a:t>Useful attributes of array</a:t>
            </a:r>
          </a:p>
          <a:p>
            <a:pPr lvl="1"/>
            <a:r>
              <a:rPr lang="en-MY" dirty="0"/>
              <a:t>Array reshape()</a:t>
            </a:r>
          </a:p>
          <a:p>
            <a:r>
              <a:rPr lang="en-MY" dirty="0"/>
              <a:t>Special </a:t>
            </a:r>
            <a:r>
              <a:rPr lang="en-MY" dirty="0" err="1"/>
              <a:t>numpy</a:t>
            </a:r>
            <a:r>
              <a:rPr lang="en-MY" dirty="0"/>
              <a:t> functions, like zeros(), ones(), </a:t>
            </a:r>
            <a:r>
              <a:rPr lang="en-MY" dirty="0" err="1"/>
              <a:t>linspace</a:t>
            </a:r>
            <a:r>
              <a:rPr lang="en-MY" dirty="0"/>
              <a:t>(), </a:t>
            </a:r>
            <a:r>
              <a:rPr lang="en-MY" dirty="0" err="1"/>
              <a:t>arange</a:t>
            </a:r>
            <a:r>
              <a:rPr lang="en-MY" dirty="0"/>
              <a:t>(), etc.</a:t>
            </a:r>
          </a:p>
          <a:p>
            <a:r>
              <a:rPr lang="en-MY" dirty="0"/>
              <a:t>Create from data in a file, using </a:t>
            </a:r>
            <a:r>
              <a:rPr lang="en-MY" dirty="0" err="1"/>
              <a:t>fromfile</a:t>
            </a:r>
            <a:r>
              <a:rPr lang="en-MY" dirty="0"/>
              <a:t>(), or load(), </a:t>
            </a:r>
            <a:r>
              <a:rPr lang="en-MY" dirty="0" err="1"/>
              <a:t>loadtxt</a:t>
            </a:r>
            <a:r>
              <a:rPr lang="en-MY" dirty="0"/>
              <a:t>()/</a:t>
            </a:r>
            <a:r>
              <a:rPr lang="en-MY" dirty="0" err="1"/>
              <a:t>genfromtxt</a:t>
            </a:r>
            <a:r>
              <a:rPr lang="en-MY" dirty="0"/>
              <a:t>()</a:t>
            </a:r>
          </a:p>
          <a:p>
            <a:r>
              <a:rPr lang="en-MY" dirty="0"/>
              <a:t>Customize </a:t>
            </a:r>
            <a:r>
              <a:rPr lang="en-MY" dirty="0" err="1"/>
              <a:t>dtype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1124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093"/>
            <a:ext cx="10131425" cy="1456267"/>
          </a:xfrm>
        </p:spPr>
        <p:txBody>
          <a:bodyPr/>
          <a:lstStyle/>
          <a:p>
            <a:r>
              <a:rPr lang="en-US" altLang="zh-CN" dirty="0"/>
              <a:t>Indexing and slicing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5507"/>
            <a:ext cx="9699769" cy="3788948"/>
          </a:xfrm>
        </p:spPr>
        <p:txBody>
          <a:bodyPr>
            <a:normAutofit/>
          </a:bodyPr>
          <a:lstStyle/>
          <a:p>
            <a:r>
              <a:rPr lang="en-US" dirty="0"/>
              <a:t>Similar to python indexing and slicing for list.</a:t>
            </a:r>
          </a:p>
          <a:p>
            <a:endParaRPr lang="en-US" dirty="0"/>
          </a:p>
          <a:p>
            <a:r>
              <a:rPr lang="en-US" dirty="0"/>
              <a:t>Multiple dimension, using only one pair square brackets, different dimension index separated by ‘,’</a:t>
            </a:r>
          </a:p>
          <a:p>
            <a:pPr lvl="1"/>
            <a:r>
              <a:rPr lang="en-US" dirty="0"/>
              <a:t>A[0:2, -2:]</a:t>
            </a:r>
          </a:p>
          <a:p>
            <a:pPr lvl="1"/>
            <a:endParaRPr lang="en-MY" dirty="0"/>
          </a:p>
          <a:p>
            <a:r>
              <a:rPr lang="en-US" dirty="0"/>
              <a:t>Arbitrary position subarray</a:t>
            </a:r>
          </a:p>
          <a:p>
            <a:pPr lvl="1"/>
            <a:r>
              <a:rPr lang="en-US" dirty="0"/>
              <a:t>Take 2D as example: A[[[0],[2],[4]], [3,5]]  (understand the rule of broadcast)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093"/>
            <a:ext cx="10131425" cy="1456267"/>
          </a:xfrm>
        </p:spPr>
        <p:txBody>
          <a:bodyPr/>
          <a:lstStyle/>
          <a:p>
            <a:r>
              <a:rPr lang="en-US" altLang="zh-CN" dirty="0"/>
              <a:t>Item selection: with bool array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5507"/>
            <a:ext cx="9699769" cy="3788948"/>
          </a:xfrm>
        </p:spPr>
        <p:txBody>
          <a:bodyPr>
            <a:normAutofit/>
          </a:bodyPr>
          <a:lstStyle/>
          <a:p>
            <a:r>
              <a:rPr lang="en-US" dirty="0"/>
              <a:t>The original array and bool array has same shape.</a:t>
            </a:r>
          </a:p>
          <a:p>
            <a:r>
              <a:rPr lang="en-US" dirty="0"/>
              <a:t>Use bool array as subscript in square bracket, will filter and keep only those position with ‘True’ value.</a:t>
            </a:r>
          </a:p>
          <a:p>
            <a:endParaRPr lang="en-US" dirty="0"/>
          </a:p>
          <a:p>
            <a:r>
              <a:rPr lang="en-US" dirty="0"/>
              <a:t>This combined with condition test can flexibly selection items from array.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443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093"/>
            <a:ext cx="10131425" cy="1456267"/>
          </a:xfrm>
        </p:spPr>
        <p:txBody>
          <a:bodyPr/>
          <a:lstStyle/>
          <a:p>
            <a:r>
              <a:rPr lang="en-US" altLang="zh-CN" dirty="0"/>
              <a:t>broadcast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5507"/>
            <a:ext cx="9699769" cy="3788948"/>
          </a:xfrm>
        </p:spPr>
        <p:txBody>
          <a:bodyPr>
            <a:normAutofit/>
          </a:bodyPr>
          <a:lstStyle/>
          <a:p>
            <a:r>
              <a:rPr lang="en-MY" dirty="0"/>
              <a:t>Arithmetic operator: broadcast</a:t>
            </a:r>
          </a:p>
          <a:p>
            <a:pPr lvl="1"/>
            <a:r>
              <a:rPr lang="en-MY" dirty="0"/>
              <a:t>Array a shape is (3,1,2), a = </a:t>
            </a:r>
            <a:r>
              <a:rPr lang="en-MY" dirty="0" err="1"/>
              <a:t>numpy.array</a:t>
            </a:r>
            <a:r>
              <a:rPr lang="en-MY" dirty="0"/>
              <a:t>([[[1,2]],[[3,4]],[[5,6]]])</a:t>
            </a:r>
          </a:p>
          <a:p>
            <a:pPr lvl="1"/>
            <a:r>
              <a:rPr lang="en-MY" dirty="0"/>
              <a:t>Array b shape is (3,1), b = </a:t>
            </a:r>
            <a:r>
              <a:rPr lang="en-MY" dirty="0" err="1"/>
              <a:t>numpy.array</a:t>
            </a:r>
            <a:r>
              <a:rPr lang="en-MY" dirty="0"/>
              <a:t>([[7],[8],[9]])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r>
              <a:rPr lang="en-MY" dirty="0"/>
              <a:t>a*b will have shape (3,3,2) </a:t>
            </a:r>
          </a:p>
          <a:p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696A7-1416-4877-B4CE-9DA2FC9BB806}"/>
              </a:ext>
            </a:extLst>
          </p:cNvPr>
          <p:cNvSpPr txBox="1"/>
          <p:nvPr/>
        </p:nvSpPr>
        <p:spPr>
          <a:xfrm>
            <a:off x="4316835" y="29043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(3, 1, 2)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79168-2800-4AB1-B4BD-A484CA1D93CE}"/>
              </a:ext>
            </a:extLst>
          </p:cNvPr>
          <p:cNvSpPr txBox="1"/>
          <p:nvPr/>
        </p:nvSpPr>
        <p:spPr>
          <a:xfrm>
            <a:off x="4543338" y="32736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(3, 1)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51264-64F3-484E-96AE-1493A6019240}"/>
              </a:ext>
            </a:extLst>
          </p:cNvPr>
          <p:cNvSpPr txBox="1"/>
          <p:nvPr/>
        </p:nvSpPr>
        <p:spPr>
          <a:xfrm>
            <a:off x="4316835" y="376001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(3, 3, 2)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71BB93-48F1-4AAF-A113-AA6A9DAE1469}"/>
              </a:ext>
            </a:extLst>
          </p:cNvPr>
          <p:cNvCxnSpPr>
            <a:cxnSpLocks/>
          </p:cNvCxnSpPr>
          <p:nvPr/>
        </p:nvCxnSpPr>
        <p:spPr>
          <a:xfrm>
            <a:off x="4991100" y="3597575"/>
            <a:ext cx="0" cy="2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29484C-B77F-4D1A-B29E-05BBB7CD7CB3}"/>
              </a:ext>
            </a:extLst>
          </p:cNvPr>
          <p:cNvCxnSpPr>
            <a:cxnSpLocks/>
          </p:cNvCxnSpPr>
          <p:nvPr/>
        </p:nvCxnSpPr>
        <p:spPr>
          <a:xfrm>
            <a:off x="4763455" y="3597575"/>
            <a:ext cx="0" cy="2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30C08-81B5-4470-879B-C027BE8A11F4}"/>
              </a:ext>
            </a:extLst>
          </p:cNvPr>
          <p:cNvCxnSpPr>
            <a:cxnSpLocks/>
          </p:cNvCxnSpPr>
          <p:nvPr/>
        </p:nvCxnSpPr>
        <p:spPr>
          <a:xfrm>
            <a:off x="4520568" y="3597575"/>
            <a:ext cx="0" cy="2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B04BBF-FED7-49EB-8A3D-C4DEBC52079C}"/>
              </a:ext>
            </a:extLst>
          </p:cNvPr>
          <p:cNvSpPr txBox="1"/>
          <p:nvPr/>
        </p:nvSpPr>
        <p:spPr>
          <a:xfrm>
            <a:off x="5239114" y="2934730"/>
            <a:ext cx="686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[[[1,2],[1,2],[1,2]],[[3,4],[3,4],[3,4]],[[5,6],[5,6],[5,6]]]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99351-3EBE-4BBF-A4DE-0AE7828CB72D}"/>
              </a:ext>
            </a:extLst>
          </p:cNvPr>
          <p:cNvSpPr txBox="1"/>
          <p:nvPr/>
        </p:nvSpPr>
        <p:spPr>
          <a:xfrm>
            <a:off x="5236481" y="3273668"/>
            <a:ext cx="527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[[[7,7],[8,8],[9,9]],[[7,7],[8,8],[9,9]],[[7,7],[8,8],[9,9]]]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13CB5E-EA1F-41BD-A70E-A460C96BBD70}"/>
              </a:ext>
            </a:extLst>
          </p:cNvPr>
          <p:cNvSpPr txBox="1"/>
          <p:nvPr/>
        </p:nvSpPr>
        <p:spPr>
          <a:xfrm>
            <a:off x="5234246" y="3716806"/>
            <a:ext cx="604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[[[7,14],[8,16],[9,18]],[[21,28],[24,32],[27,36]],[[35,42],[40,48],[45,54]]]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87E91-841C-4693-A131-1032728F26AB}"/>
              </a:ext>
            </a:extLst>
          </p:cNvPr>
          <p:cNvSpPr txBox="1"/>
          <p:nvPr/>
        </p:nvSpPr>
        <p:spPr>
          <a:xfrm>
            <a:off x="7069087" y="1602710"/>
            <a:ext cx="452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have same shape number, is compatible.</a:t>
            </a:r>
          </a:p>
          <a:p>
            <a:r>
              <a:rPr lang="en-US" dirty="0"/>
              <a:t>If one of the shape number is 1, is compatible.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23BF3-B651-4516-BAE4-6FCCD2E1426D}"/>
              </a:ext>
            </a:extLst>
          </p:cNvPr>
          <p:cNvCxnSpPr/>
          <p:nvPr/>
        </p:nvCxnSpPr>
        <p:spPr>
          <a:xfrm>
            <a:off x="4043494" y="1870743"/>
            <a:ext cx="289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F6DA65-CA6F-4182-9033-AB93C6C4B043}"/>
              </a:ext>
            </a:extLst>
          </p:cNvPr>
          <p:cNvSpPr txBox="1"/>
          <p:nvPr/>
        </p:nvSpPr>
        <p:spPr>
          <a:xfrm>
            <a:off x="752916" y="6082235"/>
            <a:ext cx="1105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If two array exact same shap</a:t>
            </a:r>
            <a:r>
              <a:rPr lang="en-MY" dirty="0">
                <a:solidFill>
                  <a:srgbClr val="FFFF00"/>
                </a:solidFill>
                <a:latin typeface="Verdana" panose="020B0604030504040204" pitchFamily="34" charset="0"/>
              </a:rPr>
              <a:t>e they compatible, do calculation by each corresponding item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1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45B7-A1D3-4FA8-870B-A135C0DD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en-MY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6F8AAE-CDFB-484B-818A-003E193F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65" y="2598738"/>
            <a:ext cx="8338549" cy="3649662"/>
          </a:xfrm>
        </p:spPr>
      </p:pic>
      <p:sp>
        <p:nvSpPr>
          <p:cNvPr id="6" name="内容占位符 8">
            <a:extLst>
              <a:ext uri="{FF2B5EF4-FFF2-40B4-BE49-F238E27FC236}">
                <a16:creationId xmlns:a16="http://schemas.microsoft.com/office/drawing/2014/main" id="{F6EC308F-B003-41B2-A54A-D9E06ABFEEB6}"/>
              </a:ext>
            </a:extLst>
          </p:cNvPr>
          <p:cNvSpPr txBox="1">
            <a:spLocks/>
          </p:cNvSpPr>
          <p:nvPr/>
        </p:nvSpPr>
        <p:spPr>
          <a:xfrm>
            <a:off x="685801" y="1820030"/>
            <a:ext cx="8139416" cy="514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Create and manipulate attributes of different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84013"/>
            <a:ext cx="8139416" cy="2371209"/>
          </a:xfrm>
        </p:spPr>
        <p:txBody>
          <a:bodyPr>
            <a:normAutofit fontScale="92500" lnSpcReduction="10000"/>
          </a:bodyPr>
          <a:lstStyle/>
          <a:p>
            <a:r>
              <a:rPr lang="en-MY" dirty="0"/>
              <a:t>Pandas is a Python library used for working with data sets.</a:t>
            </a:r>
          </a:p>
          <a:p>
            <a:r>
              <a:rPr lang="en-MY" dirty="0"/>
              <a:t>It has functions for importing, cleaning, exploring, and manipulating data.</a:t>
            </a:r>
          </a:p>
          <a:p>
            <a:r>
              <a:rPr lang="en-MY" dirty="0"/>
              <a:t>Install:</a:t>
            </a:r>
            <a:br>
              <a:rPr lang="en-MY" dirty="0"/>
            </a:br>
            <a:endParaRPr lang="en-MY" dirty="0"/>
          </a:p>
          <a:p>
            <a:endParaRPr lang="en-MY" dirty="0"/>
          </a:p>
          <a:p>
            <a:r>
              <a:rPr lang="en-MY" dirty="0"/>
              <a:t>Use:</a:t>
            </a:r>
          </a:p>
          <a:p>
            <a:pPr lvl="1"/>
            <a:r>
              <a:rPr lang="en-MY" dirty="0"/>
              <a:t>import pandas, then use in your program.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FE74A-ADC1-41FE-A1E9-98492A0A4B64}"/>
              </a:ext>
            </a:extLst>
          </p:cNvPr>
          <p:cNvSpPr txBox="1"/>
          <p:nvPr/>
        </p:nvSpPr>
        <p:spPr>
          <a:xfrm>
            <a:off x="813732" y="4792134"/>
            <a:ext cx="9565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Data Science:</a:t>
            </a:r>
            <a:r>
              <a:rPr lang="en-MY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is a branch of computer science where we study how to store, use and analyse data for deriving information/knowledge from it.</a:t>
            </a:r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02959-BC80-4E9F-A518-47B801F41C59}"/>
              </a:ext>
            </a:extLst>
          </p:cNvPr>
          <p:cNvSpPr txBox="1"/>
          <p:nvPr/>
        </p:nvSpPr>
        <p:spPr>
          <a:xfrm>
            <a:off x="1486949" y="3369617"/>
            <a:ext cx="2464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Consolas" panose="020B0609020204030204" pitchFamily="49" charset="0"/>
              </a:rPr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421549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54706"/>
            <a:ext cx="5522051" cy="3943422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Series is one column data. (or one row data)</a:t>
            </a:r>
          </a:p>
          <a:p>
            <a:r>
              <a:rPr lang="en-MY" dirty="0"/>
              <a:t>Create series (with python </a:t>
            </a:r>
            <a:r>
              <a:rPr lang="en-MY" dirty="0" err="1"/>
              <a:t>iterable</a:t>
            </a:r>
            <a:r>
              <a:rPr lang="en-MY" dirty="0"/>
              <a:t> like list or tuple)</a:t>
            </a:r>
          </a:p>
          <a:p>
            <a:r>
              <a:rPr lang="en-MY" dirty="0"/>
              <a:t>Indexing, slicing (integer position slicing, is same behaviour like python and </a:t>
            </a:r>
            <a:r>
              <a:rPr lang="en-MY" dirty="0" err="1"/>
              <a:t>numpy</a:t>
            </a:r>
            <a:r>
              <a:rPr lang="en-MY" dirty="0"/>
              <a:t> array. But </a:t>
            </a:r>
            <a:r>
              <a:rPr lang="en-MY" dirty="0">
                <a:solidFill>
                  <a:srgbClr val="FF0000"/>
                </a:solidFill>
              </a:rPr>
              <a:t>using index slicing it will include the end</a:t>
            </a:r>
            <a:r>
              <a:rPr lang="en-MY" dirty="0"/>
              <a:t>).</a:t>
            </a:r>
          </a:p>
          <a:p>
            <a:r>
              <a:rPr lang="en-MY" dirty="0"/>
              <a:t>Add item, remove item, update item</a:t>
            </a:r>
          </a:p>
          <a:p>
            <a:r>
              <a:rPr lang="en-MY" dirty="0"/>
              <a:t>When creating series from </a:t>
            </a:r>
            <a:r>
              <a:rPr lang="en-MY" dirty="0" err="1"/>
              <a:t>numpy</a:t>
            </a:r>
            <a:r>
              <a:rPr lang="en-MY" dirty="0"/>
              <a:t> array (numeric):  </a:t>
            </a:r>
            <a:r>
              <a:rPr lang="en-MY" dirty="0">
                <a:solidFill>
                  <a:srgbClr val="FF0000"/>
                </a:solidFill>
              </a:rPr>
              <a:t>share same data copy</a:t>
            </a:r>
          </a:p>
          <a:p>
            <a:r>
              <a:rPr lang="en-MY" dirty="0"/>
              <a:t>When creating series from another series: </a:t>
            </a:r>
            <a:r>
              <a:rPr lang="en-MY" dirty="0">
                <a:solidFill>
                  <a:srgbClr val="FF0000"/>
                </a:solidFill>
              </a:rPr>
              <a:t>share the index and </a:t>
            </a:r>
            <a:r>
              <a:rPr lang="en-MY" dirty="0" err="1">
                <a:solidFill>
                  <a:srgbClr val="FF0000"/>
                </a:solidFill>
              </a:rPr>
              <a:t>numpy</a:t>
            </a:r>
            <a:r>
              <a:rPr lang="en-MY" dirty="0">
                <a:solidFill>
                  <a:srgbClr val="FF0000"/>
                </a:solidFill>
              </a:rPr>
              <a:t> array data</a:t>
            </a:r>
            <a:r>
              <a:rPr lang="en-MY" dirty="0"/>
              <a:t>.</a:t>
            </a:r>
          </a:p>
          <a:p>
            <a:r>
              <a:rPr lang="en-MY" dirty="0"/>
              <a:t>Filtering and selection of items</a:t>
            </a:r>
          </a:p>
          <a:p>
            <a:r>
              <a:rPr lang="en-MY" dirty="0"/>
              <a:t>Arithmetic operation. (series with series, </a:t>
            </a:r>
            <a:r>
              <a:rPr lang="en-MY" dirty="0">
                <a:solidFill>
                  <a:srgbClr val="FF0000"/>
                </a:solidFill>
              </a:rPr>
              <a:t>match the index to perform item with item </a:t>
            </a:r>
            <a:r>
              <a:rPr lang="en-MY" dirty="0"/>
              <a:t>calculation.)</a:t>
            </a:r>
          </a:p>
          <a:p>
            <a:pPr lvl="1"/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9128C-F8AF-4A6B-B068-0FF9BD64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63" y="679810"/>
            <a:ext cx="545858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dataframe</a:t>
            </a:r>
            <a:r>
              <a:rPr lang="en-US" altLang="zh-CN" dirty="0"/>
              <a:t> from </a:t>
            </a:r>
            <a:r>
              <a:rPr lang="en-US" altLang="zh-CN" dirty="0" err="1"/>
              <a:t>dict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79216"/>
            <a:ext cx="7632575" cy="2069205"/>
          </a:xfrm>
        </p:spPr>
        <p:txBody>
          <a:bodyPr>
            <a:normAutofit/>
          </a:bodyPr>
          <a:lstStyle/>
          <a:p>
            <a:r>
              <a:rPr lang="en-MY" dirty="0" err="1"/>
              <a:t>Dataframe</a:t>
            </a:r>
            <a:r>
              <a:rPr lang="en-MY" dirty="0"/>
              <a:t> is a table, can have many rows of data</a:t>
            </a:r>
          </a:p>
          <a:p>
            <a:r>
              <a:rPr lang="en-MY" dirty="0"/>
              <a:t>Create </a:t>
            </a:r>
            <a:r>
              <a:rPr lang="en-MY" dirty="0" err="1"/>
              <a:t>dataframe</a:t>
            </a:r>
            <a:r>
              <a:rPr lang="en-MY" dirty="0"/>
              <a:t> from python dict.</a:t>
            </a:r>
          </a:p>
          <a:p>
            <a:pPr lvl="1"/>
            <a:r>
              <a:rPr lang="en-MY" dirty="0"/>
              <a:t>Keys become column name</a:t>
            </a:r>
          </a:p>
          <a:p>
            <a:pPr lvl="1"/>
            <a:r>
              <a:rPr lang="en-MY" dirty="0"/>
              <a:t>Values lists become row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718CA-CF97-49FA-9987-E43CE40E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01" y="2964083"/>
            <a:ext cx="7928399" cy="36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some columns from a </a:t>
            </a:r>
            <a:r>
              <a:rPr lang="en-US" altLang="zh-CN" dirty="0" err="1"/>
              <a:t>dataframe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54706"/>
            <a:ext cx="9834416" cy="1547476"/>
          </a:xfrm>
        </p:spPr>
        <p:txBody>
          <a:bodyPr>
            <a:normAutofit/>
          </a:bodyPr>
          <a:lstStyle/>
          <a:p>
            <a:r>
              <a:rPr lang="en-MY" dirty="0"/>
              <a:t>Can take few columns from </a:t>
            </a:r>
            <a:r>
              <a:rPr lang="en-MY" dirty="0" err="1"/>
              <a:t>dataframe</a:t>
            </a:r>
            <a:r>
              <a:rPr lang="en-MY" dirty="0"/>
              <a:t> form a new view, to easy manipulate less data involved.</a:t>
            </a:r>
          </a:p>
          <a:p>
            <a:r>
              <a:rPr lang="en-MY" dirty="0"/>
              <a:t>Don’t mistake one column </a:t>
            </a:r>
            <a:r>
              <a:rPr lang="en-MY" dirty="0" err="1"/>
              <a:t>dataframe</a:t>
            </a:r>
            <a:r>
              <a:rPr lang="en-MY" dirty="0"/>
              <a:t> with series. They are different data structure, different class</a:t>
            </a:r>
          </a:p>
          <a:p>
            <a:pPr lvl="1"/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9680B-6977-4D58-9E7A-843CEF4D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602182"/>
            <a:ext cx="2829320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7BD4-AA8C-4DFA-B0A1-20D3CDDC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99" y="3597419"/>
            <a:ext cx="5134692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61A6B-0BA3-4550-A67F-CDEEB0D1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908743"/>
            <a:ext cx="3639058" cy="158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4AA06-3553-4B00-BF75-13A1619D6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664" y="4908743"/>
            <a:ext cx="368668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7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some rows from a </a:t>
            </a:r>
            <a:r>
              <a:rPr lang="en-US" altLang="zh-CN" dirty="0" err="1"/>
              <a:t>dataframe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54706"/>
            <a:ext cx="9834416" cy="971686"/>
          </a:xfrm>
        </p:spPr>
        <p:txBody>
          <a:bodyPr>
            <a:normAutofit fontScale="70000" lnSpcReduction="20000"/>
          </a:bodyPr>
          <a:lstStyle/>
          <a:p>
            <a:r>
              <a:rPr lang="en-MY" dirty="0"/>
              <a:t>Every row is a data record. Can select rows based on the value of some column</a:t>
            </a:r>
          </a:p>
          <a:p>
            <a:r>
              <a:rPr lang="en-MY" dirty="0"/>
              <a:t>When slice several record, the returned result is a </a:t>
            </a:r>
            <a:r>
              <a:rPr lang="en-MY" dirty="0" err="1"/>
              <a:t>dataframe</a:t>
            </a:r>
            <a:r>
              <a:rPr lang="en-MY" dirty="0"/>
              <a:t>.</a:t>
            </a:r>
          </a:p>
          <a:p>
            <a:r>
              <a:rPr lang="en-MY" dirty="0"/>
              <a:t>When only select one row, the returned result is a series.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603F8-0E6D-4E54-99AB-3F6F57AB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10" y="5237545"/>
            <a:ext cx="3610479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0CFCB-300F-4407-8A02-5388C750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89" y="5302323"/>
            <a:ext cx="3458058" cy="1019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DDAA9-5DFA-4F59-983A-0753A0BD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89" y="3773778"/>
            <a:ext cx="2038635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728F8-4BE5-44FF-B879-63B58E28C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010" y="3773778"/>
            <a:ext cx="205768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Scipy</a:t>
            </a:r>
            <a:r>
              <a:rPr lang="en-US" altLang="zh-CN" dirty="0"/>
              <a:t> ecosystem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95387" cy="4106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NumPy</a:t>
            </a:r>
            <a:r>
              <a:rPr lang="en-US" dirty="0"/>
              <a:t>: </a:t>
            </a:r>
            <a:r>
              <a:rPr lang="en-MY" dirty="0"/>
              <a:t>the fundamental package for numerical computation. It defines the numerical array and matrix types and basic operations on them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SciPy</a:t>
            </a:r>
            <a:r>
              <a:rPr lang="en-US" dirty="0"/>
              <a:t>: </a:t>
            </a:r>
            <a:r>
              <a:rPr lang="en-MY" dirty="0"/>
              <a:t>a collection of numerical algorithms and domain-specific toolboxes, including signal processing, optimization, statistics, and much more.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Matplotlib</a:t>
            </a:r>
            <a:r>
              <a:rPr lang="en-US" dirty="0"/>
              <a:t>: </a:t>
            </a:r>
            <a:r>
              <a:rPr lang="en-MY" dirty="0"/>
              <a:t>a mature and popular plotting package that provides publication-quality 2-D plotting, as well as rudimentary 3-D plotting.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Pandas</a:t>
            </a:r>
            <a:r>
              <a:rPr lang="en-US" dirty="0"/>
              <a:t>: </a:t>
            </a:r>
            <a:r>
              <a:rPr lang="en-MY" dirty="0"/>
              <a:t>providing high-performance, easy-to-use data structures.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SymPy</a:t>
            </a:r>
            <a:r>
              <a:rPr lang="en-US" dirty="0"/>
              <a:t>: </a:t>
            </a:r>
            <a:r>
              <a:rPr lang="en-MY" dirty="0"/>
              <a:t>for symbolic mathematics and computer algebra.</a:t>
            </a:r>
          </a:p>
          <a:p>
            <a:r>
              <a:rPr lang="en-US" dirty="0" err="1">
                <a:solidFill>
                  <a:srgbClr val="FFFF00"/>
                </a:solidFill>
              </a:rPr>
              <a:t>IPython</a:t>
            </a:r>
            <a:r>
              <a:rPr lang="en-US" dirty="0"/>
              <a:t>: </a:t>
            </a:r>
            <a:r>
              <a:rPr lang="en-MY" dirty="0"/>
              <a:t>a rich interactive interface, letting you quickly process data and test ideas.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Jupyter</a:t>
            </a:r>
            <a:r>
              <a:rPr lang="en-US" dirty="0"/>
              <a:t>: </a:t>
            </a:r>
            <a:r>
              <a:rPr lang="en-MY" dirty="0"/>
              <a:t>provides </a:t>
            </a:r>
            <a:r>
              <a:rPr lang="en-MY" dirty="0" err="1"/>
              <a:t>IPython</a:t>
            </a:r>
            <a:r>
              <a:rPr lang="en-MY" dirty="0"/>
              <a:t> functionality and more in your web browser, allowing you to document your computation in an easily reproducible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55E-EC1D-4DEA-A7CF-DBAACD5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bool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39D9-753C-4710-BD9C-EEE016E6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67577"/>
          </a:xfrm>
        </p:spPr>
        <p:txBody>
          <a:bodyPr/>
          <a:lstStyle/>
          <a:p>
            <a:r>
              <a:rPr lang="en-US" dirty="0"/>
              <a:t>The same length bool array can be used to filter rows.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DC06-CAFB-4C09-97EF-3328D930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3152407"/>
            <a:ext cx="384863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FDAD-1E0D-455D-896B-38D6F271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</a:t>
            </a:r>
            <a:r>
              <a:rPr lang="en-US" dirty="0" err="1"/>
              <a:t>dataframe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3D54-2820-45FF-BB53-C03C870D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selecting to one cell only, the result will be a normal python data type and value (scalar)</a:t>
            </a:r>
          </a:p>
          <a:p>
            <a:r>
              <a:rPr lang="en-US" dirty="0"/>
              <a:t>When selecting to one row, or one column, the result will be a pandas series</a:t>
            </a:r>
          </a:p>
          <a:p>
            <a:r>
              <a:rPr lang="en-US" dirty="0"/>
              <a:t>When selecting to more than one row and more than one column, the result is a </a:t>
            </a:r>
            <a:r>
              <a:rPr lang="en-US" dirty="0" err="1"/>
              <a:t>dataframe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5EA21-ACB1-450C-95F6-E2119B51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31" y="3813528"/>
            <a:ext cx="4458322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53AD7-E4CC-4808-BF7E-9E1880B9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3528"/>
            <a:ext cx="362000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C246-E120-4822-B85A-1FA52E37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series, add column to </a:t>
            </a:r>
            <a:r>
              <a:rPr lang="en-US" dirty="0" err="1"/>
              <a:t>dataframe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6201-E498-49FF-A384-819E0826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8870"/>
            <a:ext cx="10131425" cy="1060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series</a:t>
            </a:r>
          </a:p>
          <a:p>
            <a:r>
              <a:rPr lang="en-US" dirty="0"/>
              <a:t>Can add series to </a:t>
            </a:r>
            <a:r>
              <a:rPr lang="en-US" dirty="0" err="1"/>
              <a:t>dataframe</a:t>
            </a:r>
            <a:r>
              <a:rPr lang="en-US" dirty="0"/>
              <a:t> as new column</a:t>
            </a:r>
          </a:p>
          <a:p>
            <a:r>
              <a:rPr lang="en-US" dirty="0"/>
              <a:t>Also can add column with python list data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D1C35-5243-4A82-8C1E-691F1643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5" y="3534576"/>
            <a:ext cx="6658904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2EBAB-D376-4977-BC63-A6A52AA9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5" y="4819460"/>
            <a:ext cx="3562847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0F7FE-2483-4362-94DE-54FD8278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344" y="3534576"/>
            <a:ext cx="3658111" cy="533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8F334-6771-40BD-A541-04226B86B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519" y="4819460"/>
            <a:ext cx="462027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C246-E120-4822-B85A-1FA52E37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record (row)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B3C30-D75B-488A-9677-971DD4A1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0" y="3673079"/>
            <a:ext cx="8335538" cy="15623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C6C6B1-04FC-4094-85C5-A5AE617F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8870"/>
            <a:ext cx="10131425" cy="1060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series</a:t>
            </a:r>
          </a:p>
          <a:p>
            <a:r>
              <a:rPr lang="en-US" dirty="0"/>
              <a:t>Can add series to </a:t>
            </a:r>
            <a:r>
              <a:rPr lang="en-US" dirty="0" err="1"/>
              <a:t>dataframe</a:t>
            </a:r>
            <a:r>
              <a:rPr lang="en-US" dirty="0"/>
              <a:t> as new row</a:t>
            </a:r>
          </a:p>
          <a:p>
            <a:r>
              <a:rPr lang="en-US" dirty="0"/>
              <a:t>Also can add row with python </a:t>
            </a:r>
            <a:r>
              <a:rPr lang="en-US" dirty="0" err="1"/>
              <a:t>dict</a:t>
            </a:r>
            <a:r>
              <a:rPr lang="en-US" dirty="0"/>
              <a:t>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488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CFD3-BBC6-4CB6-AA7D-04164FF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row, or column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ACAC-58EA-4BAC-8F16-AF10067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03137"/>
          </a:xfrm>
        </p:spPr>
        <p:txBody>
          <a:bodyPr/>
          <a:lstStyle/>
          <a:p>
            <a:r>
              <a:rPr lang="en-US" dirty="0"/>
              <a:t>drop()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1783B-6381-406A-82C9-EA8273F8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92" y="3563018"/>
            <a:ext cx="468695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9F4-4D47-4470-98D1-3922745A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Multiindex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54E8-61E4-468D-A927-B9C7F7B4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for both row index, or columns labels.</a:t>
            </a:r>
          </a:p>
          <a:p>
            <a:r>
              <a:rPr lang="en-US" dirty="0"/>
              <a:t>Give multiple level in the indexing and can use different level to easily do some selection.</a:t>
            </a:r>
          </a:p>
          <a:p>
            <a:r>
              <a:rPr lang="en-US" dirty="0"/>
              <a:t>Create </a:t>
            </a:r>
            <a:r>
              <a:rPr lang="en-US" dirty="0" err="1"/>
              <a:t>multiindex</a:t>
            </a:r>
            <a:r>
              <a:rPr lang="en-US" dirty="0"/>
              <a:t>: typically can use a list of tuples (or zip() result), or use 2 or more lists (</a:t>
            </a:r>
            <a:r>
              <a:rPr lang="en-US" dirty="0" err="1"/>
              <a:t>from_product</a:t>
            </a:r>
            <a:r>
              <a:rPr lang="en-US" dirty="0"/>
              <a:t>()).</a:t>
            </a:r>
          </a:p>
          <a:p>
            <a:r>
              <a:rPr lang="en-US" dirty="0" err="1"/>
              <a:t>set_index</a:t>
            </a:r>
            <a:r>
              <a:rPr lang="en-US" dirty="0"/>
              <a:t>()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E1C1-D863-4012-B24F-5878852F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5" y="4148176"/>
            <a:ext cx="4117753" cy="2230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836E7-DEA7-4A15-833B-07060A1C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61" y="4565862"/>
            <a:ext cx="5542993" cy="15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750E-5419-4F15-90C6-F9DFB020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5A29-24B5-426A-86F7-F86F56A1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pivot</a:t>
            </a:r>
            <a:endParaRPr lang="en-MY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278005-E093-4AC4-BA57-173C25FF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93" y="2065867"/>
            <a:ext cx="8316486" cy="159089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29A36DF-6081-4A4D-BF52-6A588B74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4" y="4018326"/>
            <a:ext cx="5156005" cy="26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5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2654-9E0C-406A-A405-E4AB8AB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datamanipulation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810-54A2-47A4-9492-2E03ED5C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Series.map</a:t>
            </a:r>
            <a:r>
              <a:rPr lang="en-US" dirty="0"/>
              <a:t>()   --   </a:t>
            </a:r>
            <a:r>
              <a:rPr lang="en-US" dirty="0" err="1"/>
              <a:t>itemwise</a:t>
            </a:r>
            <a:r>
              <a:rPr lang="en-US" dirty="0"/>
              <a:t> data manipulation</a:t>
            </a:r>
          </a:p>
          <a:p>
            <a:r>
              <a:rPr lang="en-US" dirty="0" err="1"/>
              <a:t>Series.apply</a:t>
            </a:r>
            <a:r>
              <a:rPr lang="en-US" dirty="0"/>
              <a:t>()   --   </a:t>
            </a:r>
            <a:r>
              <a:rPr lang="en-US" dirty="0" err="1"/>
              <a:t>itemwise</a:t>
            </a:r>
            <a:r>
              <a:rPr lang="en-US" dirty="0"/>
              <a:t>, but can return one series for one item, then result will be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Series.transform</a:t>
            </a:r>
            <a:r>
              <a:rPr lang="en-US" dirty="0"/>
              <a:t>()  --  </a:t>
            </a:r>
            <a:r>
              <a:rPr lang="en-US" dirty="0" err="1"/>
              <a:t>itemwise</a:t>
            </a:r>
            <a:r>
              <a:rPr lang="en-US" dirty="0"/>
              <a:t>, and must be same shape. So works quite similar to map.</a:t>
            </a:r>
          </a:p>
          <a:p>
            <a:endParaRPr lang="en-US" dirty="0"/>
          </a:p>
          <a:p>
            <a:r>
              <a:rPr lang="en-US" dirty="0" err="1"/>
              <a:t>DataFrame.applymap</a:t>
            </a:r>
            <a:r>
              <a:rPr lang="en-US" dirty="0"/>
              <a:t>()  --  </a:t>
            </a:r>
            <a:r>
              <a:rPr lang="en-US" dirty="0" err="1"/>
              <a:t>itemwise</a:t>
            </a:r>
            <a:r>
              <a:rPr lang="en-US" dirty="0"/>
              <a:t> data manipulation</a:t>
            </a:r>
          </a:p>
          <a:p>
            <a:r>
              <a:rPr lang="en-US" dirty="0" err="1"/>
              <a:t>DataFrame.apply</a:t>
            </a:r>
            <a:r>
              <a:rPr lang="en-US" dirty="0"/>
              <a:t>()    --   by one col or row, as series. Can change shape</a:t>
            </a:r>
          </a:p>
          <a:p>
            <a:r>
              <a:rPr lang="en-US" dirty="0" err="1"/>
              <a:t>DataFrame.transform</a:t>
            </a:r>
            <a:r>
              <a:rPr lang="en-US" dirty="0"/>
              <a:t>()   --  by one col or row, as series.  Must keep same shape</a:t>
            </a:r>
          </a:p>
          <a:p>
            <a:endParaRPr lang="en-US" dirty="0"/>
          </a:p>
          <a:p>
            <a:r>
              <a:rPr lang="en-US" dirty="0" err="1"/>
              <a:t>GroupBy.apply</a:t>
            </a:r>
            <a:r>
              <a:rPr lang="en-US" dirty="0"/>
              <a:t>()   --  by one col or row, as series. Can change shape</a:t>
            </a:r>
          </a:p>
          <a:p>
            <a:r>
              <a:rPr lang="en-US" dirty="0" err="1"/>
              <a:t>GroupBy.transform</a:t>
            </a:r>
            <a:r>
              <a:rPr lang="en-US" dirty="0"/>
              <a:t>()  --  by one col or row, as series.  Must keep same shape. If return one scalar then will do broadcast to fit the shape (the broadcast is different from the </a:t>
            </a:r>
            <a:r>
              <a:rPr lang="en-US" dirty="0" err="1"/>
              <a:t>DataFrame.transform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7698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/>
          </a:bodyPr>
          <a:lstStyle/>
          <a:p>
            <a:r>
              <a:rPr lang="en-US" dirty="0"/>
              <a:t>Installation:</a:t>
            </a:r>
          </a:p>
          <a:p>
            <a:endParaRPr lang="en-US" dirty="0"/>
          </a:p>
          <a:p>
            <a:r>
              <a:rPr lang="en-US" dirty="0"/>
              <a:t>Start: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-lab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28F0AC-1D23-4BFD-A2C0-6850CD95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75" y="2615079"/>
            <a:ext cx="397544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rPr>
              <a:t>conda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rPr>
              <a:t> install -c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rPr>
              <a:t>conda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rPr>
              <a:t>-forge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rPr>
              <a:t>jupyterlab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55AE7-9E9A-482B-82B6-40C64D3146E9}"/>
              </a:ext>
            </a:extLst>
          </p:cNvPr>
          <p:cNvSpPr txBox="1"/>
          <p:nvPr/>
        </p:nvSpPr>
        <p:spPr>
          <a:xfrm>
            <a:off x="1495336" y="2615079"/>
            <a:ext cx="21864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SFMono-Regular"/>
              </a:defRPr>
            </a:lvl1pPr>
          </a:lstStyle>
          <a:p>
            <a:r>
              <a:rPr lang="en-US" dirty="0"/>
              <a:t>pip install </a:t>
            </a:r>
            <a:r>
              <a:rPr lang="en-US" dirty="0" err="1"/>
              <a:t>jupyterlab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8"/>
            <a:ext cx="5317833" cy="3033614"/>
          </a:xfrm>
        </p:spPr>
        <p:txBody>
          <a:bodyPr>
            <a:normAutofit/>
          </a:bodyPr>
          <a:lstStyle/>
          <a:p>
            <a:r>
              <a:rPr lang="en-US" sz="2000" dirty="0"/>
              <a:t>On start, </a:t>
            </a:r>
            <a:r>
              <a:rPr lang="en-US" sz="2000" dirty="0" err="1"/>
              <a:t>jupyter</a:t>
            </a:r>
            <a:r>
              <a:rPr lang="en-US" sz="2000" dirty="0"/>
              <a:t> lab will show the launcher page.</a:t>
            </a:r>
          </a:p>
          <a:p>
            <a:r>
              <a:rPr lang="en-US" sz="2000" dirty="0"/>
              <a:t>Create notebook Python 3. We work in notebook to test for our data processing ideas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6E84B-4F07-4878-B499-60BD2771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387" y="834654"/>
            <a:ext cx="4101105" cy="51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6CDE-ADEA-4D75-9465-B02BA4B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7876-27D4-4733-A0EB-7B2672C0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2528453" cy="3630660"/>
          </a:xfrm>
        </p:spPr>
        <p:txBody>
          <a:bodyPr/>
          <a:lstStyle/>
          <a:p>
            <a:r>
              <a:rPr lang="en-US" dirty="0"/>
              <a:t>Two type of cells: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Markdown</a:t>
            </a:r>
            <a:r>
              <a:rPr lang="en-US" dirty="0"/>
              <a:t> for text, table, etc.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Code</a:t>
            </a:r>
            <a:r>
              <a:rPr lang="en-US" dirty="0"/>
              <a:t> for python code and execution.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7850A-3706-40F7-B7F9-EB741E7A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9" y="1754922"/>
            <a:ext cx="8184485" cy="48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4A30A-9266-4EA3-8FAC-328F646A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94" y="107312"/>
            <a:ext cx="8688012" cy="2715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492E8-BF27-459D-BDF1-4A39DCAC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4" y="2933152"/>
            <a:ext cx="716380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35997C-CB3D-43FC-829B-F01667B0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69" y="0"/>
            <a:ext cx="789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D1ED-5852-4392-962A-EAF1C21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guide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2B4F-2A88-4979-8E82-E35755A1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33678"/>
            <a:ext cx="4263704" cy="3649133"/>
          </a:xfrm>
        </p:spPr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http://markdownguide.org</a:t>
            </a:r>
            <a:endParaRPr lang="en-US" dirty="0"/>
          </a:p>
          <a:p>
            <a:r>
              <a:rPr lang="en-US" dirty="0"/>
              <a:t>Learn syntax.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EFAA-5BFE-4A54-A06E-BCBB63FA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076" y="826995"/>
            <a:ext cx="6271123" cy="5204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2CEEEA-E6A0-4675-BBD1-BF819F05332F}"/>
              </a:ext>
            </a:extLst>
          </p:cNvPr>
          <p:cNvSpPr/>
          <p:nvPr/>
        </p:nvSpPr>
        <p:spPr>
          <a:xfrm>
            <a:off x="8211127" y="826995"/>
            <a:ext cx="692728" cy="392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81309-CAC2-4ED6-89BC-B8BEE7CF9390}"/>
              </a:ext>
            </a:extLst>
          </p:cNvPr>
          <p:cNvSpPr/>
          <p:nvPr/>
        </p:nvSpPr>
        <p:spPr>
          <a:xfrm>
            <a:off x="8959850" y="822529"/>
            <a:ext cx="787256" cy="392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97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84013"/>
            <a:ext cx="9288708" cy="2485709"/>
          </a:xfrm>
        </p:spPr>
        <p:txBody>
          <a:bodyPr>
            <a:normAutofit/>
          </a:bodyPr>
          <a:lstStyle/>
          <a:p>
            <a:r>
              <a:rPr lang="en-MY" dirty="0"/>
              <a:t>NumPy provided the support of array data type. Compare to python list data type this can reduce the memory consumption, increase the process speed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Use:</a:t>
            </a:r>
          </a:p>
          <a:p>
            <a:pPr lvl="1"/>
            <a:r>
              <a:rPr lang="en-MY" dirty="0"/>
              <a:t>import </a:t>
            </a:r>
            <a:r>
              <a:rPr lang="en-MY" dirty="0" err="1"/>
              <a:t>numpy</a:t>
            </a:r>
            <a:r>
              <a:rPr lang="en-MY" dirty="0"/>
              <a:t>, then use in your program.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72C15-4EAE-47B9-8652-32F7CE6785AB}"/>
              </a:ext>
            </a:extLst>
          </p:cNvPr>
          <p:cNvSpPr txBox="1"/>
          <p:nvPr/>
        </p:nvSpPr>
        <p:spPr>
          <a:xfrm>
            <a:off x="1640048" y="2978238"/>
            <a:ext cx="1832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Consolas" panose="020B0609020204030204" pitchFamily="49" charset="0"/>
              </a:rPr>
              <a:t>pip install </a:t>
            </a:r>
            <a:r>
              <a:rPr lang="en-MY" sz="1200" dirty="0" err="1">
                <a:latin typeface="Consolas" panose="020B0609020204030204" pitchFamily="49" charset="0"/>
              </a:rPr>
              <a:t>numpy</a:t>
            </a:r>
            <a:endParaRPr lang="en-MY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1309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Verdana</vt:lpstr>
      <vt:lpstr>天体</vt:lpstr>
      <vt:lpstr>Python programming</vt:lpstr>
      <vt:lpstr>Scipy ecosystem</vt:lpstr>
      <vt:lpstr>Using jupyter</vt:lpstr>
      <vt:lpstr>Jupyter notebook</vt:lpstr>
      <vt:lpstr>Jupyter notebook</vt:lpstr>
      <vt:lpstr>PowerPoint Presentation</vt:lpstr>
      <vt:lpstr>PowerPoint Presentation</vt:lpstr>
      <vt:lpstr>Markdown guide</vt:lpstr>
      <vt:lpstr>numpy</vt:lpstr>
      <vt:lpstr>Create array</vt:lpstr>
      <vt:lpstr>Indexing and slicing</vt:lpstr>
      <vt:lpstr>Item selection: with bool array</vt:lpstr>
      <vt:lpstr>broadcast</vt:lpstr>
      <vt:lpstr>matplotlib</vt:lpstr>
      <vt:lpstr>Pandas</vt:lpstr>
      <vt:lpstr>series</vt:lpstr>
      <vt:lpstr>Create dataframe from dict</vt:lpstr>
      <vt:lpstr>select some columns from a dataframe</vt:lpstr>
      <vt:lpstr>select some rows from a dataframe</vt:lpstr>
      <vt:lpstr>Filtering with bool</vt:lpstr>
      <vt:lpstr>Selection of dataframe</vt:lpstr>
      <vt:lpstr>Create series, add column to dataframe</vt:lpstr>
      <vt:lpstr>Add new record (row)</vt:lpstr>
      <vt:lpstr>Delete row, or column</vt:lpstr>
      <vt:lpstr>Multiindex</vt:lpstr>
      <vt:lpstr>Data manipulation</vt:lpstr>
      <vt:lpstr>datamanipulation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2021-09-03T13:07:16Z</dcterms:modified>
</cp:coreProperties>
</file>