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EDB217-9854-4A27-A406-C2D431C0BEFB}" v="3" dt="2021-07-19T08:45:51.731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xiang Li" userId="6104bbfcb56aea79" providerId="LiveId" clId="{61E43983-74B9-4925-A0C4-55DE45237742}"/>
    <pc:docChg chg="custSel addSld modSld">
      <pc:chgData name="Lixiang Li" userId="6104bbfcb56aea79" providerId="LiveId" clId="{61E43983-74B9-4925-A0C4-55DE45237742}" dt="2020-12-08T16:04:15.330" v="29" actId="14100"/>
      <pc:docMkLst>
        <pc:docMk/>
      </pc:docMkLst>
      <pc:sldChg chg="delSp modSp">
        <pc:chgData name="Lixiang Li" userId="6104bbfcb56aea79" providerId="LiveId" clId="{61E43983-74B9-4925-A0C4-55DE45237742}" dt="2020-12-08T15:02:02.217" v="15" actId="1036"/>
        <pc:sldMkLst>
          <pc:docMk/>
          <pc:sldMk cId="3326398716" sldId="260"/>
        </pc:sldMkLst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3" creationId="{9A2E8B13-B22A-49AC-A050-813911B3E9EE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5" creationId="{F1D17BD7-6295-45FF-A531-7B1B911887E4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7" creationId="{249F4CA4-A5F7-4B45-AECE-8BF2367F185A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8" creationId="{D370D419-3E35-4D37-A45D-5FE39799715B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11" creationId="{E4387E32-B012-41C2-8519-ED0F839FC6A6}"/>
          </ac:picMkLst>
        </pc:picChg>
        <pc:picChg chg="del">
          <ac:chgData name="Lixiang Li" userId="6104bbfcb56aea79" providerId="LiveId" clId="{61E43983-74B9-4925-A0C4-55DE45237742}" dt="2020-12-08T15:01:54.468" v="3" actId="478"/>
          <ac:picMkLst>
            <pc:docMk/>
            <pc:sldMk cId="3326398716" sldId="260"/>
            <ac:picMk id="13" creationId="{68ED13C4-3D7B-4777-B195-0214999EB535}"/>
          </ac:picMkLst>
        </pc:picChg>
      </pc:sldChg>
      <pc:sldChg chg="addSp delSp modSp add setBg">
        <pc:chgData name="Lixiang Li" userId="6104bbfcb56aea79" providerId="LiveId" clId="{61E43983-74B9-4925-A0C4-55DE45237742}" dt="2020-12-08T16:04:15.330" v="29" actId="14100"/>
        <pc:sldMkLst>
          <pc:docMk/>
          <pc:sldMk cId="2148867391" sldId="261"/>
        </pc:sldMkLst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3" creationId="{9A2E8B13-B22A-49AC-A050-813911B3E9EE}"/>
          </ac:picMkLst>
        </pc:picChg>
        <pc:picChg chg="add mod">
          <ac:chgData name="Lixiang Li" userId="6104bbfcb56aea79" providerId="LiveId" clId="{61E43983-74B9-4925-A0C4-55DE45237742}" dt="2020-12-08T15:24:39.301" v="22" actId="1076"/>
          <ac:picMkLst>
            <pc:docMk/>
            <pc:sldMk cId="2148867391" sldId="261"/>
            <ac:picMk id="4" creationId="{77E1CBDB-A244-4638-903E-B45A5AA21B2F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5" creationId="{F1D17BD7-6295-45FF-A531-7B1B911887E4}"/>
          </ac:picMkLst>
        </pc:picChg>
        <pc:picChg chg="add mod">
          <ac:chgData name="Lixiang Li" userId="6104bbfcb56aea79" providerId="LiveId" clId="{61E43983-74B9-4925-A0C4-55DE45237742}" dt="2020-12-08T15:56:38.120" v="26" actId="1076"/>
          <ac:picMkLst>
            <pc:docMk/>
            <pc:sldMk cId="2148867391" sldId="261"/>
            <ac:picMk id="6" creationId="{C86922C7-D634-4139-A0CE-83A3BF872E28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7" creationId="{249F4CA4-A5F7-4B45-AECE-8BF2367F185A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8" creationId="{D370D419-3E35-4D37-A45D-5FE39799715B}"/>
          </ac:picMkLst>
        </pc:picChg>
        <pc:picChg chg="add mod">
          <ac:chgData name="Lixiang Li" userId="6104bbfcb56aea79" providerId="LiveId" clId="{61E43983-74B9-4925-A0C4-55DE45237742}" dt="2020-12-08T16:04:15.330" v="29" actId="14100"/>
          <ac:picMkLst>
            <pc:docMk/>
            <pc:sldMk cId="2148867391" sldId="261"/>
            <ac:picMk id="9" creationId="{FB5AD115-9B8B-450E-9A83-43D625FDC6CA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11" creationId="{E4387E32-B012-41C2-8519-ED0F839FC6A6}"/>
          </ac:picMkLst>
        </pc:picChg>
        <pc:picChg chg="mod">
          <ac:chgData name="Lixiang Li" userId="6104bbfcb56aea79" providerId="LiveId" clId="{61E43983-74B9-4925-A0C4-55DE45237742}" dt="2020-12-08T15:24:37.286" v="21" actId="14100"/>
          <ac:picMkLst>
            <pc:docMk/>
            <pc:sldMk cId="2148867391" sldId="261"/>
            <ac:picMk id="13" creationId="{68ED13C4-3D7B-4777-B195-0214999EB535}"/>
          </ac:picMkLst>
        </pc:picChg>
      </pc:sldChg>
    </pc:docChg>
  </pc:docChgLst>
  <pc:docChgLst>
    <pc:chgData name="Li Lixiang" userId="6104bbfcb56aea79" providerId="LiveId" clId="{B9446184-0E51-4ADC-8B7C-57AD638D7E44}"/>
    <pc:docChg chg="custSel addSld delSld modSld sldOrd">
      <pc:chgData name="Li Lixiang" userId="6104bbfcb56aea79" providerId="LiveId" clId="{B9446184-0E51-4ADC-8B7C-57AD638D7E44}" dt="2021-02-17T04:29:41.965" v="3123" actId="47"/>
      <pc:docMkLst>
        <pc:docMk/>
      </pc:docMkLst>
      <pc:sldChg chg="addSp modSp del mod">
        <pc:chgData name="Li Lixiang" userId="6104bbfcb56aea79" providerId="LiveId" clId="{B9446184-0E51-4ADC-8B7C-57AD638D7E44}" dt="2021-02-17T03:43:12.258" v="2902" actId="47"/>
        <pc:sldMkLst>
          <pc:docMk/>
          <pc:sldMk cId="647322237" sldId="259"/>
        </pc:sldMkLst>
        <pc:spChg chg="mod">
          <ac:chgData name="Li Lixiang" userId="6104bbfcb56aea79" providerId="LiveId" clId="{B9446184-0E51-4ADC-8B7C-57AD638D7E44}" dt="2021-02-13T10:01:05.233" v="5" actId="20577"/>
          <ac:spMkLst>
            <pc:docMk/>
            <pc:sldMk cId="647322237" sldId="259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0:05:05.379" v="415" actId="27636"/>
          <ac:spMkLst>
            <pc:docMk/>
            <pc:sldMk cId="647322237" sldId="259"/>
            <ac:spMk id="5" creationId="{24C6C14A-404A-46CC-BBB2-888A7B4B7C1A}"/>
          </ac:spMkLst>
        </pc:spChg>
        <pc:picChg chg="add mod">
          <ac:chgData name="Li Lixiang" userId="6104bbfcb56aea79" providerId="LiveId" clId="{B9446184-0E51-4ADC-8B7C-57AD638D7E44}" dt="2021-02-13T10:04:30.503" v="332" actId="1076"/>
          <ac:picMkLst>
            <pc:docMk/>
            <pc:sldMk cId="647322237" sldId="259"/>
            <ac:picMk id="4" creationId="{46A59891-6D14-4C16-9F9C-EA95FDCEEFC4}"/>
          </ac:picMkLst>
        </pc:picChg>
      </pc:sldChg>
      <pc:sldChg chg="addSp delSp modSp del mod">
        <pc:chgData name="Li Lixiang" userId="6104bbfcb56aea79" providerId="LiveId" clId="{B9446184-0E51-4ADC-8B7C-57AD638D7E44}" dt="2021-02-17T03:43:13.881" v="2903" actId="47"/>
        <pc:sldMkLst>
          <pc:docMk/>
          <pc:sldMk cId="3957381771" sldId="263"/>
        </pc:sldMkLst>
        <pc:spChg chg="mod">
          <ac:chgData name="Li Lixiang" userId="6104bbfcb56aea79" providerId="LiveId" clId="{B9446184-0E51-4ADC-8B7C-57AD638D7E44}" dt="2021-02-13T10:05:29.270" v="447" actId="20577"/>
          <ac:spMkLst>
            <pc:docMk/>
            <pc:sldMk cId="3957381771" sldId="263"/>
            <ac:spMk id="2" creationId="{5EC01E2D-9CFE-4D5D-8863-3BA90731F07B}"/>
          </ac:spMkLst>
        </pc:spChg>
        <pc:spChg chg="del">
          <ac:chgData name="Li Lixiang" userId="6104bbfcb56aea79" providerId="LiveId" clId="{B9446184-0E51-4ADC-8B7C-57AD638D7E44}" dt="2021-02-13T10:05:13.627" v="416" actId="478"/>
          <ac:spMkLst>
            <pc:docMk/>
            <pc:sldMk cId="3957381771" sldId="263"/>
            <ac:spMk id="8" creationId="{2591EF92-2BC2-453C-AE10-E7EA1FBB0758}"/>
          </ac:spMkLst>
        </pc:spChg>
        <pc:spChg chg="mod">
          <ac:chgData name="Li Lixiang" userId="6104bbfcb56aea79" providerId="LiveId" clId="{B9446184-0E51-4ADC-8B7C-57AD638D7E44}" dt="2021-02-13T10:06:50.768" v="573" actId="20577"/>
          <ac:spMkLst>
            <pc:docMk/>
            <pc:sldMk cId="3957381771" sldId="263"/>
            <ac:spMk id="9" creationId="{B3A91969-9FC0-40D6-97FB-CB169B0FD70D}"/>
          </ac:spMkLst>
        </pc:spChg>
        <pc:picChg chg="add mod">
          <ac:chgData name="Li Lixiang" userId="6104bbfcb56aea79" providerId="LiveId" clId="{B9446184-0E51-4ADC-8B7C-57AD638D7E44}" dt="2021-02-13T10:06:08.608" v="449" actId="1076"/>
          <ac:picMkLst>
            <pc:docMk/>
            <pc:sldMk cId="3957381771" sldId="263"/>
            <ac:picMk id="4" creationId="{707C2BDF-1151-4028-B04D-83827CF173DE}"/>
          </ac:picMkLst>
        </pc:picChg>
      </pc:sldChg>
      <pc:sldChg chg="addSp delSp modSp add del mod setBg">
        <pc:chgData name="Li Lixiang" userId="6104bbfcb56aea79" providerId="LiveId" clId="{B9446184-0E51-4ADC-8B7C-57AD638D7E44}" dt="2021-02-17T04:29:41.965" v="3123" actId="47"/>
        <pc:sldMkLst>
          <pc:docMk/>
          <pc:sldMk cId="2891839758" sldId="264"/>
        </pc:sldMkLst>
        <pc:spChg chg="mod">
          <ac:chgData name="Li Lixiang" userId="6104bbfcb56aea79" providerId="LiveId" clId="{B9446184-0E51-4ADC-8B7C-57AD638D7E44}" dt="2021-02-13T13:23:42.940" v="890" actId="26606"/>
          <ac:spMkLst>
            <pc:docMk/>
            <pc:sldMk cId="2891839758" sldId="264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3:23:42.940" v="890" actId="26606"/>
          <ac:spMkLst>
            <pc:docMk/>
            <pc:sldMk cId="2891839758" sldId="264"/>
            <ac:spMk id="9" creationId="{B3A91969-9FC0-40D6-97FB-CB169B0FD70D}"/>
          </ac:spMkLst>
        </pc:spChg>
        <pc:picChg chg="del">
          <ac:chgData name="Li Lixiang" userId="6104bbfcb56aea79" providerId="LiveId" clId="{B9446184-0E51-4ADC-8B7C-57AD638D7E44}" dt="2021-02-13T10:06:59.166" v="575" actId="478"/>
          <ac:picMkLst>
            <pc:docMk/>
            <pc:sldMk cId="2891839758" sldId="264"/>
            <ac:picMk id="4" creationId="{707C2BDF-1151-4028-B04D-83827CF173DE}"/>
          </ac:picMkLst>
        </pc:picChg>
        <pc:picChg chg="add del mod">
          <ac:chgData name="Li Lixiang" userId="6104bbfcb56aea79" providerId="LiveId" clId="{B9446184-0E51-4ADC-8B7C-57AD638D7E44}" dt="2021-02-13T13:21:30.474" v="887" actId="478"/>
          <ac:picMkLst>
            <pc:docMk/>
            <pc:sldMk cId="2891839758" sldId="264"/>
            <ac:picMk id="5" creationId="{E655F772-94E9-40A8-A00E-42625C761EF8}"/>
          </ac:picMkLst>
        </pc:picChg>
        <pc:picChg chg="add mod">
          <ac:chgData name="Li Lixiang" userId="6104bbfcb56aea79" providerId="LiveId" clId="{B9446184-0E51-4ADC-8B7C-57AD638D7E44}" dt="2021-02-13T13:23:50.155" v="892" actId="14100"/>
          <ac:picMkLst>
            <pc:docMk/>
            <pc:sldMk cId="2891839758" sldId="264"/>
            <ac:picMk id="7" creationId="{2DA901EC-B9ED-445F-8796-2A298A631CA2}"/>
          </ac:picMkLst>
        </pc:picChg>
      </pc:sldChg>
      <pc:sldChg chg="modSp add del mod">
        <pc:chgData name="Li Lixiang" userId="6104bbfcb56aea79" providerId="LiveId" clId="{B9446184-0E51-4ADC-8B7C-57AD638D7E44}" dt="2021-02-17T03:49:32.306" v="2905" actId="47"/>
        <pc:sldMkLst>
          <pc:docMk/>
          <pc:sldMk cId="3556983529" sldId="265"/>
        </pc:sldMkLst>
        <pc:spChg chg="mod">
          <ac:chgData name="Li Lixiang" userId="6104bbfcb56aea79" providerId="LiveId" clId="{B9446184-0E51-4ADC-8B7C-57AD638D7E44}" dt="2021-02-13T10:27:42.777" v="776" actId="20577"/>
          <ac:spMkLst>
            <pc:docMk/>
            <pc:sldMk cId="3556983529" sldId="265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4:40:37.005" v="1730" actId="20577"/>
          <ac:spMkLst>
            <pc:docMk/>
            <pc:sldMk cId="3556983529" sldId="265"/>
            <ac:spMk id="9" creationId="{B3A91969-9FC0-40D6-97FB-CB169B0FD70D}"/>
          </ac:spMkLst>
        </pc:spChg>
      </pc:sldChg>
      <pc:sldChg chg="addSp delSp modSp add del mod setBg">
        <pc:chgData name="Li Lixiang" userId="6104bbfcb56aea79" providerId="LiveId" clId="{B9446184-0E51-4ADC-8B7C-57AD638D7E44}" dt="2021-02-17T03:48:35.937" v="2904" actId="47"/>
        <pc:sldMkLst>
          <pc:docMk/>
          <pc:sldMk cId="2510953356" sldId="266"/>
        </pc:sldMkLst>
        <pc:spChg chg="mod">
          <ac:chgData name="Li Lixiang" userId="6104bbfcb56aea79" providerId="LiveId" clId="{B9446184-0E51-4ADC-8B7C-57AD638D7E44}" dt="2021-02-13T13:24:39.222" v="912" actId="20577"/>
          <ac:spMkLst>
            <pc:docMk/>
            <pc:sldMk cId="2510953356" sldId="266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4:15:10.839" v="1582" actId="27636"/>
          <ac:spMkLst>
            <pc:docMk/>
            <pc:sldMk cId="2510953356" sldId="266"/>
            <ac:spMk id="9" creationId="{B3A91969-9FC0-40D6-97FB-CB169B0FD70D}"/>
          </ac:spMkLst>
        </pc:spChg>
        <pc:graphicFrameChg chg="add mod modGraphic">
          <ac:chgData name="Li Lixiang" userId="6104bbfcb56aea79" providerId="LiveId" clId="{B9446184-0E51-4ADC-8B7C-57AD638D7E44}" dt="2021-02-13T13:45:29.151" v="1294" actId="1076"/>
          <ac:graphicFrameMkLst>
            <pc:docMk/>
            <pc:sldMk cId="2510953356" sldId="266"/>
            <ac:graphicFrameMk id="5" creationId="{485E8036-9BD6-4845-88C1-A13EE7B17B61}"/>
          </ac:graphicFrameMkLst>
        </pc:graphicFrameChg>
        <pc:picChg chg="add mod">
          <ac:chgData name="Li Lixiang" userId="6104bbfcb56aea79" providerId="LiveId" clId="{B9446184-0E51-4ADC-8B7C-57AD638D7E44}" dt="2021-02-13T13:45:24.342" v="1293" actId="1076"/>
          <ac:picMkLst>
            <pc:docMk/>
            <pc:sldMk cId="2510953356" sldId="266"/>
            <ac:picMk id="4" creationId="{5ED14188-1386-43D0-9190-649C1BFE0895}"/>
          </ac:picMkLst>
        </pc:picChg>
        <pc:picChg chg="del">
          <ac:chgData name="Li Lixiang" userId="6104bbfcb56aea79" providerId="LiveId" clId="{B9446184-0E51-4ADC-8B7C-57AD638D7E44}" dt="2021-02-13T13:24:30.822" v="894" actId="478"/>
          <ac:picMkLst>
            <pc:docMk/>
            <pc:sldMk cId="2510953356" sldId="266"/>
            <ac:picMk id="7" creationId="{2DA901EC-B9ED-445F-8796-2A298A631CA2}"/>
          </ac:picMkLst>
        </pc:picChg>
      </pc:sldChg>
      <pc:sldChg chg="addSp delSp modSp add del mod ord">
        <pc:chgData name="Li Lixiang" userId="6104bbfcb56aea79" providerId="LiveId" clId="{B9446184-0E51-4ADC-8B7C-57AD638D7E44}" dt="2021-02-17T04:25:49.901" v="2912" actId="47"/>
        <pc:sldMkLst>
          <pc:docMk/>
          <pc:sldMk cId="2292985044" sldId="267"/>
        </pc:sldMkLst>
        <pc:spChg chg="mod">
          <ac:chgData name="Li Lixiang" userId="6104bbfcb56aea79" providerId="LiveId" clId="{B9446184-0E51-4ADC-8B7C-57AD638D7E44}" dt="2021-02-13T15:24:45.578" v="2269" actId="14100"/>
          <ac:spMkLst>
            <pc:docMk/>
            <pc:sldMk cId="2292985044" sldId="267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5:24:48.843" v="2270" actId="14100"/>
          <ac:spMkLst>
            <pc:docMk/>
            <pc:sldMk cId="2292985044" sldId="267"/>
            <ac:spMk id="9" creationId="{B3A91969-9FC0-40D6-97FB-CB169B0FD70D}"/>
          </ac:spMkLst>
        </pc:spChg>
        <pc:graphicFrameChg chg="add del mod modGraphic">
          <ac:chgData name="Li Lixiang" userId="6104bbfcb56aea79" providerId="LiveId" clId="{B9446184-0E51-4ADC-8B7C-57AD638D7E44}" dt="2021-02-17T04:22:47.138" v="2908" actId="478"/>
          <ac:graphicFrameMkLst>
            <pc:docMk/>
            <pc:sldMk cId="2292985044" sldId="267"/>
            <ac:graphicFrameMk id="3" creationId="{D84780B3-319D-492D-A007-9A07BDBD415B}"/>
          </ac:graphicFrameMkLst>
        </pc:graphicFrameChg>
        <pc:graphicFrameChg chg="del">
          <ac:chgData name="Li Lixiang" userId="6104bbfcb56aea79" providerId="LiveId" clId="{B9446184-0E51-4ADC-8B7C-57AD638D7E44}" dt="2021-02-13T14:26:53.922" v="1584" actId="478"/>
          <ac:graphicFrameMkLst>
            <pc:docMk/>
            <pc:sldMk cId="2292985044" sldId="267"/>
            <ac:graphicFrameMk id="5" creationId="{485E8036-9BD6-4845-88C1-A13EE7B17B61}"/>
          </ac:graphicFrameMkLst>
        </pc:graphicFrameChg>
        <pc:picChg chg="del">
          <ac:chgData name="Li Lixiang" userId="6104bbfcb56aea79" providerId="LiveId" clId="{B9446184-0E51-4ADC-8B7C-57AD638D7E44}" dt="2021-02-13T14:26:54.789" v="1585" actId="478"/>
          <ac:picMkLst>
            <pc:docMk/>
            <pc:sldMk cId="2292985044" sldId="267"/>
            <ac:picMk id="4" creationId="{5ED14188-1386-43D0-9190-649C1BFE0895}"/>
          </ac:picMkLst>
        </pc:picChg>
        <pc:picChg chg="add mod">
          <ac:chgData name="Li Lixiang" userId="6104bbfcb56aea79" providerId="LiveId" clId="{B9446184-0E51-4ADC-8B7C-57AD638D7E44}" dt="2021-02-17T04:24:15.909" v="2911" actId="1076"/>
          <ac:picMkLst>
            <pc:docMk/>
            <pc:sldMk cId="2292985044" sldId="267"/>
            <ac:picMk id="5" creationId="{631E7553-A011-4B43-A638-C8BB45BD456D}"/>
          </ac:picMkLst>
        </pc:picChg>
        <pc:picChg chg="add del mod">
          <ac:chgData name="Li Lixiang" userId="6104bbfcb56aea79" providerId="LiveId" clId="{B9446184-0E51-4ADC-8B7C-57AD638D7E44}" dt="2021-02-17T04:22:47.138" v="2908" actId="478"/>
          <ac:picMkLst>
            <pc:docMk/>
            <pc:sldMk cId="2292985044" sldId="267"/>
            <ac:picMk id="7" creationId="{D684A5AE-6CD5-441A-8FA2-6E81CC81E54E}"/>
          </ac:picMkLst>
        </pc:picChg>
      </pc:sldChg>
      <pc:sldChg chg="modSp add del mod">
        <pc:chgData name="Li Lixiang" userId="6104bbfcb56aea79" providerId="LiveId" clId="{B9446184-0E51-4ADC-8B7C-57AD638D7E44}" dt="2021-02-17T03:49:37.036" v="2906" actId="47"/>
        <pc:sldMkLst>
          <pc:docMk/>
          <pc:sldMk cId="2280381234" sldId="268"/>
        </pc:sldMkLst>
        <pc:spChg chg="mod">
          <ac:chgData name="Li Lixiang" userId="6104bbfcb56aea79" providerId="LiveId" clId="{B9446184-0E51-4ADC-8B7C-57AD638D7E44}" dt="2021-02-13T14:41:35.703" v="1740" actId="20577"/>
          <ac:spMkLst>
            <pc:docMk/>
            <pc:sldMk cId="2280381234" sldId="268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4:42:35.210" v="1892" actId="20577"/>
          <ac:spMkLst>
            <pc:docMk/>
            <pc:sldMk cId="2280381234" sldId="268"/>
            <ac:spMk id="9" creationId="{B3A91969-9FC0-40D6-97FB-CB169B0FD70D}"/>
          </ac:spMkLst>
        </pc:spChg>
      </pc:sldChg>
      <pc:sldChg chg="modSp add del mod">
        <pc:chgData name="Li Lixiang" userId="6104bbfcb56aea79" providerId="LiveId" clId="{B9446184-0E51-4ADC-8B7C-57AD638D7E44}" dt="2021-02-17T03:49:43.502" v="2907" actId="47"/>
        <pc:sldMkLst>
          <pc:docMk/>
          <pc:sldMk cId="2033969740" sldId="269"/>
        </pc:sldMkLst>
        <pc:spChg chg="mod">
          <ac:chgData name="Li Lixiang" userId="6104bbfcb56aea79" providerId="LiveId" clId="{B9446184-0E51-4ADC-8B7C-57AD638D7E44}" dt="2021-02-13T14:48:05.593" v="2150" actId="20577"/>
          <ac:spMkLst>
            <pc:docMk/>
            <pc:sldMk cId="2033969740" sldId="269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4:47:47.391" v="2137" actId="20577"/>
          <ac:spMkLst>
            <pc:docMk/>
            <pc:sldMk cId="2033969740" sldId="269"/>
            <ac:spMk id="9" creationId="{B3A91969-9FC0-40D6-97FB-CB169B0FD70D}"/>
          </ac:spMkLst>
        </pc:spChg>
      </pc:sldChg>
      <pc:sldChg chg="modSp add del mod ord">
        <pc:chgData name="Li Lixiang" userId="6104bbfcb56aea79" providerId="LiveId" clId="{B9446184-0E51-4ADC-8B7C-57AD638D7E44}" dt="2021-02-17T04:29:28.935" v="3118" actId="47"/>
        <pc:sldMkLst>
          <pc:docMk/>
          <pc:sldMk cId="1819763317" sldId="270"/>
        </pc:sldMkLst>
        <pc:spChg chg="mod">
          <ac:chgData name="Li Lixiang" userId="6104bbfcb56aea79" providerId="LiveId" clId="{B9446184-0E51-4ADC-8B7C-57AD638D7E44}" dt="2021-02-17T04:26:30.696" v="2945" actId="20577"/>
          <ac:spMkLst>
            <pc:docMk/>
            <pc:sldMk cId="1819763317" sldId="270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7T04:27:48.927" v="3117" actId="20577"/>
          <ac:spMkLst>
            <pc:docMk/>
            <pc:sldMk cId="1819763317" sldId="270"/>
            <ac:spMk id="9" creationId="{B3A91969-9FC0-40D6-97FB-CB169B0FD70D}"/>
          </ac:spMkLst>
        </pc:spChg>
      </pc:sldChg>
      <pc:sldChg chg="modSp add mod ord">
        <pc:chgData name="Li Lixiang" userId="6104bbfcb56aea79" providerId="LiveId" clId="{B9446184-0E51-4ADC-8B7C-57AD638D7E44}" dt="2021-02-17T04:29:40.598" v="3122"/>
        <pc:sldMkLst>
          <pc:docMk/>
          <pc:sldMk cId="1732110910" sldId="271"/>
        </pc:sldMkLst>
        <pc:spChg chg="mod">
          <ac:chgData name="Li Lixiang" userId="6104bbfcb56aea79" providerId="LiveId" clId="{B9446184-0E51-4ADC-8B7C-57AD638D7E44}" dt="2021-02-13T15:28:01.081" v="2716" actId="5793"/>
          <ac:spMkLst>
            <pc:docMk/>
            <pc:sldMk cId="1732110910" sldId="271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5:29:21.921" v="2901" actId="14100"/>
          <ac:spMkLst>
            <pc:docMk/>
            <pc:sldMk cId="1732110910" sldId="271"/>
            <ac:spMk id="9" creationId="{B3A91969-9FC0-40D6-97FB-CB169B0FD70D}"/>
          </ac:spMkLst>
        </pc:spChg>
      </pc:sldChg>
    </pc:docChg>
  </pc:docChgLst>
  <pc:docChgLst>
    <pc:chgData name="Li Lixiang" userId="6104bbfcb56aea79" providerId="LiveId" clId="{0BE30812-DB6D-4B14-97A5-C16A1E89382A}"/>
    <pc:docChg chg="custSel addSld delSld modSld sldOrd">
      <pc:chgData name="Li Lixiang" userId="6104bbfcb56aea79" providerId="LiveId" clId="{0BE30812-DB6D-4B14-97A5-C16A1E89382A}" dt="2021-06-18T13:06:42.484" v="1727" actId="27636"/>
      <pc:docMkLst>
        <pc:docMk/>
      </pc:docMkLst>
      <pc:sldChg chg="modSp mod">
        <pc:chgData name="Li Lixiang" userId="6104bbfcb56aea79" providerId="LiveId" clId="{0BE30812-DB6D-4B14-97A5-C16A1E89382A}" dt="2021-06-11T08:16:36.967" v="28" actId="20577"/>
        <pc:sldMkLst>
          <pc:docMk/>
          <pc:sldMk cId="3650079851" sldId="256"/>
        </pc:sldMkLst>
        <pc:spChg chg="mod">
          <ac:chgData name="Li Lixiang" userId="6104bbfcb56aea79" providerId="LiveId" clId="{0BE30812-DB6D-4B14-97A5-C16A1E89382A}" dt="2021-06-11T08:16:36.967" v="28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modSp mod">
        <pc:chgData name="Li Lixiang" userId="6104bbfcb56aea79" providerId="LiveId" clId="{0BE30812-DB6D-4B14-97A5-C16A1E89382A}" dt="2021-06-18T13:06:42.484" v="1727" actId="27636"/>
        <pc:sldMkLst>
          <pc:docMk/>
          <pc:sldMk cId="1732110910" sldId="271"/>
        </pc:sldMkLst>
        <pc:spChg chg="mod">
          <ac:chgData name="Li Lixiang" userId="6104bbfcb56aea79" providerId="LiveId" clId="{0BE30812-DB6D-4B14-97A5-C16A1E89382A}" dt="2021-06-11T08:16:56.188" v="65" actId="20577"/>
          <ac:spMkLst>
            <pc:docMk/>
            <pc:sldMk cId="1732110910" sldId="271"/>
            <ac:spMk id="2" creationId="{5EC01E2D-9CFE-4D5D-8863-3BA90731F07B}"/>
          </ac:spMkLst>
        </pc:spChg>
        <pc:spChg chg="mod">
          <ac:chgData name="Li Lixiang" userId="6104bbfcb56aea79" providerId="LiveId" clId="{0BE30812-DB6D-4B14-97A5-C16A1E89382A}" dt="2021-06-18T13:06:42.484" v="1727" actId="27636"/>
          <ac:spMkLst>
            <pc:docMk/>
            <pc:sldMk cId="1732110910" sldId="271"/>
            <ac:spMk id="9" creationId="{B3A91969-9FC0-40D6-97FB-CB169B0FD70D}"/>
          </ac:spMkLst>
        </pc:spChg>
      </pc:sldChg>
      <pc:sldChg chg="addSp modSp del mod">
        <pc:chgData name="Li Lixiang" userId="6104bbfcb56aea79" providerId="LiveId" clId="{0BE30812-DB6D-4B14-97A5-C16A1E89382A}" dt="2021-06-12T02:59:24.317" v="1392" actId="47"/>
        <pc:sldMkLst>
          <pc:docMk/>
          <pc:sldMk cId="676054300" sldId="272"/>
        </pc:sldMkLst>
        <pc:spChg chg="mod">
          <ac:chgData name="Li Lixiang" userId="6104bbfcb56aea79" providerId="LiveId" clId="{0BE30812-DB6D-4B14-97A5-C16A1E89382A}" dt="2021-06-12T02:04:53.049" v="999" actId="20577"/>
          <ac:spMkLst>
            <pc:docMk/>
            <pc:sldMk cId="676054300" sldId="272"/>
            <ac:spMk id="2" creationId="{5EC01E2D-9CFE-4D5D-8863-3BA90731F07B}"/>
          </ac:spMkLst>
        </pc:spChg>
        <pc:spChg chg="mod">
          <ac:chgData name="Li Lixiang" userId="6104bbfcb56aea79" providerId="LiveId" clId="{0BE30812-DB6D-4B14-97A5-C16A1E89382A}" dt="2021-06-12T02:06:38.637" v="1152" actId="403"/>
          <ac:spMkLst>
            <pc:docMk/>
            <pc:sldMk cId="676054300" sldId="272"/>
            <ac:spMk id="9" creationId="{B3A91969-9FC0-40D6-97FB-CB169B0FD70D}"/>
          </ac:spMkLst>
        </pc:spChg>
        <pc:picChg chg="add mod">
          <ac:chgData name="Li Lixiang" userId="6104bbfcb56aea79" providerId="LiveId" clId="{0BE30812-DB6D-4B14-97A5-C16A1E89382A}" dt="2021-06-12T02:05:32.490" v="1003" actId="1076"/>
          <ac:picMkLst>
            <pc:docMk/>
            <pc:sldMk cId="676054300" sldId="272"/>
            <ac:picMk id="4" creationId="{25C6E84B-4F07-4878-B499-60BD2771A290}"/>
          </ac:picMkLst>
        </pc:picChg>
      </pc:sldChg>
      <pc:sldChg chg="modSp new mod">
        <pc:chgData name="Li Lixiang" userId="6104bbfcb56aea79" providerId="LiveId" clId="{0BE30812-DB6D-4B14-97A5-C16A1E89382A}" dt="2021-06-12T03:01:07.267" v="1518" actId="20577"/>
        <pc:sldMkLst>
          <pc:docMk/>
          <pc:sldMk cId="3133784784" sldId="272"/>
        </pc:sldMkLst>
        <pc:spChg chg="mod">
          <ac:chgData name="Li Lixiang" userId="6104bbfcb56aea79" providerId="LiveId" clId="{0BE30812-DB6D-4B14-97A5-C16A1E89382A}" dt="2021-06-12T03:00:28.054" v="1413" actId="20577"/>
          <ac:spMkLst>
            <pc:docMk/>
            <pc:sldMk cId="3133784784" sldId="272"/>
            <ac:spMk id="2" creationId="{F2A70CA3-2BD6-4EED-8B45-DD08CE04B2B2}"/>
          </ac:spMkLst>
        </pc:spChg>
        <pc:spChg chg="mod">
          <ac:chgData name="Li Lixiang" userId="6104bbfcb56aea79" providerId="LiveId" clId="{0BE30812-DB6D-4B14-97A5-C16A1E89382A}" dt="2021-06-12T03:01:07.267" v="1518" actId="20577"/>
          <ac:spMkLst>
            <pc:docMk/>
            <pc:sldMk cId="3133784784" sldId="272"/>
            <ac:spMk id="3" creationId="{DF257824-223F-496B-92D9-CDAA92340529}"/>
          </ac:spMkLst>
        </pc:spChg>
      </pc:sldChg>
      <pc:sldChg chg="modSp add del mod">
        <pc:chgData name="Li Lixiang" userId="6104bbfcb56aea79" providerId="LiveId" clId="{0BE30812-DB6D-4B14-97A5-C16A1E89382A}" dt="2021-06-12T03:00:08.725" v="1393" actId="47"/>
        <pc:sldMkLst>
          <pc:docMk/>
          <pc:sldMk cId="385157912" sldId="273"/>
        </pc:sldMkLst>
        <pc:spChg chg="mod">
          <ac:chgData name="Li Lixiang" userId="6104bbfcb56aea79" providerId="LiveId" clId="{0BE30812-DB6D-4B14-97A5-C16A1E89382A}" dt="2021-06-12T02:01:38.052" v="629" actId="20577"/>
          <ac:spMkLst>
            <pc:docMk/>
            <pc:sldMk cId="385157912" sldId="273"/>
            <ac:spMk id="2" creationId="{5EC01E2D-9CFE-4D5D-8863-3BA90731F07B}"/>
          </ac:spMkLst>
        </pc:spChg>
        <pc:spChg chg="mod">
          <ac:chgData name="Li Lixiang" userId="6104bbfcb56aea79" providerId="LiveId" clId="{0BE30812-DB6D-4B14-97A5-C16A1E89382A}" dt="2021-06-12T02:03:56.810" v="980" actId="20577"/>
          <ac:spMkLst>
            <pc:docMk/>
            <pc:sldMk cId="385157912" sldId="273"/>
            <ac:spMk id="9" creationId="{B3A91969-9FC0-40D6-97FB-CB169B0FD70D}"/>
          </ac:spMkLst>
        </pc:spChg>
      </pc:sldChg>
      <pc:sldChg chg="modSp new mod">
        <pc:chgData name="Li Lixiang" userId="6104bbfcb56aea79" providerId="LiveId" clId="{0BE30812-DB6D-4B14-97A5-C16A1E89382A}" dt="2021-06-12T03:03:15.443" v="1639" actId="20577"/>
        <pc:sldMkLst>
          <pc:docMk/>
          <pc:sldMk cId="682204744" sldId="273"/>
        </pc:sldMkLst>
        <pc:spChg chg="mod">
          <ac:chgData name="Li Lixiang" userId="6104bbfcb56aea79" providerId="LiveId" clId="{0BE30812-DB6D-4B14-97A5-C16A1E89382A}" dt="2021-06-12T03:02:18.720" v="1540" actId="20577"/>
          <ac:spMkLst>
            <pc:docMk/>
            <pc:sldMk cId="682204744" sldId="273"/>
            <ac:spMk id="2" creationId="{ECD8DD6F-BF11-4419-B619-3A60D2B485A4}"/>
          </ac:spMkLst>
        </pc:spChg>
        <pc:spChg chg="mod">
          <ac:chgData name="Li Lixiang" userId="6104bbfcb56aea79" providerId="LiveId" clId="{0BE30812-DB6D-4B14-97A5-C16A1E89382A}" dt="2021-06-12T03:03:15.443" v="1639" actId="20577"/>
          <ac:spMkLst>
            <pc:docMk/>
            <pc:sldMk cId="682204744" sldId="273"/>
            <ac:spMk id="3" creationId="{6962962C-1AAC-4957-870B-A6FFECFD6CCD}"/>
          </ac:spMkLst>
        </pc:spChg>
      </pc:sldChg>
      <pc:sldChg chg="del">
        <pc:chgData name="Li Lixiang" userId="6104bbfcb56aea79" providerId="LiveId" clId="{0BE30812-DB6D-4B14-97A5-C16A1E89382A}" dt="2021-06-11T08:22:47.065" v="602" actId="47"/>
        <pc:sldMkLst>
          <pc:docMk/>
          <pc:sldMk cId="4215491028" sldId="273"/>
        </pc:sldMkLst>
      </pc:sldChg>
      <pc:sldChg chg="addSp modSp new del mod">
        <pc:chgData name="Li Lixiang" userId="6104bbfcb56aea79" providerId="LiveId" clId="{0BE30812-DB6D-4B14-97A5-C16A1E89382A}" dt="2021-06-12T02:59:24.317" v="1392" actId="47"/>
        <pc:sldMkLst>
          <pc:docMk/>
          <pc:sldMk cId="194144196" sldId="274"/>
        </pc:sldMkLst>
        <pc:spChg chg="mod">
          <ac:chgData name="Li Lixiang" userId="6104bbfcb56aea79" providerId="LiveId" clId="{0BE30812-DB6D-4B14-97A5-C16A1E89382A}" dt="2021-06-12T02:07:07.419" v="1172" actId="20577"/>
          <ac:spMkLst>
            <pc:docMk/>
            <pc:sldMk cId="194144196" sldId="274"/>
            <ac:spMk id="2" creationId="{8A806CDE-ADEA-4D75-9465-B02BA4B11A10}"/>
          </ac:spMkLst>
        </pc:spChg>
        <pc:spChg chg="mod">
          <ac:chgData name="Li Lixiang" userId="6104bbfcb56aea79" providerId="LiveId" clId="{0BE30812-DB6D-4B14-97A5-C16A1E89382A}" dt="2021-06-12T02:09:03.788" v="1283" actId="207"/>
          <ac:spMkLst>
            <pc:docMk/>
            <pc:sldMk cId="194144196" sldId="274"/>
            <ac:spMk id="3" creationId="{316B7876-27D4-4733-A0EB-7B2672C08EBA}"/>
          </ac:spMkLst>
        </pc:spChg>
        <pc:picChg chg="add mod">
          <ac:chgData name="Li Lixiang" userId="6104bbfcb56aea79" providerId="LiveId" clId="{0BE30812-DB6D-4B14-97A5-C16A1E89382A}" dt="2021-06-12T02:08:43.838" v="1278" actId="1076"/>
          <ac:picMkLst>
            <pc:docMk/>
            <pc:sldMk cId="194144196" sldId="274"/>
            <ac:picMk id="5" creationId="{F137850A-3706-40F7-B7F9-EB741E7AC309}"/>
          </ac:picMkLst>
        </pc:picChg>
      </pc:sldChg>
      <pc:sldChg chg="addSp delSp modSp new del mod">
        <pc:chgData name="Li Lixiang" userId="6104bbfcb56aea79" providerId="LiveId" clId="{0BE30812-DB6D-4B14-97A5-C16A1E89382A}" dt="2021-06-12T02:59:24.317" v="1392" actId="47"/>
        <pc:sldMkLst>
          <pc:docMk/>
          <pc:sldMk cId="226731638" sldId="275"/>
        </pc:sldMkLst>
        <pc:spChg chg="del">
          <ac:chgData name="Li Lixiang" userId="6104bbfcb56aea79" providerId="LiveId" clId="{0BE30812-DB6D-4B14-97A5-C16A1E89382A}" dt="2021-06-12T02:26:25.343" v="1285" actId="478"/>
          <ac:spMkLst>
            <pc:docMk/>
            <pc:sldMk cId="226731638" sldId="275"/>
            <ac:spMk id="2" creationId="{97D4790A-04AD-45F4-AFAA-847C2BC277DB}"/>
          </ac:spMkLst>
        </pc:spChg>
        <pc:spChg chg="del">
          <ac:chgData name="Li Lixiang" userId="6104bbfcb56aea79" providerId="LiveId" clId="{0BE30812-DB6D-4B14-97A5-C16A1E89382A}" dt="2021-06-12T02:26:25.343" v="1285" actId="478"/>
          <ac:spMkLst>
            <pc:docMk/>
            <pc:sldMk cId="226731638" sldId="275"/>
            <ac:spMk id="3" creationId="{82CC6D44-EBF5-447B-8B92-CD8C521C052A}"/>
          </ac:spMkLst>
        </pc:spChg>
        <pc:picChg chg="add mod">
          <ac:chgData name="Li Lixiang" userId="6104bbfcb56aea79" providerId="LiveId" clId="{0BE30812-DB6D-4B14-97A5-C16A1E89382A}" dt="2021-06-12T02:27:33.305" v="1295" actId="1076"/>
          <ac:picMkLst>
            <pc:docMk/>
            <pc:sldMk cId="226731638" sldId="275"/>
            <ac:picMk id="5" creationId="{F604A30A-9266-4EA3-8FAC-328F646AF6DB}"/>
          </ac:picMkLst>
        </pc:picChg>
        <pc:picChg chg="add del">
          <ac:chgData name="Li Lixiang" userId="6104bbfcb56aea79" providerId="LiveId" clId="{0BE30812-DB6D-4B14-97A5-C16A1E89382A}" dt="2021-06-12T02:27:29.135" v="1294" actId="478"/>
          <ac:picMkLst>
            <pc:docMk/>
            <pc:sldMk cId="226731638" sldId="275"/>
            <ac:picMk id="7" creationId="{6E35997C-CB3D-43FC-829B-F01667B0A098}"/>
          </ac:picMkLst>
        </pc:picChg>
        <pc:picChg chg="add mod">
          <ac:chgData name="Li Lixiang" userId="6104bbfcb56aea79" providerId="LiveId" clId="{0BE30812-DB6D-4B14-97A5-C16A1E89382A}" dt="2021-06-12T02:27:18.983" v="1292" actId="1076"/>
          <ac:picMkLst>
            <pc:docMk/>
            <pc:sldMk cId="226731638" sldId="275"/>
            <ac:picMk id="9" creationId="{08F492E8-BF27-459D-BDF1-4A39DCACB8DB}"/>
          </ac:picMkLst>
        </pc:picChg>
      </pc:sldChg>
      <pc:sldChg chg="delSp add del mod">
        <pc:chgData name="Li Lixiang" userId="6104bbfcb56aea79" providerId="LiveId" clId="{0BE30812-DB6D-4B14-97A5-C16A1E89382A}" dt="2021-06-12T02:59:24.317" v="1392" actId="47"/>
        <pc:sldMkLst>
          <pc:docMk/>
          <pc:sldMk cId="2293995236" sldId="276"/>
        </pc:sldMkLst>
        <pc:picChg chg="del">
          <ac:chgData name="Li Lixiang" userId="6104bbfcb56aea79" providerId="LiveId" clId="{0BE30812-DB6D-4B14-97A5-C16A1E89382A}" dt="2021-06-12T02:27:37.086" v="1296" actId="478"/>
          <ac:picMkLst>
            <pc:docMk/>
            <pc:sldMk cId="2293995236" sldId="276"/>
            <ac:picMk id="5" creationId="{F604A30A-9266-4EA3-8FAC-328F646AF6DB}"/>
          </ac:picMkLst>
        </pc:picChg>
        <pc:picChg chg="del">
          <ac:chgData name="Li Lixiang" userId="6104bbfcb56aea79" providerId="LiveId" clId="{0BE30812-DB6D-4B14-97A5-C16A1E89382A}" dt="2021-06-12T02:27:37.879" v="1297" actId="478"/>
          <ac:picMkLst>
            <pc:docMk/>
            <pc:sldMk cId="2293995236" sldId="276"/>
            <ac:picMk id="9" creationId="{08F492E8-BF27-459D-BDF1-4A39DCACB8DB}"/>
          </ac:picMkLst>
        </pc:picChg>
      </pc:sldChg>
      <pc:sldChg chg="delSp add del mod">
        <pc:chgData name="Li Lixiang" userId="6104bbfcb56aea79" providerId="LiveId" clId="{0BE30812-DB6D-4B14-97A5-C16A1E89382A}" dt="2021-06-12T02:36:30.640" v="1378" actId="47"/>
        <pc:sldMkLst>
          <pc:docMk/>
          <pc:sldMk cId="1758140658" sldId="277"/>
        </pc:sldMkLst>
        <pc:picChg chg="del">
          <ac:chgData name="Li Lixiang" userId="6104bbfcb56aea79" providerId="LiveId" clId="{0BE30812-DB6D-4B14-97A5-C16A1E89382A}" dt="2021-06-12T02:31:02.845" v="1299" actId="478"/>
          <ac:picMkLst>
            <pc:docMk/>
            <pc:sldMk cId="1758140658" sldId="277"/>
            <ac:picMk id="7" creationId="{6E35997C-CB3D-43FC-829B-F01667B0A098}"/>
          </ac:picMkLst>
        </pc:picChg>
      </pc:sldChg>
      <pc:sldChg chg="addSp modSp new del mod ord">
        <pc:chgData name="Li Lixiang" userId="6104bbfcb56aea79" providerId="LiveId" clId="{0BE30812-DB6D-4B14-97A5-C16A1E89382A}" dt="2021-06-12T02:59:24.317" v="1392" actId="47"/>
        <pc:sldMkLst>
          <pc:docMk/>
          <pc:sldMk cId="191971270" sldId="278"/>
        </pc:sldMkLst>
        <pc:spChg chg="mod">
          <ac:chgData name="Li Lixiang" userId="6104bbfcb56aea79" providerId="LiveId" clId="{0BE30812-DB6D-4B14-97A5-C16A1E89382A}" dt="2021-06-12T02:34:26.512" v="1316" actId="20577"/>
          <ac:spMkLst>
            <pc:docMk/>
            <pc:sldMk cId="191971270" sldId="278"/>
            <ac:spMk id="2" creationId="{903AD1ED-5852-4392-962A-EAF1C214B36A}"/>
          </ac:spMkLst>
        </pc:spChg>
        <pc:spChg chg="mod">
          <ac:chgData name="Li Lixiang" userId="6104bbfcb56aea79" providerId="LiveId" clId="{0BE30812-DB6D-4B14-97A5-C16A1E89382A}" dt="2021-06-12T02:35:29.327" v="1364" actId="1076"/>
          <ac:spMkLst>
            <pc:docMk/>
            <pc:sldMk cId="191971270" sldId="278"/>
            <ac:spMk id="3" creationId="{EC652B4F-2A88-4979-8E82-E35755A11BA2}"/>
          </ac:spMkLst>
        </pc:spChg>
        <pc:spChg chg="add mod">
          <ac:chgData name="Li Lixiang" userId="6104bbfcb56aea79" providerId="LiveId" clId="{0BE30812-DB6D-4B14-97A5-C16A1E89382A}" dt="2021-06-12T02:36:01.098" v="1370" actId="208"/>
          <ac:spMkLst>
            <pc:docMk/>
            <pc:sldMk cId="191971270" sldId="278"/>
            <ac:spMk id="6" creationId="{7E2CEEEA-E6A0-4675-BBD1-BF819F05332F}"/>
          </ac:spMkLst>
        </pc:spChg>
        <pc:spChg chg="add mod">
          <ac:chgData name="Li Lixiang" userId="6104bbfcb56aea79" providerId="LiveId" clId="{0BE30812-DB6D-4B14-97A5-C16A1E89382A}" dt="2021-06-12T02:36:20.401" v="1377" actId="1036"/>
          <ac:spMkLst>
            <pc:docMk/>
            <pc:sldMk cId="191971270" sldId="278"/>
            <ac:spMk id="7" creationId="{AB981309-CAC2-4ED6-89BC-B8BEE7CF9390}"/>
          </ac:spMkLst>
        </pc:spChg>
        <pc:picChg chg="add mod">
          <ac:chgData name="Li Lixiang" userId="6104bbfcb56aea79" providerId="LiveId" clId="{0BE30812-DB6D-4B14-97A5-C16A1E89382A}" dt="2021-06-12T02:35:33.576" v="1367" actId="1076"/>
          <ac:picMkLst>
            <pc:docMk/>
            <pc:sldMk cId="191971270" sldId="278"/>
            <ac:picMk id="5" creationId="{863EEFAA-5BFE-4A54-A06E-BCBB63FA9FEE}"/>
          </ac:picMkLst>
        </pc:picChg>
      </pc:sldChg>
    </pc:docChg>
  </pc:docChgLst>
  <pc:docChgLst>
    <pc:chgData name="Lixiang Li" userId="6104bbfcb56aea79" providerId="LiveId" clId="{2CE6F3B1-AFEC-403E-A251-D5A89A7872DA}"/>
    <pc:docChg chg="custSel addSld delSld modSld sldOrd modMainMaster">
      <pc:chgData name="Lixiang Li" userId="6104bbfcb56aea79" providerId="LiveId" clId="{2CE6F3B1-AFEC-403E-A251-D5A89A7872DA}" dt="2020-12-13T20:17:13.728" v="2551" actId="20577"/>
      <pc:docMkLst>
        <pc:docMk/>
      </pc:docMkLst>
      <pc:sldChg chg="modSp">
        <pc:chgData name="Lixiang Li" userId="6104bbfcb56aea79" providerId="LiveId" clId="{2CE6F3B1-AFEC-403E-A251-D5A89A7872DA}" dt="2020-12-09T23:01:07.035" v="0" actId="20577"/>
        <pc:sldMkLst>
          <pc:docMk/>
          <pc:sldMk cId="3650079851" sldId="256"/>
        </pc:sldMkLst>
        <pc:spChg chg="mod">
          <ac:chgData name="Lixiang Li" userId="6104bbfcb56aea79" providerId="LiveId" clId="{2CE6F3B1-AFEC-403E-A251-D5A89A7872DA}" dt="2020-12-09T23:01:07.035" v="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Sp delSp modSp">
        <pc:chgData name="Lixiang Li" userId="6104bbfcb56aea79" providerId="LiveId" clId="{2CE6F3B1-AFEC-403E-A251-D5A89A7872DA}" dt="2020-12-13T01:54:44.517" v="2246" actId="20577"/>
        <pc:sldMkLst>
          <pc:docMk/>
          <pc:sldMk cId="647322237" sldId="259"/>
        </pc:sldMkLst>
        <pc:spChg chg="mod">
          <ac:chgData name="Lixiang Li" userId="6104bbfcb56aea79" providerId="LiveId" clId="{2CE6F3B1-AFEC-403E-A251-D5A89A7872DA}" dt="2020-12-09T23:01:25.824" v="18" actId="20577"/>
          <ac:spMkLst>
            <pc:docMk/>
            <pc:sldMk cId="647322237" sldId="259"/>
            <ac:spMk id="2" creationId="{5EC01E2D-9CFE-4D5D-8863-3BA90731F07B}"/>
          </ac:spMkLst>
        </pc:spChg>
        <pc:spChg chg="add del mod">
          <ac:chgData name="Lixiang Li" userId="6104bbfcb56aea79" providerId="LiveId" clId="{2CE6F3B1-AFEC-403E-A251-D5A89A7872DA}" dt="2020-12-09T23:01:41.060" v="19"/>
          <ac:spMkLst>
            <pc:docMk/>
            <pc:sldMk cId="647322237" sldId="259"/>
            <ac:spMk id="3" creationId="{1B8293E4-861A-44C6-9A64-9E62199E01D2}"/>
          </ac:spMkLst>
        </pc:spChg>
        <pc:spChg chg="add del mod">
          <ac:chgData name="Lixiang Li" userId="6104bbfcb56aea79" providerId="LiveId" clId="{2CE6F3B1-AFEC-403E-A251-D5A89A7872DA}" dt="2020-12-10T12:32:51.820" v="508" actId="478"/>
          <ac:spMkLst>
            <pc:docMk/>
            <pc:sldMk cId="647322237" sldId="259"/>
            <ac:spMk id="3" creationId="{C1507CA5-0229-4B3E-87B8-C596914CF496}"/>
          </ac:spMkLst>
        </pc:spChg>
        <pc:spChg chg="add mod">
          <ac:chgData name="Lixiang Li" userId="6104bbfcb56aea79" providerId="LiveId" clId="{2CE6F3B1-AFEC-403E-A251-D5A89A7872DA}" dt="2020-12-10T12:22:37.990" v="501" actId="14100"/>
          <ac:spMkLst>
            <pc:docMk/>
            <pc:sldMk cId="647322237" sldId="259"/>
            <ac:spMk id="5" creationId="{24C6C14A-404A-46CC-BBB2-888A7B4B7C1A}"/>
          </ac:spMkLst>
        </pc:spChg>
        <pc:spChg chg="add mod">
          <ac:chgData name="Lixiang Li" userId="6104bbfcb56aea79" providerId="LiveId" clId="{2CE6F3B1-AFEC-403E-A251-D5A89A7872DA}" dt="2020-12-10T12:34:15.340" v="591" actId="1076"/>
          <ac:spMkLst>
            <pc:docMk/>
            <pc:sldMk cId="647322237" sldId="259"/>
            <ac:spMk id="6" creationId="{D0C5FDE8-A0A7-4F4A-B6D3-DE90CACE1D87}"/>
          </ac:spMkLst>
        </pc:spChg>
        <pc:spChg chg="add mod">
          <ac:chgData name="Lixiang Li" userId="6104bbfcb56aea79" providerId="LiveId" clId="{2CE6F3B1-AFEC-403E-A251-D5A89A7872DA}" dt="2020-12-13T01:54:44.517" v="2246" actId="20577"/>
          <ac:spMkLst>
            <pc:docMk/>
            <pc:sldMk cId="647322237" sldId="259"/>
            <ac:spMk id="7" creationId="{7BE76294-9726-4502-BC30-0173654453C6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98" creationId="{13459EB2-FF5C-4227-9F7E-F8CCD713CE75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4" creationId="{2AB42286-B657-455A-A6D9-698C1391D194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5" creationId="{2D6126B7-CB1D-4FBF-B48D-A34A4B76FE40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6" creationId="{1F1ADD05-1121-4D7D-8580-3AC4A820EFD4}"/>
          </ac:spMkLst>
        </pc:spChg>
        <pc:picChg chg="del">
          <ac:chgData name="Lixiang Li" userId="6104bbfcb56aea79" providerId="LiveId" clId="{2CE6F3B1-AFEC-403E-A251-D5A89A7872DA}" dt="2020-12-09T23:01:14.767" v="1" actId="478"/>
          <ac:picMkLst>
            <pc:docMk/>
            <pc:sldMk cId="647322237" sldId="259"/>
            <ac:picMk id="4" creationId="{B52944A6-B585-45B8-99FC-08E1453A2822}"/>
          </ac:picMkLst>
        </pc:picChg>
      </pc:sldChg>
      <pc:sldChg chg="modSp add del setBg">
        <pc:chgData name="Lixiang Li" userId="6104bbfcb56aea79" providerId="LiveId" clId="{2CE6F3B1-AFEC-403E-A251-D5A89A7872DA}" dt="2020-12-13T02:33:27.674" v="2247" actId="2696"/>
        <pc:sldMkLst>
          <pc:docMk/>
          <pc:sldMk cId="2949389888" sldId="260"/>
        </pc:sldMkLst>
        <pc:spChg chg="mod">
          <ac:chgData name="Lixiang Li" userId="6104bbfcb56aea79" providerId="LiveId" clId="{2CE6F3B1-AFEC-403E-A251-D5A89A7872DA}" dt="2020-12-12T23:06:00.407" v="1446" actId="20577"/>
          <ac:spMkLst>
            <pc:docMk/>
            <pc:sldMk cId="2949389888" sldId="260"/>
            <ac:spMk id="2" creationId="{5EC01E2D-9CFE-4D5D-8863-3BA90731F07B}"/>
          </ac:spMkLst>
        </pc:spChg>
      </pc:sldChg>
      <pc:sldChg chg="delSp del">
        <pc:chgData name="Lixiang Li" userId="6104bbfcb56aea79" providerId="LiveId" clId="{2CE6F3B1-AFEC-403E-A251-D5A89A7872DA}" dt="2020-12-09T23:03:18.316" v="24" actId="2696"/>
        <pc:sldMkLst>
          <pc:docMk/>
          <pc:sldMk cId="3326398716" sldId="260"/>
        </pc:sldMkLst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3" creationId="{9A2E8B13-B22A-49AC-A050-813911B3E9EE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5" creationId="{F1D17BD7-6295-45FF-A531-7B1B911887E4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7" creationId="{249F4CA4-A5F7-4B45-AECE-8BF2367F185A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8" creationId="{D370D419-3E35-4D37-A45D-5FE39799715B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11" creationId="{E4387E32-B012-41C2-8519-ED0F839FC6A6}"/>
          </ac:picMkLst>
        </pc:picChg>
      </pc:sldChg>
      <pc:sldChg chg="modSp add ord">
        <pc:chgData name="Lixiang Li" userId="6104bbfcb56aea79" providerId="LiveId" clId="{2CE6F3B1-AFEC-403E-A251-D5A89A7872DA}" dt="2020-12-12T23:06:36.565" v="1494" actId="20577"/>
        <pc:sldMkLst>
          <pc:docMk/>
          <pc:sldMk cId="216162942" sldId="261"/>
        </pc:sldMkLst>
        <pc:spChg chg="mod">
          <ac:chgData name="Lixiang Li" userId="6104bbfcb56aea79" providerId="LiveId" clId="{2CE6F3B1-AFEC-403E-A251-D5A89A7872DA}" dt="2020-12-12T23:06:36.565" v="1494" actId="20577"/>
          <ac:spMkLst>
            <pc:docMk/>
            <pc:sldMk cId="216162942" sldId="261"/>
            <ac:spMk id="2" creationId="{5EC01E2D-9CFE-4D5D-8863-3BA90731F07B}"/>
          </ac:spMkLst>
        </pc:spChg>
        <pc:spChg chg="mod">
          <ac:chgData name="Lixiang Li" userId="6104bbfcb56aea79" providerId="LiveId" clId="{2CE6F3B1-AFEC-403E-A251-D5A89A7872DA}" dt="2020-12-11T12:59:30.665" v="1258" actId="313"/>
          <ac:spMkLst>
            <pc:docMk/>
            <pc:sldMk cId="216162942" sldId="261"/>
            <ac:spMk id="5" creationId="{24C6C14A-404A-46CC-BBB2-888A7B4B7C1A}"/>
          </ac:spMkLst>
        </pc:spChg>
      </pc:sldChg>
      <pc:sldChg chg="delSp del">
        <pc:chgData name="Lixiang Li" userId="6104bbfcb56aea79" providerId="LiveId" clId="{2CE6F3B1-AFEC-403E-A251-D5A89A7872DA}" dt="2020-12-09T23:03:19.296" v="25" actId="2696"/>
        <pc:sldMkLst>
          <pc:docMk/>
          <pc:sldMk cId="2148867391" sldId="261"/>
        </pc:sldMkLst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4" creationId="{77E1CBDB-A244-4638-903E-B45A5AA21B2F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6" creationId="{C86922C7-D634-4139-A0CE-83A3BF872E28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9" creationId="{FB5AD115-9B8B-450E-9A83-43D625FDC6CA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13" creationId="{68ED13C4-3D7B-4777-B195-0214999EB535}"/>
          </ac:picMkLst>
        </pc:picChg>
      </pc:sldChg>
      <pc:sldChg chg="modSp add">
        <pc:chgData name="Lixiang Li" userId="6104bbfcb56aea79" providerId="LiveId" clId="{2CE6F3B1-AFEC-403E-A251-D5A89A7872DA}" dt="2020-12-12T23:06:44.333" v="1496" actId="20577"/>
        <pc:sldMkLst>
          <pc:docMk/>
          <pc:sldMk cId="2222432816" sldId="262"/>
        </pc:sldMkLst>
        <pc:spChg chg="mod">
          <ac:chgData name="Lixiang Li" userId="6104bbfcb56aea79" providerId="LiveId" clId="{2CE6F3B1-AFEC-403E-A251-D5A89A7872DA}" dt="2020-12-12T23:06:44.333" v="1496" actId="20577"/>
          <ac:spMkLst>
            <pc:docMk/>
            <pc:sldMk cId="2222432816" sldId="262"/>
            <ac:spMk id="2" creationId="{5EC01E2D-9CFE-4D5D-8863-3BA90731F07B}"/>
          </ac:spMkLst>
        </pc:spChg>
        <pc:spChg chg="mod">
          <ac:chgData name="Lixiang Li" userId="6104bbfcb56aea79" providerId="LiveId" clId="{2CE6F3B1-AFEC-403E-A251-D5A89A7872DA}" dt="2020-12-11T13:02:51.339" v="1430" actId="20577"/>
          <ac:spMkLst>
            <pc:docMk/>
            <pc:sldMk cId="2222432816" sldId="262"/>
            <ac:spMk id="5" creationId="{24C6C14A-404A-46CC-BBB2-888A7B4B7C1A}"/>
          </ac:spMkLst>
        </pc:spChg>
      </pc:sldChg>
      <pc:sldChg chg="addSp modSp add ord">
        <pc:chgData name="Lixiang Li" userId="6104bbfcb56aea79" providerId="LiveId" clId="{2CE6F3B1-AFEC-403E-A251-D5A89A7872DA}" dt="2020-12-13T01:53:51.157" v="2206" actId="1036"/>
        <pc:sldMkLst>
          <pc:docMk/>
          <pc:sldMk cId="3957381771" sldId="263"/>
        </pc:sldMkLst>
        <pc:spChg chg="add mod">
          <ac:chgData name="Lixiang Li" userId="6104bbfcb56aea79" providerId="LiveId" clId="{2CE6F3B1-AFEC-403E-A251-D5A89A7872DA}" dt="2020-12-13T01:52:40.999" v="1926" actId="1076"/>
          <ac:spMkLst>
            <pc:docMk/>
            <pc:sldMk cId="3957381771" sldId="263"/>
            <ac:spMk id="4" creationId="{42B4B2D1-5C3D-4C3D-9D41-ADE902E53137}"/>
          </ac:spMkLst>
        </pc:spChg>
        <pc:spChg chg="mod">
          <ac:chgData name="Lixiang Li" userId="6104bbfcb56aea79" providerId="LiveId" clId="{2CE6F3B1-AFEC-403E-A251-D5A89A7872DA}" dt="2020-12-13T01:52:48.881" v="1929" actId="14100"/>
          <ac:spMkLst>
            <pc:docMk/>
            <pc:sldMk cId="3957381771" sldId="263"/>
            <ac:spMk id="5" creationId="{24C6C14A-404A-46CC-BBB2-888A7B4B7C1A}"/>
          </ac:spMkLst>
        </pc:spChg>
        <pc:spChg chg="add mod">
          <ac:chgData name="Lixiang Li" userId="6104bbfcb56aea79" providerId="LiveId" clId="{2CE6F3B1-AFEC-403E-A251-D5A89A7872DA}" dt="2020-12-13T01:53:51.157" v="2206" actId="1036"/>
          <ac:spMkLst>
            <pc:docMk/>
            <pc:sldMk cId="3957381771" sldId="263"/>
            <ac:spMk id="8" creationId="{2591EF92-2BC2-453C-AE10-E7EA1FBB0758}"/>
          </ac:spMkLst>
        </pc:spChg>
        <pc:graphicFrameChg chg="add mod">
          <ac:chgData name="Lixiang Li" userId="6104bbfcb56aea79" providerId="LiveId" clId="{2CE6F3B1-AFEC-403E-A251-D5A89A7872DA}" dt="2020-12-13T01:52:44.330" v="1927" actId="1076"/>
          <ac:graphicFrameMkLst>
            <pc:docMk/>
            <pc:sldMk cId="3957381771" sldId="263"/>
            <ac:graphicFrameMk id="3" creationId="{7DA18F9D-C006-4166-B205-D7B35D668CB9}"/>
          </ac:graphicFrameMkLst>
        </pc:graphicFrameChg>
        <pc:graphicFrameChg chg="add mod">
          <ac:chgData name="Lixiang Li" userId="6104bbfcb56aea79" providerId="LiveId" clId="{2CE6F3B1-AFEC-403E-A251-D5A89A7872DA}" dt="2020-12-13T01:52:40.999" v="1926" actId="1076"/>
          <ac:graphicFrameMkLst>
            <pc:docMk/>
            <pc:sldMk cId="3957381771" sldId="263"/>
            <ac:graphicFrameMk id="6" creationId="{374DFA12-6158-4BE8-9A6C-CEF6E24771E3}"/>
          </ac:graphicFrameMkLst>
        </pc:graphicFrameChg>
        <pc:graphicFrameChg chg="add mod">
          <ac:chgData name="Lixiang Li" userId="6104bbfcb56aea79" providerId="LiveId" clId="{2CE6F3B1-AFEC-403E-A251-D5A89A7872DA}" dt="2020-12-13T01:52:40.999" v="1926" actId="1076"/>
          <ac:graphicFrameMkLst>
            <pc:docMk/>
            <pc:sldMk cId="3957381771" sldId="263"/>
            <ac:graphicFrameMk id="7" creationId="{2C31C464-B89D-457F-8317-34D7C44C4E28}"/>
          </ac:graphicFrameMkLst>
        </pc:graphicFrameChg>
      </pc:sldChg>
      <pc:sldChg chg="modSp add">
        <pc:chgData name="Lixiang Li" userId="6104bbfcb56aea79" providerId="LiveId" clId="{2CE6F3B1-AFEC-403E-A251-D5A89A7872DA}" dt="2020-12-13T20:17:13.728" v="2551" actId="20577"/>
        <pc:sldMkLst>
          <pc:docMk/>
          <pc:sldMk cId="753221471" sldId="264"/>
        </pc:sldMkLst>
        <pc:spChg chg="mod">
          <ac:chgData name="Lixiang Li" userId="6104bbfcb56aea79" providerId="LiveId" clId="{2CE6F3B1-AFEC-403E-A251-D5A89A7872DA}" dt="2020-12-13T20:15:23.897" v="2260" actId="20577"/>
          <ac:spMkLst>
            <pc:docMk/>
            <pc:sldMk cId="753221471" sldId="264"/>
            <ac:spMk id="2" creationId="{AFD5830E-5CE7-4FE5-9D60-0BE3A2A2D315}"/>
          </ac:spMkLst>
        </pc:spChg>
        <pc:spChg chg="mod">
          <ac:chgData name="Lixiang Li" userId="6104bbfcb56aea79" providerId="LiveId" clId="{2CE6F3B1-AFEC-403E-A251-D5A89A7872DA}" dt="2020-12-13T20:17:13.728" v="2551" actId="20577"/>
          <ac:spMkLst>
            <pc:docMk/>
            <pc:sldMk cId="753221471" sldId="264"/>
            <ac:spMk id="3" creationId="{565849A6-BD79-4075-97FF-2729875645FE}"/>
          </ac:spMkLst>
        </pc:spChg>
      </pc:sldChg>
      <pc:sldMasterChg chg="modSp modSldLayout">
        <pc:chgData name="Lixiang Li" userId="6104bbfcb56aea79" providerId="LiveId" clId="{2CE6F3B1-AFEC-403E-A251-D5A89A7872DA}" dt="2020-12-09T23:02:40.071" v="21" actId="242"/>
        <pc:sldMasterMkLst>
          <pc:docMk/>
          <pc:sldMasterMk cId="0" sldId="2147483648"/>
        </pc:sldMasterMkLst>
        <pc:spChg chg="mod">
          <ac:chgData name="Lixiang Li" userId="6104bbfcb56aea79" providerId="LiveId" clId="{2CE6F3B1-AFEC-403E-A251-D5A89A7872DA}" dt="2020-12-09T23:02:12.046" v="20" actId="242"/>
          <ac:spMkLst>
            <pc:docMk/>
            <pc:sldMasterMk cId="0" sldId="2147483648"/>
            <ac:spMk id="3" creationId="{00000000-0000-0000-0000-000000000000}"/>
          </ac:spMkLst>
        </pc:spChg>
        <pc:sldLayoutChg chg="modSp">
          <pc:chgData name="Lixiang Li" userId="6104bbfcb56aea79" providerId="LiveId" clId="{2CE6F3B1-AFEC-403E-A251-D5A89A7872DA}" dt="2020-12-09T23:02:40.071" v="21" actId="242"/>
          <pc:sldLayoutMkLst>
            <pc:docMk/>
            <pc:sldMasterMk cId="0" sldId="2147483648"/>
            <pc:sldLayoutMk cId="0" sldId="2147483650"/>
          </pc:sldLayoutMkLst>
          <pc:spChg chg="mod">
            <ac:chgData name="Lixiang Li" userId="6104bbfcb56aea79" providerId="LiveId" clId="{2CE6F3B1-AFEC-403E-A251-D5A89A7872DA}" dt="2020-12-09T23:02:40.071" v="21" actId="242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Li Lixiang" userId="6104bbfcb56aea79" providerId="LiveId" clId="{071FCB63-C3B8-4D0E-9D77-42FB0FCF0B6E}"/>
    <pc:docChg chg="custSel modSld">
      <pc:chgData name="Li Lixiang" userId="6104bbfcb56aea79" providerId="LiveId" clId="{071FCB63-C3B8-4D0E-9D77-42FB0FCF0B6E}" dt="2021-03-04T03:51:54.847" v="337" actId="20577"/>
      <pc:docMkLst>
        <pc:docMk/>
      </pc:docMkLst>
      <pc:sldChg chg="modSp mod">
        <pc:chgData name="Li Lixiang" userId="6104bbfcb56aea79" providerId="LiveId" clId="{071FCB63-C3B8-4D0E-9D77-42FB0FCF0B6E}" dt="2021-03-04T03:51:54.847" v="337" actId="20577"/>
        <pc:sldMkLst>
          <pc:docMk/>
          <pc:sldMk cId="3650079851" sldId="256"/>
        </pc:sldMkLst>
        <pc:spChg chg="mod">
          <ac:chgData name="Li Lixiang" userId="6104bbfcb56aea79" providerId="LiveId" clId="{071FCB63-C3B8-4D0E-9D77-42FB0FCF0B6E}" dt="2021-03-04T03:51:54.847" v="337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modSp mod">
        <pc:chgData name="Li Lixiang" userId="6104bbfcb56aea79" providerId="LiveId" clId="{071FCB63-C3B8-4D0E-9D77-42FB0FCF0B6E}" dt="2021-02-27T03:05:10.520" v="311" actId="27636"/>
        <pc:sldMkLst>
          <pc:docMk/>
          <pc:sldMk cId="1732110910" sldId="271"/>
        </pc:sldMkLst>
        <pc:spChg chg="mod">
          <ac:chgData name="Li Lixiang" userId="6104bbfcb56aea79" providerId="LiveId" clId="{071FCB63-C3B8-4D0E-9D77-42FB0FCF0B6E}" dt="2021-02-27T03:01:43.777" v="27" actId="20577"/>
          <ac:spMkLst>
            <pc:docMk/>
            <pc:sldMk cId="1732110910" sldId="271"/>
            <ac:spMk id="2" creationId="{5EC01E2D-9CFE-4D5D-8863-3BA90731F07B}"/>
          </ac:spMkLst>
        </pc:spChg>
        <pc:spChg chg="mod">
          <ac:chgData name="Li Lixiang" userId="6104bbfcb56aea79" providerId="LiveId" clId="{071FCB63-C3B8-4D0E-9D77-42FB0FCF0B6E}" dt="2021-02-27T03:05:10.520" v="311" actId="27636"/>
          <ac:spMkLst>
            <pc:docMk/>
            <pc:sldMk cId="1732110910" sldId="271"/>
            <ac:spMk id="9" creationId="{B3A91969-9FC0-40D6-97FB-CB169B0FD70D}"/>
          </ac:spMkLst>
        </pc:spChg>
      </pc:sldChg>
    </pc:docChg>
  </pc:docChgLst>
  <pc:docChgLst>
    <pc:chgData name="Lixiang Li" userId="6104bbfcb56aea79" providerId="LiveId" clId="{6BC0D5EB-607F-4DB9-99E5-A13ABFAD001D}"/>
    <pc:docChg chg="custSel delSld modSld">
      <pc:chgData name="Lixiang Li" userId="6104bbfcb56aea79" providerId="LiveId" clId="{6BC0D5EB-607F-4DB9-99E5-A13ABFAD001D}" dt="2020-12-15T00:13:58.669" v="180" actId="20577"/>
      <pc:docMkLst>
        <pc:docMk/>
      </pc:docMkLst>
      <pc:sldChg chg="modSp">
        <pc:chgData name="Lixiang Li" userId="6104bbfcb56aea79" providerId="LiveId" clId="{6BC0D5EB-607F-4DB9-99E5-A13ABFAD001D}" dt="2020-12-15T00:13:58.669" v="180" actId="20577"/>
        <pc:sldMkLst>
          <pc:docMk/>
          <pc:sldMk cId="3650079851" sldId="256"/>
        </pc:sldMkLst>
        <pc:spChg chg="mod">
          <ac:chgData name="Lixiang Li" userId="6104bbfcb56aea79" providerId="LiveId" clId="{6BC0D5EB-607F-4DB9-99E5-A13ABFAD001D}" dt="2020-12-15T00:13:58.669" v="18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Sp modSp">
        <pc:chgData name="Lixiang Li" userId="6104bbfcb56aea79" providerId="LiveId" clId="{6BC0D5EB-607F-4DB9-99E5-A13ABFAD001D}" dt="2020-12-14T22:52:23.937" v="169" actId="14100"/>
        <pc:sldMkLst>
          <pc:docMk/>
          <pc:sldMk cId="647322237" sldId="259"/>
        </pc:sldMkLst>
        <pc:spChg chg="mod">
          <ac:chgData name="Lixiang Li" userId="6104bbfcb56aea79" providerId="LiveId" clId="{6BC0D5EB-607F-4DB9-99E5-A13ABFAD001D}" dt="2020-12-14T22:50:24.631" v="3" actId="20577"/>
          <ac:spMkLst>
            <pc:docMk/>
            <pc:sldMk cId="647322237" sldId="259"/>
            <ac:spMk id="2" creationId="{5EC01E2D-9CFE-4D5D-8863-3BA90731F07B}"/>
          </ac:spMkLst>
        </pc:spChg>
        <pc:spChg chg="mod">
          <ac:chgData name="Lixiang Li" userId="6104bbfcb56aea79" providerId="LiveId" clId="{6BC0D5EB-607F-4DB9-99E5-A13ABFAD001D}" dt="2020-12-14T22:52:23.937" v="169" actId="14100"/>
          <ac:spMkLst>
            <pc:docMk/>
            <pc:sldMk cId="647322237" sldId="259"/>
            <ac:spMk id="5" creationId="{24C6C14A-404A-46CC-BBB2-888A7B4B7C1A}"/>
          </ac:spMkLst>
        </pc:spChg>
        <pc:spChg chg="del">
          <ac:chgData name="Lixiang Li" userId="6104bbfcb56aea79" providerId="LiveId" clId="{6BC0D5EB-607F-4DB9-99E5-A13ABFAD001D}" dt="2020-12-14T22:51:14.759" v="43" actId="478"/>
          <ac:spMkLst>
            <pc:docMk/>
            <pc:sldMk cId="647322237" sldId="259"/>
            <ac:spMk id="6" creationId="{D0C5FDE8-A0A7-4F4A-B6D3-DE90CACE1D87}"/>
          </ac:spMkLst>
        </pc:spChg>
        <pc:spChg chg="del">
          <ac:chgData name="Lixiang Li" userId="6104bbfcb56aea79" providerId="LiveId" clId="{6BC0D5EB-607F-4DB9-99E5-A13ABFAD001D}" dt="2020-12-14T22:51:16.966" v="44" actId="478"/>
          <ac:spMkLst>
            <pc:docMk/>
            <pc:sldMk cId="647322237" sldId="259"/>
            <ac:spMk id="7" creationId="{7BE76294-9726-4502-BC30-0173654453C6}"/>
          </ac:spMkLst>
        </pc:spChg>
      </pc:sldChg>
      <pc:sldChg chg="del">
        <pc:chgData name="Lixiang Li" userId="6104bbfcb56aea79" providerId="LiveId" clId="{6BC0D5EB-607F-4DB9-99E5-A13ABFAD001D}" dt="2020-12-14T23:06:58.542" v="170" actId="2696"/>
        <pc:sldMkLst>
          <pc:docMk/>
          <pc:sldMk cId="216162942" sldId="261"/>
        </pc:sldMkLst>
      </pc:sldChg>
      <pc:sldChg chg="del">
        <pc:chgData name="Lixiang Li" userId="6104bbfcb56aea79" providerId="LiveId" clId="{6BC0D5EB-607F-4DB9-99E5-A13ABFAD001D}" dt="2020-12-14T23:06:59.215" v="171" actId="2696"/>
        <pc:sldMkLst>
          <pc:docMk/>
          <pc:sldMk cId="2222432816" sldId="262"/>
        </pc:sldMkLst>
      </pc:sldChg>
      <pc:sldChg chg="addSp delSp modSp">
        <pc:chgData name="Lixiang Li" userId="6104bbfcb56aea79" providerId="LiveId" clId="{6BC0D5EB-607F-4DB9-99E5-A13ABFAD001D}" dt="2020-12-14T23:07:18.240" v="179" actId="20577"/>
        <pc:sldMkLst>
          <pc:docMk/>
          <pc:sldMk cId="3957381771" sldId="263"/>
        </pc:sldMkLst>
        <pc:spChg chg="mod">
          <ac:chgData name="Lixiang Li" userId="6104bbfcb56aea79" providerId="LiveId" clId="{6BC0D5EB-607F-4DB9-99E5-A13ABFAD001D}" dt="2020-12-14T23:07:18.240" v="179" actId="20577"/>
          <ac:spMkLst>
            <pc:docMk/>
            <pc:sldMk cId="3957381771" sldId="263"/>
            <ac:spMk id="2" creationId="{5EC01E2D-9CFE-4D5D-8863-3BA90731F07B}"/>
          </ac:spMkLst>
        </pc:spChg>
        <pc:spChg chg="del">
          <ac:chgData name="Lixiang Li" userId="6104bbfcb56aea79" providerId="LiveId" clId="{6BC0D5EB-607F-4DB9-99E5-A13ABFAD001D}" dt="2020-12-14T23:07:03.017" v="172" actId="478"/>
          <ac:spMkLst>
            <pc:docMk/>
            <pc:sldMk cId="3957381771" sldId="263"/>
            <ac:spMk id="4" creationId="{42B4B2D1-5C3D-4C3D-9D41-ADE902E53137}"/>
          </ac:spMkLst>
        </pc:spChg>
        <pc:spChg chg="del">
          <ac:chgData name="Lixiang Li" userId="6104bbfcb56aea79" providerId="LiveId" clId="{6BC0D5EB-607F-4DB9-99E5-A13ABFAD001D}" dt="2020-12-14T23:07:03.017" v="172" actId="478"/>
          <ac:spMkLst>
            <pc:docMk/>
            <pc:sldMk cId="3957381771" sldId="263"/>
            <ac:spMk id="5" creationId="{24C6C14A-404A-46CC-BBB2-888A7B4B7C1A}"/>
          </ac:spMkLst>
        </pc:spChg>
        <pc:spChg chg="add mod">
          <ac:chgData name="Lixiang Li" userId="6104bbfcb56aea79" providerId="LiveId" clId="{6BC0D5EB-607F-4DB9-99E5-A13ABFAD001D}" dt="2020-12-14T23:07:03.017" v="172" actId="478"/>
          <ac:spMkLst>
            <pc:docMk/>
            <pc:sldMk cId="3957381771" sldId="263"/>
            <ac:spMk id="9" creationId="{B3A91969-9FC0-40D6-97FB-CB169B0FD70D}"/>
          </ac:spMkLst>
        </pc:spChg>
        <pc:graphicFrameChg chg="del">
          <ac:chgData name="Lixiang Li" userId="6104bbfcb56aea79" providerId="LiveId" clId="{6BC0D5EB-607F-4DB9-99E5-A13ABFAD001D}" dt="2020-12-14T23:07:06.576" v="173" actId="478"/>
          <ac:graphicFrameMkLst>
            <pc:docMk/>
            <pc:sldMk cId="3957381771" sldId="263"/>
            <ac:graphicFrameMk id="3" creationId="{7DA18F9D-C006-4166-B205-D7B35D668CB9}"/>
          </ac:graphicFrameMkLst>
        </pc:graphicFrameChg>
        <pc:graphicFrameChg chg="del">
          <ac:chgData name="Lixiang Li" userId="6104bbfcb56aea79" providerId="LiveId" clId="{6BC0D5EB-607F-4DB9-99E5-A13ABFAD001D}" dt="2020-12-14T23:07:03.017" v="172" actId="478"/>
          <ac:graphicFrameMkLst>
            <pc:docMk/>
            <pc:sldMk cId="3957381771" sldId="263"/>
            <ac:graphicFrameMk id="6" creationId="{374DFA12-6158-4BE8-9A6C-CEF6E24771E3}"/>
          </ac:graphicFrameMkLst>
        </pc:graphicFrameChg>
        <pc:graphicFrameChg chg="del">
          <ac:chgData name="Lixiang Li" userId="6104bbfcb56aea79" providerId="LiveId" clId="{6BC0D5EB-607F-4DB9-99E5-A13ABFAD001D}" dt="2020-12-14T23:07:03.017" v="172" actId="478"/>
          <ac:graphicFrameMkLst>
            <pc:docMk/>
            <pc:sldMk cId="3957381771" sldId="263"/>
            <ac:graphicFrameMk id="7" creationId="{2C31C464-B89D-457F-8317-34D7C44C4E28}"/>
          </ac:graphicFrameMkLst>
        </pc:graphicFrameChg>
      </pc:sldChg>
      <pc:sldChg chg="del">
        <pc:chgData name="Lixiang Li" userId="6104bbfcb56aea79" providerId="LiveId" clId="{6BC0D5EB-607F-4DB9-99E5-A13ABFAD001D}" dt="2020-12-14T23:07:09.289" v="174" actId="2696"/>
        <pc:sldMkLst>
          <pc:docMk/>
          <pc:sldMk cId="753221471" sldId="264"/>
        </pc:sldMkLst>
      </pc:sldChg>
    </pc:docChg>
  </pc:docChgLst>
  <pc:docChgLst>
    <pc:chgData name="Li Lixiang" userId="6104bbfcb56aea79" providerId="LiveId" clId="{D2EDB217-9854-4A27-A406-C2D431C0BEFB}"/>
    <pc:docChg chg="custSel addSld delSld modSld">
      <pc:chgData name="Li Lixiang" userId="6104bbfcb56aea79" providerId="LiveId" clId="{D2EDB217-9854-4A27-A406-C2D431C0BEFB}" dt="2021-09-08T11:28:38.559" v="350" actId="20577"/>
      <pc:docMkLst>
        <pc:docMk/>
      </pc:docMkLst>
      <pc:sldChg chg="modSp mod">
        <pc:chgData name="Li Lixiang" userId="6104bbfcb56aea79" providerId="LiveId" clId="{D2EDB217-9854-4A27-A406-C2D431C0BEFB}" dt="2021-07-15T07:04:15.360" v="33" actId="6549"/>
        <pc:sldMkLst>
          <pc:docMk/>
          <pc:sldMk cId="3650079851" sldId="256"/>
        </pc:sldMkLst>
        <pc:spChg chg="mod">
          <ac:chgData name="Li Lixiang" userId="6104bbfcb56aea79" providerId="LiveId" clId="{D2EDB217-9854-4A27-A406-C2D431C0BEFB}" dt="2021-07-15T07:04:15.360" v="33" actId="6549"/>
          <ac:spMkLst>
            <pc:docMk/>
            <pc:sldMk cId="3650079851" sldId="256"/>
            <ac:spMk id="4" creationId="{8DE6899A-D842-4C9E-ADC1-B0C1377122EA}"/>
          </ac:spMkLst>
        </pc:spChg>
      </pc:sldChg>
      <pc:sldChg chg="modSp mod">
        <pc:chgData name="Li Lixiang" userId="6104bbfcb56aea79" providerId="LiveId" clId="{D2EDB217-9854-4A27-A406-C2D431C0BEFB}" dt="2021-09-02T03:23:03.651" v="327" actId="14100"/>
        <pc:sldMkLst>
          <pc:docMk/>
          <pc:sldMk cId="3133784784" sldId="272"/>
        </pc:sldMkLst>
        <pc:spChg chg="mod">
          <ac:chgData name="Li Lixiang" userId="6104bbfcb56aea79" providerId="LiveId" clId="{D2EDB217-9854-4A27-A406-C2D431C0BEFB}" dt="2021-09-02T03:23:03.651" v="327" actId="14100"/>
          <ac:spMkLst>
            <pc:docMk/>
            <pc:sldMk cId="3133784784" sldId="272"/>
            <ac:spMk id="3" creationId="{DF257824-223F-496B-92D9-CDAA92340529}"/>
          </ac:spMkLst>
        </pc:spChg>
      </pc:sldChg>
      <pc:sldChg chg="addSp modSp mod">
        <pc:chgData name="Li Lixiang" userId="6104bbfcb56aea79" providerId="LiveId" clId="{D2EDB217-9854-4A27-A406-C2D431C0BEFB}" dt="2021-09-08T07:40:43.182" v="329" actId="20577"/>
        <pc:sldMkLst>
          <pc:docMk/>
          <pc:sldMk cId="682204744" sldId="273"/>
        </pc:sldMkLst>
        <pc:spChg chg="mod">
          <ac:chgData name="Li Lixiang" userId="6104bbfcb56aea79" providerId="LiveId" clId="{D2EDB217-9854-4A27-A406-C2D431C0BEFB}" dt="2021-09-08T07:40:43.182" v="329" actId="20577"/>
          <ac:spMkLst>
            <pc:docMk/>
            <pc:sldMk cId="682204744" sldId="273"/>
            <ac:spMk id="2" creationId="{ECD8DD6F-BF11-4419-B619-3A60D2B485A4}"/>
          </ac:spMkLst>
        </pc:spChg>
        <pc:spChg chg="mod">
          <ac:chgData name="Li Lixiang" userId="6104bbfcb56aea79" providerId="LiveId" clId="{D2EDB217-9854-4A27-A406-C2D431C0BEFB}" dt="2021-07-14T11:27:44.256" v="13" actId="20577"/>
          <ac:spMkLst>
            <pc:docMk/>
            <pc:sldMk cId="682204744" sldId="273"/>
            <ac:spMk id="3" creationId="{6962962C-1AAC-4957-870B-A6FFECFD6CCD}"/>
          </ac:spMkLst>
        </pc:spChg>
        <pc:spChg chg="add mod">
          <ac:chgData name="Li Lixiang" userId="6104bbfcb56aea79" providerId="LiveId" clId="{D2EDB217-9854-4A27-A406-C2D431C0BEFB}" dt="2021-07-14T11:31:14.036" v="32" actId="1076"/>
          <ac:spMkLst>
            <pc:docMk/>
            <pc:sldMk cId="682204744" sldId="273"/>
            <ac:spMk id="9" creationId="{EEFE2A13-7D2C-4887-A582-9F5B9E485C0A}"/>
          </ac:spMkLst>
        </pc:spChg>
        <pc:picChg chg="add mod">
          <ac:chgData name="Li Lixiang" userId="6104bbfcb56aea79" providerId="LiveId" clId="{D2EDB217-9854-4A27-A406-C2D431C0BEFB}" dt="2021-07-14T11:30:41.479" v="20" actId="1076"/>
          <ac:picMkLst>
            <pc:docMk/>
            <pc:sldMk cId="682204744" sldId="273"/>
            <ac:picMk id="5" creationId="{400C3EDC-71D8-4CF0-8310-39EC09117FEA}"/>
          </ac:picMkLst>
        </pc:picChg>
        <pc:picChg chg="add mod">
          <ac:chgData name="Li Lixiang" userId="6104bbfcb56aea79" providerId="LiveId" clId="{D2EDB217-9854-4A27-A406-C2D431C0BEFB}" dt="2021-07-14T11:30:39.455" v="19" actId="1076"/>
          <ac:picMkLst>
            <pc:docMk/>
            <pc:sldMk cId="682204744" sldId="273"/>
            <ac:picMk id="7" creationId="{F7B4ECA1-FACC-44ED-BF5E-6C2E9B06096C}"/>
          </ac:picMkLst>
        </pc:picChg>
      </pc:sldChg>
      <pc:sldChg chg="add del">
        <pc:chgData name="Li Lixiang" userId="6104bbfcb56aea79" providerId="LiveId" clId="{D2EDB217-9854-4A27-A406-C2D431C0BEFB}" dt="2021-07-19T08:41:52.251" v="35"/>
        <pc:sldMkLst>
          <pc:docMk/>
          <pc:sldMk cId="271615627" sldId="274"/>
        </pc:sldMkLst>
      </pc:sldChg>
      <pc:sldChg chg="addSp modSp new mod">
        <pc:chgData name="Li Lixiang" userId="6104bbfcb56aea79" providerId="LiveId" clId="{D2EDB217-9854-4A27-A406-C2D431C0BEFB}" dt="2021-09-08T11:28:38.559" v="350" actId="20577"/>
        <pc:sldMkLst>
          <pc:docMk/>
          <pc:sldMk cId="2375080545" sldId="274"/>
        </pc:sldMkLst>
        <pc:spChg chg="mod">
          <ac:chgData name="Li Lixiang" userId="6104bbfcb56aea79" providerId="LiveId" clId="{D2EDB217-9854-4A27-A406-C2D431C0BEFB}" dt="2021-07-19T08:41:57.063" v="41" actId="20577"/>
          <ac:spMkLst>
            <pc:docMk/>
            <pc:sldMk cId="2375080545" sldId="274"/>
            <ac:spMk id="2" creationId="{1E151663-07B4-4844-8F69-7569F51429CD}"/>
          </ac:spMkLst>
        </pc:spChg>
        <pc:spChg chg="mod">
          <ac:chgData name="Li Lixiang" userId="6104bbfcb56aea79" providerId="LiveId" clId="{D2EDB217-9854-4A27-A406-C2D431C0BEFB}" dt="2021-09-08T11:28:38.559" v="350" actId="20577"/>
          <ac:spMkLst>
            <pc:docMk/>
            <pc:sldMk cId="2375080545" sldId="274"/>
            <ac:spMk id="3" creationId="{7F2775F2-3B6B-4D43-AC24-9809991CADE7}"/>
          </ac:spMkLst>
        </pc:spChg>
        <pc:spChg chg="add mod">
          <ac:chgData name="Li Lixiang" userId="6104bbfcb56aea79" providerId="LiveId" clId="{D2EDB217-9854-4A27-A406-C2D431C0BEFB}" dt="2021-07-19T08:45:58.371" v="324" actId="1076"/>
          <ac:spMkLst>
            <pc:docMk/>
            <pc:sldMk cId="2375080545" sldId="274"/>
            <ac:spMk id="4" creationId="{A0479BF0-3199-4EB9-8367-4555EAB81C69}"/>
          </ac:spMkLst>
        </pc:spChg>
        <pc:spChg chg="add mod">
          <ac:chgData name="Li Lixiang" userId="6104bbfcb56aea79" providerId="LiveId" clId="{D2EDB217-9854-4A27-A406-C2D431C0BEFB}" dt="2021-07-19T08:45:58.371" v="324" actId="1076"/>
          <ac:spMkLst>
            <pc:docMk/>
            <pc:sldMk cId="2375080545" sldId="274"/>
            <ac:spMk id="5" creationId="{01E8F48A-1DEA-43E0-86F1-501A7ACA823D}"/>
          </ac:spMkLst>
        </pc:spChg>
      </pc:sldChg>
    </pc:docChg>
  </pc:docChgLst>
  <pc:docChgLst>
    <pc:chgData name="Li Lixiang" userId="6104bbfcb56aea79" providerId="LiveId" clId="{41B344FB-AB7A-4590-98F1-0A18A87BA58D}"/>
    <pc:docChg chg="undo custSel addSld delSld modSld">
      <pc:chgData name="Li Lixiang" userId="6104bbfcb56aea79" providerId="LiveId" clId="{41B344FB-AB7A-4590-98F1-0A18A87BA58D}" dt="2021-06-11T06:19:08.031" v="753" actId="20577"/>
      <pc:docMkLst>
        <pc:docMk/>
      </pc:docMkLst>
      <pc:sldChg chg="modSp mod">
        <pc:chgData name="Li Lixiang" userId="6104bbfcb56aea79" providerId="LiveId" clId="{41B344FB-AB7A-4590-98F1-0A18A87BA58D}" dt="2021-06-11T06:19:08.031" v="753" actId="20577"/>
        <pc:sldMkLst>
          <pc:docMk/>
          <pc:sldMk cId="3650079851" sldId="256"/>
        </pc:sldMkLst>
        <pc:spChg chg="mod">
          <ac:chgData name="Li Lixiang" userId="6104bbfcb56aea79" providerId="LiveId" clId="{41B344FB-AB7A-4590-98F1-0A18A87BA58D}" dt="2021-06-11T06:19:08.031" v="753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modSp mod">
        <pc:chgData name="Li Lixiang" userId="6104bbfcb56aea79" providerId="LiveId" clId="{41B344FB-AB7A-4590-98F1-0A18A87BA58D}" dt="2021-05-17T10:57:15.137" v="168" actId="207"/>
        <pc:sldMkLst>
          <pc:docMk/>
          <pc:sldMk cId="1732110910" sldId="271"/>
        </pc:sldMkLst>
        <pc:spChg chg="mod">
          <ac:chgData name="Li Lixiang" userId="6104bbfcb56aea79" providerId="LiveId" clId="{41B344FB-AB7A-4590-98F1-0A18A87BA58D}" dt="2021-05-17T10:57:15.137" v="168" actId="207"/>
          <ac:spMkLst>
            <pc:docMk/>
            <pc:sldMk cId="1732110910" sldId="271"/>
            <ac:spMk id="9" creationId="{B3A91969-9FC0-40D6-97FB-CB169B0FD70D}"/>
          </ac:spMkLst>
        </pc:spChg>
      </pc:sldChg>
      <pc:sldChg chg="modSp add mod">
        <pc:chgData name="Li Lixiang" userId="6104bbfcb56aea79" providerId="LiveId" clId="{41B344FB-AB7A-4590-98F1-0A18A87BA58D}" dt="2021-05-17T11:50:57.503" v="440" actId="20577"/>
        <pc:sldMkLst>
          <pc:docMk/>
          <pc:sldMk cId="676054300" sldId="272"/>
        </pc:sldMkLst>
        <pc:spChg chg="mod">
          <ac:chgData name="Li Lixiang" userId="6104bbfcb56aea79" providerId="LiveId" clId="{41B344FB-AB7A-4590-98F1-0A18A87BA58D}" dt="2021-05-17T11:48:48.405" v="175" actId="20577"/>
          <ac:spMkLst>
            <pc:docMk/>
            <pc:sldMk cId="676054300" sldId="272"/>
            <ac:spMk id="2" creationId="{5EC01E2D-9CFE-4D5D-8863-3BA90731F07B}"/>
          </ac:spMkLst>
        </pc:spChg>
        <pc:spChg chg="mod">
          <ac:chgData name="Li Lixiang" userId="6104bbfcb56aea79" providerId="LiveId" clId="{41B344FB-AB7A-4590-98F1-0A18A87BA58D}" dt="2021-05-17T11:50:57.503" v="440" actId="20577"/>
          <ac:spMkLst>
            <pc:docMk/>
            <pc:sldMk cId="676054300" sldId="272"/>
            <ac:spMk id="9" creationId="{B3A91969-9FC0-40D6-97FB-CB169B0FD70D}"/>
          </ac:spMkLst>
        </pc:spChg>
      </pc:sldChg>
      <pc:sldChg chg="modSp add del mod">
        <pc:chgData name="Li Lixiang" userId="6104bbfcb56aea79" providerId="LiveId" clId="{41B344FB-AB7A-4590-98F1-0A18A87BA58D}" dt="2021-05-17T11:54:46.820" v="562" actId="47"/>
        <pc:sldMkLst>
          <pc:docMk/>
          <pc:sldMk cId="2134444537" sldId="273"/>
        </pc:sldMkLst>
        <pc:spChg chg="mod">
          <ac:chgData name="Li Lixiang" userId="6104bbfcb56aea79" providerId="LiveId" clId="{41B344FB-AB7A-4590-98F1-0A18A87BA58D}" dt="2021-05-17T11:51:49.508" v="451" actId="20577"/>
          <ac:spMkLst>
            <pc:docMk/>
            <pc:sldMk cId="2134444537" sldId="273"/>
            <ac:spMk id="2" creationId="{5EC01E2D-9CFE-4D5D-8863-3BA90731F07B}"/>
          </ac:spMkLst>
        </pc:spChg>
        <pc:spChg chg="mod">
          <ac:chgData name="Li Lixiang" userId="6104bbfcb56aea79" providerId="LiveId" clId="{41B344FB-AB7A-4590-98F1-0A18A87BA58D}" dt="2021-05-17T11:52:30.390" v="561" actId="20577"/>
          <ac:spMkLst>
            <pc:docMk/>
            <pc:sldMk cId="2134444537" sldId="273"/>
            <ac:spMk id="9" creationId="{B3A91969-9FC0-40D6-97FB-CB169B0FD70D}"/>
          </ac:spMkLst>
        </pc:spChg>
      </pc:sldChg>
      <pc:sldChg chg="modSp add mod">
        <pc:chgData name="Li Lixiang" userId="6104bbfcb56aea79" providerId="LiveId" clId="{41B344FB-AB7A-4590-98F1-0A18A87BA58D}" dt="2021-05-17T12:07:17.248" v="749" actId="20577"/>
        <pc:sldMkLst>
          <pc:docMk/>
          <pc:sldMk cId="4215491028" sldId="273"/>
        </pc:sldMkLst>
        <pc:spChg chg="mod">
          <ac:chgData name="Li Lixiang" userId="6104bbfcb56aea79" providerId="LiveId" clId="{41B344FB-AB7A-4590-98F1-0A18A87BA58D}" dt="2021-05-17T12:04:33.448" v="574" actId="20577"/>
          <ac:spMkLst>
            <pc:docMk/>
            <pc:sldMk cId="4215491028" sldId="273"/>
            <ac:spMk id="2" creationId="{5EC01E2D-9CFE-4D5D-8863-3BA90731F07B}"/>
          </ac:spMkLst>
        </pc:spChg>
        <pc:spChg chg="mod">
          <ac:chgData name="Li Lixiang" userId="6104bbfcb56aea79" providerId="LiveId" clId="{41B344FB-AB7A-4590-98F1-0A18A87BA58D}" dt="2021-05-17T12:07:17.248" v="749" actId="20577"/>
          <ac:spMkLst>
            <pc:docMk/>
            <pc:sldMk cId="4215491028" sldId="273"/>
            <ac:spMk id="9" creationId="{B3A91969-9FC0-40D6-97FB-CB169B0FD7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dooms/MovieTweeting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unit A0 – Pandas and </a:t>
            </a:r>
            <a:r>
              <a:rPr lang="en-MY"/>
              <a:t>csv file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and csv files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8"/>
            <a:ext cx="7632575" cy="30336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Although python has a csv module we can use to process data in csv files, pandas also have.</a:t>
            </a:r>
          </a:p>
          <a:p>
            <a:r>
              <a:rPr lang="en-US" dirty="0"/>
              <a:t>The advantage of using pandas csv function is it will directly create </a:t>
            </a:r>
            <a:r>
              <a:rPr lang="en-US" dirty="0" err="1"/>
              <a:t>dataframe</a:t>
            </a:r>
            <a:r>
              <a:rPr lang="en-US" dirty="0"/>
              <a:t> for us. We can use all the functions pandas </a:t>
            </a:r>
            <a:r>
              <a:rPr lang="en-US" dirty="0" err="1"/>
              <a:t>dataframe</a:t>
            </a:r>
            <a:r>
              <a:rPr lang="en-US" dirty="0"/>
              <a:t> provide to us after read the data.</a:t>
            </a:r>
          </a:p>
          <a:p>
            <a:r>
              <a:rPr lang="en-US" dirty="0"/>
              <a:t>Install following python modules: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Pandas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Matplotlib</a:t>
            </a:r>
          </a:p>
          <a:p>
            <a:pPr lvl="1"/>
            <a:r>
              <a:rPr lang="en-US" dirty="0" err="1">
                <a:solidFill>
                  <a:srgbClr val="FFFF00"/>
                </a:solidFill>
              </a:rPr>
              <a:t>Jupyterlab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11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70CA3-2BD6-4EED-8B45-DD08CE04B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file process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57824-223F-496B-92D9-CDAA92340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002094"/>
          </a:xfrm>
        </p:spPr>
        <p:txBody>
          <a:bodyPr/>
          <a:lstStyle/>
          <a:p>
            <a:r>
              <a:rPr lang="en-US" dirty="0" err="1"/>
              <a:t>read_csv</a:t>
            </a:r>
            <a:r>
              <a:rPr lang="en-US" dirty="0"/>
              <a:t>(): read data from csv file into pandas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 err="1"/>
              <a:t>to_csv</a:t>
            </a:r>
            <a:r>
              <a:rPr lang="en-US" dirty="0"/>
              <a:t>(): save data to csv file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3378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DD6F-BF11-4419-B619-3A60D2B4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en-US" dirty="0" err="1"/>
              <a:t>dataframe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2962C-1AAC-4957-870B-A6FFECFD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sort_index</a:t>
            </a:r>
            <a:r>
              <a:rPr lang="en-US" dirty="0"/>
              <a:t>()</a:t>
            </a:r>
          </a:p>
          <a:p>
            <a:r>
              <a:rPr lang="en-US" dirty="0" err="1"/>
              <a:t>value_counts</a:t>
            </a:r>
            <a:r>
              <a:rPr lang="en-US" dirty="0"/>
              <a:t>()</a:t>
            </a:r>
          </a:p>
          <a:p>
            <a:r>
              <a:rPr lang="en-US" dirty="0"/>
              <a:t>plot()</a:t>
            </a:r>
          </a:p>
          <a:p>
            <a:r>
              <a:rPr lang="en-US" dirty="0"/>
              <a:t>Data selection, cross referencing different tables</a:t>
            </a:r>
          </a:p>
          <a:p>
            <a:r>
              <a:rPr lang="en-US" dirty="0"/>
              <a:t>Merge():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0C3EDC-71D8-4CF0-8310-39EC09117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266" y="5119867"/>
            <a:ext cx="8316486" cy="1590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B4ECA1-FACC-44ED-BF5E-6C2E9B060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597" y="3857080"/>
            <a:ext cx="6252616" cy="3432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FE2A13-7D2C-4887-A582-9F5B9E485C0A}"/>
              </a:ext>
            </a:extLst>
          </p:cNvPr>
          <p:cNvSpPr txBox="1"/>
          <p:nvPr/>
        </p:nvSpPr>
        <p:spPr>
          <a:xfrm>
            <a:off x="826972" y="5606534"/>
            <a:ext cx="130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SQL JOIN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82204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1663-07B4-4844-8F69-7569F5142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75F2-3B6B-4D43-AC24-9809991CA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528891"/>
          </a:xfrm>
        </p:spPr>
        <p:txBody>
          <a:bodyPr/>
          <a:lstStyle/>
          <a:p>
            <a:r>
              <a:rPr lang="en-US" dirty="0"/>
              <a:t>Merge user id and ratings. Find out those user who gives most reviews. </a:t>
            </a:r>
            <a:r>
              <a:rPr lang="en-US"/>
              <a:t>(activeness of user)</a:t>
            </a:r>
            <a:endParaRPr lang="en-US" dirty="0"/>
          </a:p>
          <a:p>
            <a:endParaRPr lang="en-US" dirty="0"/>
          </a:p>
          <a:p>
            <a:r>
              <a:rPr lang="en-US" dirty="0"/>
              <a:t>Find out from Documentary category movie, those user who gives most reviews.</a:t>
            </a:r>
          </a:p>
          <a:p>
            <a:endParaRPr lang="en-US" dirty="0"/>
          </a:p>
          <a:p>
            <a:r>
              <a:rPr lang="en-US" dirty="0"/>
              <a:t>Show documentary movie review histogram.</a:t>
            </a:r>
          </a:p>
          <a:p>
            <a:endParaRPr lang="en-US" dirty="0"/>
          </a:p>
          <a:p>
            <a:r>
              <a:rPr lang="en-US" dirty="0"/>
              <a:t>Show user review number histogram.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79BF0-3199-4EB9-8367-4555EAB81C69}"/>
              </a:ext>
            </a:extLst>
          </p:cNvPr>
          <p:cNvSpPr txBox="1"/>
          <p:nvPr/>
        </p:nvSpPr>
        <p:spPr>
          <a:xfrm>
            <a:off x="4319759" y="609600"/>
            <a:ext cx="275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MovieTweetings</a:t>
            </a:r>
            <a:r>
              <a:rPr lang="en-US" dirty="0"/>
              <a:t> dataset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E8F48A-1DEA-43E0-86F1-501A7ACA823D}"/>
              </a:ext>
            </a:extLst>
          </p:cNvPr>
          <p:cNvSpPr txBox="1"/>
          <p:nvPr/>
        </p:nvSpPr>
        <p:spPr>
          <a:xfrm>
            <a:off x="5005560" y="106369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hlinkClick r:id="rId2"/>
              </a:rPr>
              <a:t>https://github.com/sidooms/MovieTweetings</a:t>
            </a:r>
            <a:r>
              <a:rPr lang="en-MY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5080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3441</TotalTime>
  <Words>178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天体</vt:lpstr>
      <vt:lpstr>Python programming</vt:lpstr>
      <vt:lpstr>Pandas and csv files</vt:lpstr>
      <vt:lpstr>Csv file process</vt:lpstr>
      <vt:lpstr>Pandas dataframe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3</cp:revision>
  <dcterms:created xsi:type="dcterms:W3CDTF">2020-12-07T06:28:37Z</dcterms:created>
  <dcterms:modified xsi:type="dcterms:W3CDTF">2021-09-08T11:28:39Z</dcterms:modified>
</cp:coreProperties>
</file>