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1B68A-A3F3-40A5-A96B-E035DA0A4B48}" v="5" dt="2021-09-13T07:43:17.21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B9446184-0E51-4ADC-8B7C-57AD638D7E44}"/>
    <pc:docChg chg="custSel addSld delSld modSld sldOrd">
      <pc:chgData name="Li Lixiang" userId="6104bbfcb56aea79" providerId="LiveId" clId="{B9446184-0E51-4ADC-8B7C-57AD638D7E44}" dt="2021-02-17T04:29:41.965" v="3123" actId="47"/>
      <pc:docMkLst>
        <pc:docMk/>
      </pc:docMkLst>
      <pc:sldChg chg="addSp modSp del mod">
        <pc:chgData name="Li Lixiang" userId="6104bbfcb56aea79" providerId="LiveId" clId="{B9446184-0E51-4ADC-8B7C-57AD638D7E44}" dt="2021-02-17T03:43:12.258" v="2902" actId="47"/>
        <pc:sldMkLst>
          <pc:docMk/>
          <pc:sldMk cId="647322237" sldId="259"/>
        </pc:sldMkLst>
        <pc:spChg chg="mod">
          <ac:chgData name="Li Lixiang" userId="6104bbfcb56aea79" providerId="LiveId" clId="{B9446184-0E51-4ADC-8B7C-57AD638D7E44}" dt="2021-02-13T10:01:05.233" v="5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0:05:05.379" v="415" actId="27636"/>
          <ac:spMkLst>
            <pc:docMk/>
            <pc:sldMk cId="647322237" sldId="259"/>
            <ac:spMk id="5" creationId="{24C6C14A-404A-46CC-BBB2-888A7B4B7C1A}"/>
          </ac:spMkLst>
        </pc:spChg>
        <pc:picChg chg="add mod">
          <ac:chgData name="Li Lixiang" userId="6104bbfcb56aea79" providerId="LiveId" clId="{B9446184-0E51-4ADC-8B7C-57AD638D7E44}" dt="2021-02-13T10:04:30.503" v="332" actId="1076"/>
          <ac:picMkLst>
            <pc:docMk/>
            <pc:sldMk cId="647322237" sldId="259"/>
            <ac:picMk id="4" creationId="{46A59891-6D14-4C16-9F9C-EA95FDCEEFC4}"/>
          </ac:picMkLst>
        </pc:picChg>
      </pc:sldChg>
      <pc:sldChg chg="addSp delSp modSp del mod">
        <pc:chgData name="Li Lixiang" userId="6104bbfcb56aea79" providerId="LiveId" clId="{B9446184-0E51-4ADC-8B7C-57AD638D7E44}" dt="2021-02-17T03:43:13.881" v="2903" actId="47"/>
        <pc:sldMkLst>
          <pc:docMk/>
          <pc:sldMk cId="3957381771" sldId="263"/>
        </pc:sldMkLst>
        <pc:spChg chg="mod">
          <ac:chgData name="Li Lixiang" userId="6104bbfcb56aea79" providerId="LiveId" clId="{B9446184-0E51-4ADC-8B7C-57AD638D7E44}" dt="2021-02-13T10:05:29.270" v="447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B9446184-0E51-4ADC-8B7C-57AD638D7E44}" dt="2021-02-13T10:05:13.627" v="416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B9446184-0E51-4ADC-8B7C-57AD638D7E44}" dt="2021-02-13T10:06:50.768" v="573" actId="20577"/>
          <ac:spMkLst>
            <pc:docMk/>
            <pc:sldMk cId="3957381771" sldId="263"/>
            <ac:spMk id="9" creationId="{B3A91969-9FC0-40D6-97FB-CB169B0FD70D}"/>
          </ac:spMkLst>
        </pc:spChg>
        <pc:picChg chg="add mod">
          <ac:chgData name="Li Lixiang" userId="6104bbfcb56aea79" providerId="LiveId" clId="{B9446184-0E51-4ADC-8B7C-57AD638D7E44}" dt="2021-02-13T10:06:08.608" v="449" actId="1076"/>
          <ac:picMkLst>
            <pc:docMk/>
            <pc:sldMk cId="3957381771" sldId="263"/>
            <ac:picMk id="4" creationId="{707C2BDF-1151-4028-B04D-83827CF173DE}"/>
          </ac:picMkLst>
        </pc:picChg>
      </pc:sldChg>
      <pc:sldChg chg="addSp delSp modSp add del mod setBg">
        <pc:chgData name="Li Lixiang" userId="6104bbfcb56aea79" providerId="LiveId" clId="{B9446184-0E51-4ADC-8B7C-57AD638D7E44}" dt="2021-02-17T04:29:41.965" v="3123" actId="47"/>
        <pc:sldMkLst>
          <pc:docMk/>
          <pc:sldMk cId="2891839758" sldId="264"/>
        </pc:sldMkLst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3:23:42.940" v="890" actId="26606"/>
          <ac:spMkLst>
            <pc:docMk/>
            <pc:sldMk cId="2891839758" sldId="264"/>
            <ac:spMk id="9" creationId="{B3A91969-9FC0-40D6-97FB-CB169B0FD70D}"/>
          </ac:spMkLst>
        </pc:spChg>
        <pc:picChg chg="del">
          <ac:chgData name="Li Lixiang" userId="6104bbfcb56aea79" providerId="LiveId" clId="{B9446184-0E51-4ADC-8B7C-57AD638D7E44}" dt="2021-02-13T10:06:59.166" v="575" actId="478"/>
          <ac:picMkLst>
            <pc:docMk/>
            <pc:sldMk cId="2891839758" sldId="264"/>
            <ac:picMk id="4" creationId="{707C2BDF-1151-4028-B04D-83827CF173DE}"/>
          </ac:picMkLst>
        </pc:picChg>
        <pc:picChg chg="add del mod">
          <ac:chgData name="Li Lixiang" userId="6104bbfcb56aea79" providerId="LiveId" clId="{B9446184-0E51-4ADC-8B7C-57AD638D7E44}" dt="2021-02-13T13:21:30.474" v="887" actId="478"/>
          <ac:picMkLst>
            <pc:docMk/>
            <pc:sldMk cId="2891839758" sldId="264"/>
            <ac:picMk id="5" creationId="{E655F772-94E9-40A8-A00E-42625C761EF8}"/>
          </ac:picMkLst>
        </pc:picChg>
        <pc:picChg chg="add mod">
          <ac:chgData name="Li Lixiang" userId="6104bbfcb56aea79" providerId="LiveId" clId="{B9446184-0E51-4ADC-8B7C-57AD638D7E44}" dt="2021-02-13T13:23:50.155" v="892" actId="14100"/>
          <ac:picMkLst>
            <pc:docMk/>
            <pc:sldMk cId="2891839758" sldId="264"/>
            <ac:picMk id="7" creationId="{2DA901EC-B9ED-445F-8796-2A298A631CA2}"/>
          </ac:picMkLst>
        </pc:picChg>
      </pc:sldChg>
      <pc:sldChg chg="modSp add del mod">
        <pc:chgData name="Li Lixiang" userId="6104bbfcb56aea79" providerId="LiveId" clId="{B9446184-0E51-4ADC-8B7C-57AD638D7E44}" dt="2021-02-17T03:49:32.306" v="2905" actId="47"/>
        <pc:sldMkLst>
          <pc:docMk/>
          <pc:sldMk cId="3556983529" sldId="265"/>
        </pc:sldMkLst>
        <pc:spChg chg="mod">
          <ac:chgData name="Li Lixiang" userId="6104bbfcb56aea79" providerId="LiveId" clId="{B9446184-0E51-4ADC-8B7C-57AD638D7E44}" dt="2021-02-13T10:27:42.777" v="776" actId="20577"/>
          <ac:spMkLst>
            <pc:docMk/>
            <pc:sldMk cId="3556983529" sldId="265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0:37.005" v="1730" actId="20577"/>
          <ac:spMkLst>
            <pc:docMk/>
            <pc:sldMk cId="3556983529" sldId="265"/>
            <ac:spMk id="9" creationId="{B3A91969-9FC0-40D6-97FB-CB169B0FD70D}"/>
          </ac:spMkLst>
        </pc:spChg>
      </pc:sldChg>
      <pc:sldChg chg="addSp delSp modSp add del mod setBg">
        <pc:chgData name="Li Lixiang" userId="6104bbfcb56aea79" providerId="LiveId" clId="{B9446184-0E51-4ADC-8B7C-57AD638D7E44}" dt="2021-02-17T03:48:35.937" v="2904" actId="47"/>
        <pc:sldMkLst>
          <pc:docMk/>
          <pc:sldMk cId="2510953356" sldId="266"/>
        </pc:sldMkLst>
        <pc:spChg chg="mod">
          <ac:chgData name="Li Lixiang" userId="6104bbfcb56aea79" providerId="LiveId" clId="{B9446184-0E51-4ADC-8B7C-57AD638D7E44}" dt="2021-02-13T13:24:39.222" v="912" actId="20577"/>
          <ac:spMkLst>
            <pc:docMk/>
            <pc:sldMk cId="2510953356" sldId="266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15:10.839" v="1582" actId="27636"/>
          <ac:spMkLst>
            <pc:docMk/>
            <pc:sldMk cId="2510953356" sldId="266"/>
            <ac:spMk id="9" creationId="{B3A91969-9FC0-40D6-97FB-CB169B0FD70D}"/>
          </ac:spMkLst>
        </pc:spChg>
        <pc:graphicFrameChg chg="add mod modGraphic">
          <ac:chgData name="Li Lixiang" userId="6104bbfcb56aea79" providerId="LiveId" clId="{B9446184-0E51-4ADC-8B7C-57AD638D7E44}" dt="2021-02-13T13:45:29.151" v="1294" actId="1076"/>
          <ac:graphicFrameMkLst>
            <pc:docMk/>
            <pc:sldMk cId="2510953356" sldId="266"/>
            <ac:graphicFrameMk id="5" creationId="{485E8036-9BD6-4845-88C1-A13EE7B17B61}"/>
          </ac:graphicFrameMkLst>
        </pc:graphicFrameChg>
        <pc:picChg chg="add mod">
          <ac:chgData name="Li Lixiang" userId="6104bbfcb56aea79" providerId="LiveId" clId="{B9446184-0E51-4ADC-8B7C-57AD638D7E44}" dt="2021-02-13T13:45:24.342" v="1293" actId="1076"/>
          <ac:picMkLst>
            <pc:docMk/>
            <pc:sldMk cId="2510953356" sldId="266"/>
            <ac:picMk id="4" creationId="{5ED14188-1386-43D0-9190-649C1BFE0895}"/>
          </ac:picMkLst>
        </pc:picChg>
        <pc:picChg chg="del">
          <ac:chgData name="Li Lixiang" userId="6104bbfcb56aea79" providerId="LiveId" clId="{B9446184-0E51-4ADC-8B7C-57AD638D7E44}" dt="2021-02-13T13:24:30.822" v="894" actId="478"/>
          <ac:picMkLst>
            <pc:docMk/>
            <pc:sldMk cId="2510953356" sldId="266"/>
            <ac:picMk id="7" creationId="{2DA901EC-B9ED-445F-8796-2A298A631CA2}"/>
          </ac:picMkLst>
        </pc:picChg>
      </pc:sldChg>
      <pc:sldChg chg="addSp delSp modSp add del mod ord">
        <pc:chgData name="Li Lixiang" userId="6104bbfcb56aea79" providerId="LiveId" clId="{B9446184-0E51-4ADC-8B7C-57AD638D7E44}" dt="2021-02-17T04:25:49.901" v="2912" actId="47"/>
        <pc:sldMkLst>
          <pc:docMk/>
          <pc:sldMk cId="2292985044" sldId="267"/>
        </pc:sldMkLst>
        <pc:spChg chg="mod">
          <ac:chgData name="Li Lixiang" userId="6104bbfcb56aea79" providerId="LiveId" clId="{B9446184-0E51-4ADC-8B7C-57AD638D7E44}" dt="2021-02-13T15:24:45.578" v="2269" actId="14100"/>
          <ac:spMkLst>
            <pc:docMk/>
            <pc:sldMk cId="2292985044" sldId="267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4:48.843" v="2270" actId="14100"/>
          <ac:spMkLst>
            <pc:docMk/>
            <pc:sldMk cId="2292985044" sldId="267"/>
            <ac:spMk id="9" creationId="{B3A91969-9FC0-40D6-97FB-CB169B0FD70D}"/>
          </ac:spMkLst>
        </pc:spChg>
        <pc:graphicFrameChg chg="add del mod modGraphic">
          <ac:chgData name="Li Lixiang" userId="6104bbfcb56aea79" providerId="LiveId" clId="{B9446184-0E51-4ADC-8B7C-57AD638D7E44}" dt="2021-02-17T04:22:47.138" v="2908" actId="478"/>
          <ac:graphicFrameMkLst>
            <pc:docMk/>
            <pc:sldMk cId="2292985044" sldId="267"/>
            <ac:graphicFrameMk id="3" creationId="{D84780B3-319D-492D-A007-9A07BDBD415B}"/>
          </ac:graphicFrameMkLst>
        </pc:graphicFrameChg>
        <pc:graphicFrameChg chg="del">
          <ac:chgData name="Li Lixiang" userId="6104bbfcb56aea79" providerId="LiveId" clId="{B9446184-0E51-4ADC-8B7C-57AD638D7E44}" dt="2021-02-13T14:26:53.922" v="1584" actId="478"/>
          <ac:graphicFrameMkLst>
            <pc:docMk/>
            <pc:sldMk cId="2292985044" sldId="267"/>
            <ac:graphicFrameMk id="5" creationId="{485E8036-9BD6-4845-88C1-A13EE7B17B61}"/>
          </ac:graphicFrameMkLst>
        </pc:graphicFrameChg>
        <pc:picChg chg="del">
          <ac:chgData name="Li Lixiang" userId="6104bbfcb56aea79" providerId="LiveId" clId="{B9446184-0E51-4ADC-8B7C-57AD638D7E44}" dt="2021-02-13T14:26:54.789" v="1585" actId="478"/>
          <ac:picMkLst>
            <pc:docMk/>
            <pc:sldMk cId="2292985044" sldId="267"/>
            <ac:picMk id="4" creationId="{5ED14188-1386-43D0-9190-649C1BFE0895}"/>
          </ac:picMkLst>
        </pc:picChg>
        <pc:picChg chg="add mod">
          <ac:chgData name="Li Lixiang" userId="6104bbfcb56aea79" providerId="LiveId" clId="{B9446184-0E51-4ADC-8B7C-57AD638D7E44}" dt="2021-02-17T04:24:15.909" v="2911" actId="1076"/>
          <ac:picMkLst>
            <pc:docMk/>
            <pc:sldMk cId="2292985044" sldId="267"/>
            <ac:picMk id="5" creationId="{631E7553-A011-4B43-A638-C8BB45BD456D}"/>
          </ac:picMkLst>
        </pc:picChg>
        <pc:picChg chg="add del mod">
          <ac:chgData name="Li Lixiang" userId="6104bbfcb56aea79" providerId="LiveId" clId="{B9446184-0E51-4ADC-8B7C-57AD638D7E44}" dt="2021-02-17T04:22:47.138" v="2908" actId="478"/>
          <ac:picMkLst>
            <pc:docMk/>
            <pc:sldMk cId="2292985044" sldId="267"/>
            <ac:picMk id="7" creationId="{D684A5AE-6CD5-441A-8FA2-6E81CC81E54E}"/>
          </ac:picMkLst>
        </pc:picChg>
      </pc:sldChg>
      <pc:sldChg chg="modSp add del mod">
        <pc:chgData name="Li Lixiang" userId="6104bbfcb56aea79" providerId="LiveId" clId="{B9446184-0E51-4ADC-8B7C-57AD638D7E44}" dt="2021-02-17T03:49:37.036" v="2906" actId="47"/>
        <pc:sldMkLst>
          <pc:docMk/>
          <pc:sldMk cId="2280381234" sldId="268"/>
        </pc:sldMkLst>
        <pc:spChg chg="mod">
          <ac:chgData name="Li Lixiang" userId="6104bbfcb56aea79" providerId="LiveId" clId="{B9446184-0E51-4ADC-8B7C-57AD638D7E44}" dt="2021-02-13T14:41:35.703" v="1740" actId="20577"/>
          <ac:spMkLst>
            <pc:docMk/>
            <pc:sldMk cId="2280381234" sldId="268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2:35.210" v="1892" actId="20577"/>
          <ac:spMkLst>
            <pc:docMk/>
            <pc:sldMk cId="2280381234" sldId="268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B9446184-0E51-4ADC-8B7C-57AD638D7E44}" dt="2021-02-17T03:49:43.502" v="2907" actId="47"/>
        <pc:sldMkLst>
          <pc:docMk/>
          <pc:sldMk cId="2033969740" sldId="269"/>
        </pc:sldMkLst>
        <pc:spChg chg="mod">
          <ac:chgData name="Li Lixiang" userId="6104bbfcb56aea79" providerId="LiveId" clId="{B9446184-0E51-4ADC-8B7C-57AD638D7E44}" dt="2021-02-13T14:48:05.593" v="2150" actId="20577"/>
          <ac:spMkLst>
            <pc:docMk/>
            <pc:sldMk cId="2033969740" sldId="269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4:47:47.391" v="2137" actId="20577"/>
          <ac:spMkLst>
            <pc:docMk/>
            <pc:sldMk cId="2033969740" sldId="269"/>
            <ac:spMk id="9" creationId="{B3A91969-9FC0-40D6-97FB-CB169B0FD70D}"/>
          </ac:spMkLst>
        </pc:spChg>
      </pc:sldChg>
      <pc:sldChg chg="modSp add del mod ord">
        <pc:chgData name="Li Lixiang" userId="6104bbfcb56aea79" providerId="LiveId" clId="{B9446184-0E51-4ADC-8B7C-57AD638D7E44}" dt="2021-02-17T04:29:28.935" v="3118" actId="47"/>
        <pc:sldMkLst>
          <pc:docMk/>
          <pc:sldMk cId="1819763317" sldId="270"/>
        </pc:sldMkLst>
        <pc:spChg chg="mod">
          <ac:chgData name="Li Lixiang" userId="6104bbfcb56aea79" providerId="LiveId" clId="{B9446184-0E51-4ADC-8B7C-57AD638D7E44}" dt="2021-02-17T04:26:30.696" v="2945" actId="20577"/>
          <ac:spMkLst>
            <pc:docMk/>
            <pc:sldMk cId="1819763317" sldId="270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7T04:27:48.927" v="3117" actId="20577"/>
          <ac:spMkLst>
            <pc:docMk/>
            <pc:sldMk cId="1819763317" sldId="270"/>
            <ac:spMk id="9" creationId="{B3A91969-9FC0-40D6-97FB-CB169B0FD70D}"/>
          </ac:spMkLst>
        </pc:spChg>
      </pc:sldChg>
      <pc:sldChg chg="modSp add mod ord">
        <pc:chgData name="Li Lixiang" userId="6104bbfcb56aea79" providerId="LiveId" clId="{B9446184-0E51-4ADC-8B7C-57AD638D7E44}" dt="2021-02-17T04:29:40.598" v="3122"/>
        <pc:sldMkLst>
          <pc:docMk/>
          <pc:sldMk cId="1732110910" sldId="271"/>
        </pc:sldMkLst>
        <pc:spChg chg="mod">
          <ac:chgData name="Li Lixiang" userId="6104bbfcb56aea79" providerId="LiveId" clId="{B9446184-0E51-4ADC-8B7C-57AD638D7E44}" dt="2021-02-13T15:28:01.081" v="2716" actId="5793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B9446184-0E51-4ADC-8B7C-57AD638D7E44}" dt="2021-02-13T15:29:21.921" v="2901" actId="14100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071FCB63-C3B8-4D0E-9D77-42FB0FCF0B6E}"/>
    <pc:docChg chg="custSel modSld">
      <pc:chgData name="Li Lixiang" userId="6104bbfcb56aea79" providerId="LiveId" clId="{071FCB63-C3B8-4D0E-9D77-42FB0FCF0B6E}" dt="2021-03-04T03:51:54.847" v="337" actId="20577"/>
      <pc:docMkLst>
        <pc:docMk/>
      </pc:docMkLst>
      <pc:sldChg chg="modSp mod">
        <pc:chgData name="Li Lixiang" userId="6104bbfcb56aea79" providerId="LiveId" clId="{071FCB63-C3B8-4D0E-9D77-42FB0FCF0B6E}" dt="2021-03-04T03:51:54.847" v="337" actId="20577"/>
        <pc:sldMkLst>
          <pc:docMk/>
          <pc:sldMk cId="3650079851" sldId="256"/>
        </pc:sldMkLst>
        <pc:spChg chg="mod">
          <ac:chgData name="Li Lixiang" userId="6104bbfcb56aea79" providerId="LiveId" clId="{071FCB63-C3B8-4D0E-9D77-42FB0FCF0B6E}" dt="2021-03-04T03:51:54.847" v="337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071FCB63-C3B8-4D0E-9D77-42FB0FCF0B6E}" dt="2021-02-27T03:05:10.520" v="311" actId="27636"/>
        <pc:sldMkLst>
          <pc:docMk/>
          <pc:sldMk cId="1732110910" sldId="271"/>
        </pc:sldMkLst>
        <pc:spChg chg="mod">
          <ac:chgData name="Li Lixiang" userId="6104bbfcb56aea79" providerId="LiveId" clId="{071FCB63-C3B8-4D0E-9D77-42FB0FCF0B6E}" dt="2021-02-27T03:01:43.777" v="27" actId="20577"/>
          <ac:spMkLst>
            <pc:docMk/>
            <pc:sldMk cId="1732110910" sldId="271"/>
            <ac:spMk id="2" creationId="{5EC01E2D-9CFE-4D5D-8863-3BA90731F07B}"/>
          </ac:spMkLst>
        </pc:spChg>
        <pc:spChg chg="mod">
          <ac:chgData name="Li Lixiang" userId="6104bbfcb56aea79" providerId="LiveId" clId="{071FCB63-C3B8-4D0E-9D77-42FB0FCF0B6E}" dt="2021-02-27T03:05:10.520" v="311" actId="27636"/>
          <ac:spMkLst>
            <pc:docMk/>
            <pc:sldMk cId="1732110910" sldId="271"/>
            <ac:spMk id="9" creationId="{B3A91969-9FC0-40D6-97FB-CB169B0FD70D}"/>
          </ac:spMkLst>
        </pc:sp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1181B68A-A3F3-40A5-A96B-E035DA0A4B48}"/>
    <pc:docChg chg="custSel addSld modSld">
      <pc:chgData name="Li Lixiang" userId="6104bbfcb56aea79" providerId="LiveId" clId="{1181B68A-A3F3-40A5-A96B-E035DA0A4B48}" dt="2021-09-26T14:57:46.284" v="677" actId="20577"/>
      <pc:docMkLst>
        <pc:docMk/>
      </pc:docMkLst>
      <pc:sldChg chg="modSp mod">
        <pc:chgData name="Li Lixiang" userId="6104bbfcb56aea79" providerId="LiveId" clId="{1181B68A-A3F3-40A5-A96B-E035DA0A4B48}" dt="2021-07-15T07:04:05.183" v="28" actId="20577"/>
        <pc:sldMkLst>
          <pc:docMk/>
          <pc:sldMk cId="3650079851" sldId="256"/>
        </pc:sldMkLst>
        <pc:spChg chg="mod">
          <ac:chgData name="Li Lixiang" userId="6104bbfcb56aea79" providerId="LiveId" clId="{1181B68A-A3F3-40A5-A96B-E035DA0A4B48}" dt="2021-07-15T07:04:05.183" v="2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1181B68A-A3F3-40A5-A96B-E035DA0A4B48}" dt="2021-09-26T14:57:46.284" v="677" actId="20577"/>
        <pc:sldMkLst>
          <pc:docMk/>
          <pc:sldMk cId="1732110910" sldId="271"/>
        </pc:sldMkLst>
        <pc:spChg chg="mod">
          <ac:chgData name="Li Lixiang" userId="6104bbfcb56aea79" providerId="LiveId" clId="{1181B68A-A3F3-40A5-A96B-E035DA0A4B48}" dt="2021-09-26T14:57:46.284" v="677" actId="20577"/>
          <ac:spMkLst>
            <pc:docMk/>
            <pc:sldMk cId="1732110910" sldId="271"/>
            <ac:spMk id="5" creationId="{B8D46EF6-331C-487B-A3AF-6B7826F706FC}"/>
          </ac:spMkLst>
        </pc:spChg>
        <pc:spChg chg="mod">
          <ac:chgData name="Li Lixiang" userId="6104bbfcb56aea79" providerId="LiveId" clId="{1181B68A-A3F3-40A5-A96B-E035DA0A4B48}" dt="2021-09-26T14:57:43.200" v="673" actId="20577"/>
          <ac:spMkLst>
            <pc:docMk/>
            <pc:sldMk cId="1732110910" sldId="271"/>
            <ac:spMk id="7" creationId="{2E0A0482-259B-4575-AFA5-22D557268208}"/>
          </ac:spMkLst>
        </pc:spChg>
        <pc:spChg chg="mod">
          <ac:chgData name="Li Lixiang" userId="6104bbfcb56aea79" providerId="LiveId" clId="{1181B68A-A3F3-40A5-A96B-E035DA0A4B48}" dt="2021-09-26T14:57:38.359" v="669" actId="20577"/>
          <ac:spMkLst>
            <pc:docMk/>
            <pc:sldMk cId="1732110910" sldId="271"/>
            <ac:spMk id="9" creationId="{B3A91969-9FC0-40D6-97FB-CB169B0FD70D}"/>
          </ac:spMkLst>
        </pc:spChg>
      </pc:sldChg>
      <pc:sldChg chg="modSp mod">
        <pc:chgData name="Li Lixiang" userId="6104bbfcb56aea79" providerId="LiveId" clId="{1181B68A-A3F3-40A5-A96B-E035DA0A4B48}" dt="2021-09-13T07:07:22.547" v="530" actId="20577"/>
        <pc:sldMkLst>
          <pc:docMk/>
          <pc:sldMk cId="4215491028" sldId="273"/>
        </pc:sldMkLst>
        <pc:spChg chg="mod">
          <ac:chgData name="Li Lixiang" userId="6104bbfcb56aea79" providerId="LiveId" clId="{1181B68A-A3F3-40A5-A96B-E035DA0A4B48}" dt="2021-09-13T07:07:22.547" v="530" actId="20577"/>
          <ac:spMkLst>
            <pc:docMk/>
            <pc:sldMk cId="4215491028" sldId="273"/>
            <ac:spMk id="9" creationId="{B3A91969-9FC0-40D6-97FB-CB169B0FD70D}"/>
          </ac:spMkLst>
        </pc:spChg>
      </pc:sldChg>
      <pc:sldChg chg="addSp delSp modSp new mod">
        <pc:chgData name="Li Lixiang" userId="6104bbfcb56aea79" providerId="LiveId" clId="{1181B68A-A3F3-40A5-A96B-E035DA0A4B48}" dt="2021-09-13T07:43:26.282" v="586" actId="1076"/>
        <pc:sldMkLst>
          <pc:docMk/>
          <pc:sldMk cId="2220017688" sldId="274"/>
        </pc:sldMkLst>
        <pc:spChg chg="mod">
          <ac:chgData name="Li Lixiang" userId="6104bbfcb56aea79" providerId="LiveId" clId="{1181B68A-A3F3-40A5-A96B-E035DA0A4B48}" dt="2021-07-19T08:46:06.437" v="34" actId="20577"/>
          <ac:spMkLst>
            <pc:docMk/>
            <pc:sldMk cId="2220017688" sldId="274"/>
            <ac:spMk id="2" creationId="{AC817556-6E08-4F6E-9975-A19E6074CC9A}"/>
          </ac:spMkLst>
        </pc:spChg>
        <pc:spChg chg="mod">
          <ac:chgData name="Li Lixiang" userId="6104bbfcb56aea79" providerId="LiveId" clId="{1181B68A-A3F3-40A5-A96B-E035DA0A4B48}" dt="2021-09-13T07:42:16.466" v="577" actId="20577"/>
          <ac:spMkLst>
            <pc:docMk/>
            <pc:sldMk cId="2220017688" sldId="274"/>
            <ac:spMk id="3" creationId="{76DC32E7-6023-4B60-8B39-08C6166810B3}"/>
          </ac:spMkLst>
        </pc:spChg>
        <pc:spChg chg="add mod">
          <ac:chgData name="Li Lixiang" userId="6104bbfcb56aea79" providerId="LiveId" clId="{1181B68A-A3F3-40A5-A96B-E035DA0A4B48}" dt="2021-07-19T08:46:28.836" v="36" actId="1076"/>
          <ac:spMkLst>
            <pc:docMk/>
            <pc:sldMk cId="2220017688" sldId="274"/>
            <ac:spMk id="4" creationId="{16F7C5AD-9DEE-40BA-8278-CD59C5E92E92}"/>
          </ac:spMkLst>
        </pc:spChg>
        <pc:spChg chg="add mod">
          <ac:chgData name="Li Lixiang" userId="6104bbfcb56aea79" providerId="LiveId" clId="{1181B68A-A3F3-40A5-A96B-E035DA0A4B48}" dt="2021-07-19T08:46:28.836" v="36" actId="1076"/>
          <ac:spMkLst>
            <pc:docMk/>
            <pc:sldMk cId="2220017688" sldId="274"/>
            <ac:spMk id="5" creationId="{24BC9372-E70E-43B3-9D8E-83AE0A10DBD1}"/>
          </ac:spMkLst>
        </pc:spChg>
        <pc:spChg chg="add del mod">
          <ac:chgData name="Li Lixiang" userId="6104bbfcb56aea79" providerId="LiveId" clId="{1181B68A-A3F3-40A5-A96B-E035DA0A4B48}" dt="2021-09-13T07:43:16.513" v="583" actId="478"/>
          <ac:spMkLst>
            <pc:docMk/>
            <pc:sldMk cId="2220017688" sldId="274"/>
            <ac:spMk id="6" creationId="{57E34617-E28E-4612-9790-A9AFC059D891}"/>
          </ac:spMkLst>
        </pc:spChg>
        <pc:spChg chg="add del mod">
          <ac:chgData name="Li Lixiang" userId="6104bbfcb56aea79" providerId="LiveId" clId="{1181B68A-A3F3-40A5-A96B-E035DA0A4B48}" dt="2021-09-13T07:43:16.513" v="583" actId="478"/>
          <ac:spMkLst>
            <pc:docMk/>
            <pc:sldMk cId="2220017688" sldId="274"/>
            <ac:spMk id="7" creationId="{690C8CF1-A06D-4527-ADEC-21C31DE4FE3A}"/>
          </ac:spMkLst>
        </pc:spChg>
        <pc:spChg chg="add mod">
          <ac:chgData name="Li Lixiang" userId="6104bbfcb56aea79" providerId="LiveId" clId="{1181B68A-A3F3-40A5-A96B-E035DA0A4B48}" dt="2021-09-13T07:43:20.202" v="585" actId="1076"/>
          <ac:spMkLst>
            <pc:docMk/>
            <pc:sldMk cId="2220017688" sldId="274"/>
            <ac:spMk id="8" creationId="{429635D6-A086-448A-B702-01A708FD572F}"/>
          </ac:spMkLst>
        </pc:spChg>
        <pc:spChg chg="add mod">
          <ac:chgData name="Li Lixiang" userId="6104bbfcb56aea79" providerId="LiveId" clId="{1181B68A-A3F3-40A5-A96B-E035DA0A4B48}" dt="2021-09-13T07:43:26.282" v="586" actId="1076"/>
          <ac:spMkLst>
            <pc:docMk/>
            <pc:sldMk cId="2220017688" sldId="274"/>
            <ac:spMk id="9" creationId="{7E732488-3312-45A3-A784-E18D71BB58D0}"/>
          </ac:spMkLst>
        </pc:spChg>
      </pc:sldChg>
      <pc:sldChg chg="addSp modSp new mod">
        <pc:chgData name="Li Lixiang" userId="6104bbfcb56aea79" providerId="LiveId" clId="{1181B68A-A3F3-40A5-A96B-E035DA0A4B48}" dt="2021-09-12T16:15:06.120" v="388" actId="20577"/>
        <pc:sldMkLst>
          <pc:docMk/>
          <pc:sldMk cId="2610539486" sldId="275"/>
        </pc:sldMkLst>
        <pc:spChg chg="mod">
          <ac:chgData name="Li Lixiang" userId="6104bbfcb56aea79" providerId="LiveId" clId="{1181B68A-A3F3-40A5-A96B-E035DA0A4B48}" dt="2021-09-12T16:12:45.078" v="192" actId="20577"/>
          <ac:spMkLst>
            <pc:docMk/>
            <pc:sldMk cId="2610539486" sldId="275"/>
            <ac:spMk id="2" creationId="{398DD150-2288-4A78-BA48-9C1017B29375}"/>
          </ac:spMkLst>
        </pc:spChg>
        <pc:spChg chg="mod">
          <ac:chgData name="Li Lixiang" userId="6104bbfcb56aea79" providerId="LiveId" clId="{1181B68A-A3F3-40A5-A96B-E035DA0A4B48}" dt="2021-09-12T16:14:09.716" v="381" actId="14100"/>
          <ac:spMkLst>
            <pc:docMk/>
            <pc:sldMk cId="2610539486" sldId="275"/>
            <ac:spMk id="3" creationId="{E5DA7F71-31B4-4A77-8FAF-20C7D5B40293}"/>
          </ac:spMkLst>
        </pc:spChg>
        <pc:spChg chg="add mod">
          <ac:chgData name="Li Lixiang" userId="6104bbfcb56aea79" providerId="LiveId" clId="{1181B68A-A3F3-40A5-A96B-E035DA0A4B48}" dt="2021-09-12T16:14:04.377" v="380" actId="20577"/>
          <ac:spMkLst>
            <pc:docMk/>
            <pc:sldMk cId="2610539486" sldId="275"/>
            <ac:spMk id="4" creationId="{0AD6245E-0BE2-4ABE-B0A3-F6D5315426C7}"/>
          </ac:spMkLst>
        </pc:spChg>
        <pc:spChg chg="add mod">
          <ac:chgData name="Li Lixiang" userId="6104bbfcb56aea79" providerId="LiveId" clId="{1181B68A-A3F3-40A5-A96B-E035DA0A4B48}" dt="2021-09-12T16:15:06.120" v="388" actId="20577"/>
          <ac:spMkLst>
            <pc:docMk/>
            <pc:sldMk cId="2610539486" sldId="275"/>
            <ac:spMk id="5" creationId="{D08842D4-DC31-477F-8558-7EE754AB545E}"/>
          </ac:spMkLst>
        </pc:spChg>
      </pc:sldChg>
    </pc:docChg>
  </pc:docChgLst>
  <pc:docChgLst>
    <pc:chgData name="Li Lixiang" userId="6104bbfcb56aea79" providerId="LiveId" clId="{41B344FB-AB7A-4590-98F1-0A18A87BA58D}"/>
    <pc:docChg chg="undo redo custSel addSld delSld modSld">
      <pc:chgData name="Li Lixiang" userId="6104bbfcb56aea79" providerId="LiveId" clId="{41B344FB-AB7A-4590-98F1-0A18A87BA58D}" dt="2021-06-18T13:05:00.951" v="792" actId="1076"/>
      <pc:docMkLst>
        <pc:docMk/>
      </pc:docMkLst>
      <pc:sldChg chg="modSp mod">
        <pc:chgData name="Li Lixiang" userId="6104bbfcb56aea79" providerId="LiveId" clId="{41B344FB-AB7A-4590-98F1-0A18A87BA58D}" dt="2021-06-11T06:19:08.031" v="753" actId="20577"/>
        <pc:sldMkLst>
          <pc:docMk/>
          <pc:sldMk cId="3650079851" sldId="256"/>
        </pc:sldMkLst>
        <pc:spChg chg="mod">
          <ac:chgData name="Li Lixiang" userId="6104bbfcb56aea79" providerId="LiveId" clId="{41B344FB-AB7A-4590-98F1-0A18A87BA58D}" dt="2021-06-11T06:19:08.031" v="753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 mod">
        <pc:chgData name="Li Lixiang" userId="6104bbfcb56aea79" providerId="LiveId" clId="{41B344FB-AB7A-4590-98F1-0A18A87BA58D}" dt="2021-06-18T13:05:00.951" v="792" actId="1076"/>
        <pc:sldMkLst>
          <pc:docMk/>
          <pc:sldMk cId="1732110910" sldId="271"/>
        </pc:sldMkLst>
        <pc:spChg chg="add mod">
          <ac:chgData name="Li Lixiang" userId="6104bbfcb56aea79" providerId="LiveId" clId="{41B344FB-AB7A-4590-98F1-0A18A87BA58D}" dt="2021-06-18T13:05:00.951" v="792" actId="1076"/>
          <ac:spMkLst>
            <pc:docMk/>
            <pc:sldMk cId="1732110910" sldId="271"/>
            <ac:spMk id="5" creationId="{B8D46EF6-331C-487B-A3AF-6B7826F706FC}"/>
          </ac:spMkLst>
        </pc:spChg>
        <pc:spChg chg="add del mod">
          <ac:chgData name="Li Lixiang" userId="6104bbfcb56aea79" providerId="LiveId" clId="{41B344FB-AB7A-4590-98F1-0A18A87BA58D}" dt="2021-06-18T13:03:52.638" v="779" actId="478"/>
          <ac:spMkLst>
            <pc:docMk/>
            <pc:sldMk cId="1732110910" sldId="271"/>
            <ac:spMk id="6" creationId="{2A763F91-B7FA-4C0C-AB83-81BF28229A65}"/>
          </ac:spMkLst>
        </pc:spChg>
        <pc:spChg chg="add mod">
          <ac:chgData name="Li Lixiang" userId="6104bbfcb56aea79" providerId="LiveId" clId="{41B344FB-AB7A-4590-98F1-0A18A87BA58D}" dt="2021-06-18T13:04:57.032" v="791" actId="1076"/>
          <ac:spMkLst>
            <pc:docMk/>
            <pc:sldMk cId="1732110910" sldId="271"/>
            <ac:spMk id="7" creationId="{2E0A0482-259B-4575-AFA5-22D557268208}"/>
          </ac:spMkLst>
        </pc:spChg>
        <pc:spChg chg="add del mod">
          <ac:chgData name="Li Lixiang" userId="6104bbfcb56aea79" providerId="LiveId" clId="{41B344FB-AB7A-4590-98F1-0A18A87BA58D}" dt="2021-06-18T13:03:41.230" v="776" actId="478"/>
          <ac:spMkLst>
            <pc:docMk/>
            <pc:sldMk cId="1732110910" sldId="271"/>
            <ac:spMk id="8" creationId="{760FF115-94BF-413D-99BB-75D2CA9E8B54}"/>
          </ac:spMkLst>
        </pc:spChg>
        <pc:spChg chg="mod">
          <ac:chgData name="Li Lixiang" userId="6104bbfcb56aea79" providerId="LiveId" clId="{41B344FB-AB7A-4590-98F1-0A18A87BA58D}" dt="2021-05-17T10:57:15.137" v="168" actId="207"/>
          <ac:spMkLst>
            <pc:docMk/>
            <pc:sldMk cId="1732110910" sldId="271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1:50:57.503" v="440" actId="20577"/>
        <pc:sldMkLst>
          <pc:docMk/>
          <pc:sldMk cId="676054300" sldId="272"/>
        </pc:sldMkLst>
        <pc:spChg chg="mod">
          <ac:chgData name="Li Lixiang" userId="6104bbfcb56aea79" providerId="LiveId" clId="{41B344FB-AB7A-4590-98F1-0A18A87BA58D}" dt="2021-05-17T11:48:48.405" v="175" actId="20577"/>
          <ac:spMkLst>
            <pc:docMk/>
            <pc:sldMk cId="676054300" sldId="272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0:57.503" v="440" actId="20577"/>
          <ac:spMkLst>
            <pc:docMk/>
            <pc:sldMk cId="676054300" sldId="272"/>
            <ac:spMk id="9" creationId="{B3A91969-9FC0-40D6-97FB-CB169B0FD70D}"/>
          </ac:spMkLst>
        </pc:spChg>
      </pc:sldChg>
      <pc:sldChg chg="modSp add del mod">
        <pc:chgData name="Li Lixiang" userId="6104bbfcb56aea79" providerId="LiveId" clId="{41B344FB-AB7A-4590-98F1-0A18A87BA58D}" dt="2021-05-17T11:54:46.820" v="562" actId="47"/>
        <pc:sldMkLst>
          <pc:docMk/>
          <pc:sldMk cId="2134444537" sldId="273"/>
        </pc:sldMkLst>
        <pc:spChg chg="mod">
          <ac:chgData name="Li Lixiang" userId="6104bbfcb56aea79" providerId="LiveId" clId="{41B344FB-AB7A-4590-98F1-0A18A87BA58D}" dt="2021-05-17T11:51:49.508" v="451" actId="20577"/>
          <ac:spMkLst>
            <pc:docMk/>
            <pc:sldMk cId="2134444537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1:52:30.390" v="561" actId="20577"/>
          <ac:spMkLst>
            <pc:docMk/>
            <pc:sldMk cId="2134444537" sldId="273"/>
            <ac:spMk id="9" creationId="{B3A91969-9FC0-40D6-97FB-CB169B0FD70D}"/>
          </ac:spMkLst>
        </pc:spChg>
      </pc:sldChg>
      <pc:sldChg chg="modSp add mod">
        <pc:chgData name="Li Lixiang" userId="6104bbfcb56aea79" providerId="LiveId" clId="{41B344FB-AB7A-4590-98F1-0A18A87BA58D}" dt="2021-05-17T12:07:17.248" v="749" actId="20577"/>
        <pc:sldMkLst>
          <pc:docMk/>
          <pc:sldMk cId="4215491028" sldId="273"/>
        </pc:sldMkLst>
        <pc:spChg chg="mod">
          <ac:chgData name="Li Lixiang" userId="6104bbfcb56aea79" providerId="LiveId" clId="{41B344FB-AB7A-4590-98F1-0A18A87BA58D}" dt="2021-05-17T12:04:33.448" v="574" actId="20577"/>
          <ac:spMkLst>
            <pc:docMk/>
            <pc:sldMk cId="4215491028" sldId="273"/>
            <ac:spMk id="2" creationId="{5EC01E2D-9CFE-4D5D-8863-3BA90731F07B}"/>
          </ac:spMkLst>
        </pc:spChg>
        <pc:spChg chg="mod">
          <ac:chgData name="Li Lixiang" userId="6104bbfcb56aea79" providerId="LiveId" clId="{41B344FB-AB7A-4590-98F1-0A18A87BA58D}" dt="2021-05-17T12:07:17.248" v="749" actId="20577"/>
          <ac:spMkLst>
            <pc:docMk/>
            <pc:sldMk cId="4215491028" sldId="273"/>
            <ac:spMk id="9" creationId="{B3A91969-9FC0-40D6-97FB-CB169B0FD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" TargetMode="External"/><Relationship Id="rId2" Type="http://schemas.openxmlformats.org/officeDocument/2006/relationships/hyperlink" Target="https://dq-blog-files.s3.amazonaws.com/movies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A1 – pandas and excel file 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 file data operation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8609200" cy="3033614"/>
          </a:xfrm>
        </p:spPr>
        <p:txBody>
          <a:bodyPr>
            <a:normAutofit/>
          </a:bodyPr>
          <a:lstStyle/>
          <a:p>
            <a:r>
              <a:rPr lang="en-US" dirty="0"/>
              <a:t>Excel: a worksheet program to process data. Lots of data are stored in excel file format and been processed using excel.</a:t>
            </a:r>
          </a:p>
          <a:p>
            <a:r>
              <a:rPr lang="en-US" dirty="0"/>
              <a:t>Python has packages to process excel files: read excel data, and output data to excel format.</a:t>
            </a:r>
          </a:p>
          <a:p>
            <a:r>
              <a:rPr lang="en-US" dirty="0"/>
              <a:t>Install following python modules: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pandas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OpenPyXL</a:t>
            </a:r>
            <a:r>
              <a:rPr lang="en-US" dirty="0"/>
              <a:t>(to read xlsx/</a:t>
            </a:r>
            <a:r>
              <a:rPr lang="en-US" dirty="0" err="1"/>
              <a:t>xlsm</a:t>
            </a:r>
            <a:r>
              <a:rPr lang="en-US" dirty="0"/>
              <a:t>), </a:t>
            </a:r>
            <a:r>
              <a:rPr lang="en-US" dirty="0" err="1">
                <a:solidFill>
                  <a:srgbClr val="FFFF00"/>
                </a:solidFill>
              </a:rPr>
              <a:t>XlsxWriter</a:t>
            </a:r>
            <a:r>
              <a:rPr lang="en-US" dirty="0"/>
              <a:t>(to write xlsx)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Matplotlib</a:t>
            </a:r>
            <a:r>
              <a:rPr lang="en-US" dirty="0"/>
              <a:t> (for plot figures from data)</a:t>
            </a:r>
          </a:p>
          <a:p>
            <a:pPr lvl="1"/>
            <a:r>
              <a:rPr lang="en-US" dirty="0"/>
              <a:t>For old format excel file (.</a:t>
            </a:r>
            <a:r>
              <a:rPr lang="en-US" dirty="0" err="1"/>
              <a:t>xls</a:t>
            </a:r>
            <a:r>
              <a:rPr lang="en-US" dirty="0"/>
              <a:t>),  need to install </a:t>
            </a:r>
            <a:r>
              <a:rPr lang="en-US" dirty="0" err="1">
                <a:solidFill>
                  <a:srgbClr val="FFFF00"/>
                </a:solidFill>
              </a:rPr>
              <a:t>xlrd</a:t>
            </a:r>
            <a:r>
              <a:rPr lang="en-US" dirty="0"/>
              <a:t>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46EF6-331C-487B-A3AF-6B7826F706FC}"/>
              </a:ext>
            </a:extLst>
          </p:cNvPr>
          <p:cNvSpPr txBox="1"/>
          <p:nvPr/>
        </p:nvSpPr>
        <p:spPr>
          <a:xfrm>
            <a:off x="4694500" y="5175682"/>
            <a:ext cx="48215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0" i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MY" sz="1400" b="0" i="0" dirty="0">
                <a:effectLst/>
                <a:latin typeface="Consolas" panose="020B0609020204030204" pitchFamily="49" charset="0"/>
              </a:rPr>
              <a:t> install -c </a:t>
            </a:r>
            <a:r>
              <a:rPr lang="en-MY" sz="1400" b="0" i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MY" sz="1400" b="0" i="0" dirty="0">
                <a:effectLst/>
                <a:latin typeface="Consolas" panose="020B0609020204030204" pitchFamily="49" charset="0"/>
              </a:rPr>
              <a:t>-forge </a:t>
            </a:r>
            <a:r>
              <a:rPr lang="en-MY" sz="1400" b="0" i="0" dirty="0" err="1">
                <a:effectLst/>
                <a:latin typeface="Consolas" panose="020B0609020204030204" pitchFamily="49" charset="0"/>
              </a:rPr>
              <a:t>xlsxwriter</a:t>
            </a:r>
            <a:endParaRPr lang="en-MY" sz="1400" b="0" i="0" dirty="0">
              <a:effectLst/>
              <a:latin typeface="Consolas" panose="020B0609020204030204" pitchFamily="49" charset="0"/>
            </a:endParaRPr>
          </a:p>
          <a:p>
            <a:r>
              <a:rPr lang="en-MY" sz="1400" b="0" i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MY" sz="1400" b="0" i="0" dirty="0">
                <a:effectLst/>
                <a:latin typeface="Consolas" panose="020B0609020204030204" pitchFamily="49" charset="0"/>
              </a:rPr>
              <a:t> install -c anaconda </a:t>
            </a:r>
            <a:r>
              <a:rPr lang="en-MY" sz="1400" b="0" i="0" dirty="0" err="1">
                <a:effectLst/>
                <a:latin typeface="Consolas" panose="020B0609020204030204" pitchFamily="49" charset="0"/>
              </a:rPr>
              <a:t>openpyxl</a:t>
            </a:r>
            <a:endParaRPr lang="en-MY" sz="1400" b="0" i="0" dirty="0">
              <a:effectLst/>
              <a:latin typeface="Consolas" panose="020B0609020204030204" pitchFamily="49" charset="0"/>
            </a:endParaRPr>
          </a:p>
          <a:p>
            <a:r>
              <a:rPr lang="en-MY" sz="1400" b="0" i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MY" sz="1400" b="0" i="0" dirty="0">
                <a:effectLst/>
                <a:latin typeface="Consolas" panose="020B0609020204030204" pitchFamily="49" charset="0"/>
              </a:rPr>
              <a:t> install -c anaconda </a:t>
            </a:r>
            <a:r>
              <a:rPr lang="en-MY" sz="1400" b="0" i="0" dirty="0" err="1">
                <a:effectLst/>
                <a:latin typeface="Consolas" panose="020B0609020204030204" pitchFamily="49" charset="0"/>
              </a:rPr>
              <a:t>xlrd</a:t>
            </a:r>
            <a:endParaRPr lang="en-MY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A0482-259B-4575-AFA5-22D557268208}"/>
              </a:ext>
            </a:extLst>
          </p:cNvPr>
          <p:cNvSpPr txBox="1"/>
          <p:nvPr/>
        </p:nvSpPr>
        <p:spPr>
          <a:xfrm>
            <a:off x="947257" y="5192835"/>
            <a:ext cx="3381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/>
              <a:t>pip install </a:t>
            </a:r>
            <a:r>
              <a:rPr lang="en-MY" dirty="0" err="1"/>
              <a:t>openpyxl</a:t>
            </a:r>
            <a:endParaRPr lang="en-MY" dirty="0"/>
          </a:p>
          <a:p>
            <a:r>
              <a:rPr lang="en-US" altLang="en-US" dirty="0"/>
              <a:t>pip install </a:t>
            </a:r>
            <a:r>
              <a:rPr lang="en-US" altLang="en-US" dirty="0" err="1"/>
              <a:t>XlsxWriter</a:t>
            </a:r>
            <a:endParaRPr lang="en-US" altLang="en-US" dirty="0"/>
          </a:p>
          <a:p>
            <a:r>
              <a:rPr lang="en-MY" dirty="0"/>
              <a:t>pip install </a:t>
            </a:r>
            <a:r>
              <a:rPr lang="en-MY" dirty="0" err="1"/>
              <a:t>xlrd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21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/>
          </a:bodyPr>
          <a:lstStyle/>
          <a:p>
            <a:r>
              <a:rPr lang="en-US" dirty="0"/>
              <a:t>Basic pandas functions:</a:t>
            </a:r>
          </a:p>
          <a:p>
            <a:pPr lvl="1"/>
            <a:r>
              <a:rPr lang="en-US" dirty="0" err="1"/>
              <a:t>to_excel</a:t>
            </a:r>
            <a:r>
              <a:rPr lang="en-US" dirty="0"/>
              <a:t>(): write </a:t>
            </a:r>
            <a:r>
              <a:rPr lang="en-US" dirty="0" err="1"/>
              <a:t>dataframe</a:t>
            </a:r>
            <a:r>
              <a:rPr lang="en-US" dirty="0"/>
              <a:t> of pandas to an excel file</a:t>
            </a:r>
          </a:p>
          <a:p>
            <a:pPr lvl="1"/>
            <a:r>
              <a:rPr lang="en-US" dirty="0" err="1"/>
              <a:t>read_excel</a:t>
            </a:r>
            <a:r>
              <a:rPr lang="en-US" dirty="0"/>
              <a:t>(): read excel file into a </a:t>
            </a:r>
            <a:r>
              <a:rPr lang="en-US" dirty="0" err="1"/>
              <a:t>dataframe</a:t>
            </a:r>
            <a:r>
              <a:rPr lang="en-US" dirty="0"/>
              <a:t>, or </a:t>
            </a:r>
            <a:r>
              <a:rPr lang="en-US" dirty="0" err="1"/>
              <a:t>dict</a:t>
            </a:r>
            <a:r>
              <a:rPr lang="en-US" dirty="0"/>
              <a:t> of many </a:t>
            </a:r>
            <a:r>
              <a:rPr lang="en-US" dirty="0" err="1"/>
              <a:t>dataframs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 </a:t>
            </a:r>
            <a:r>
              <a:rPr lang="en-US" altLang="zh-CN" dirty="0" err="1"/>
              <a:t>dataframe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32575" cy="30336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MultiIndex</a:t>
            </a:r>
            <a:r>
              <a:rPr lang="en-US" dirty="0"/>
              <a:t>, slice()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 err="1"/>
              <a:t>sort_values</a:t>
            </a:r>
            <a:r>
              <a:rPr lang="en-US" dirty="0"/>
              <a:t>():</a:t>
            </a:r>
          </a:p>
          <a:p>
            <a:r>
              <a:rPr lang="en-US" dirty="0"/>
              <a:t>add new column</a:t>
            </a:r>
          </a:p>
          <a:p>
            <a:r>
              <a:rPr lang="en-US" dirty="0"/>
              <a:t>Take subset of data (some of the columns)</a:t>
            </a:r>
          </a:p>
          <a:p>
            <a:r>
              <a:rPr lang="en-US" dirty="0" err="1"/>
              <a:t>pivot_table</a:t>
            </a:r>
            <a:r>
              <a:rPr lang="en-US" dirty="0"/>
              <a:t>()</a:t>
            </a:r>
          </a:p>
          <a:p>
            <a:r>
              <a:rPr lang="en-US" dirty="0"/>
              <a:t>stack()</a:t>
            </a:r>
          </a:p>
          <a:p>
            <a:r>
              <a:rPr lang="en-US" dirty="0" err="1"/>
              <a:t>reset_index</a:t>
            </a:r>
            <a:r>
              <a:rPr lang="en-US" dirty="0"/>
              <a:t>(), </a:t>
            </a:r>
            <a:r>
              <a:rPr lang="en-US" dirty="0" err="1"/>
              <a:t>set_index</a:t>
            </a:r>
            <a:r>
              <a:rPr lang="en-US" dirty="0"/>
              <a:t>, rename()</a:t>
            </a:r>
          </a:p>
          <a:p>
            <a:r>
              <a:rPr lang="en-US" dirty="0"/>
              <a:t>plot()</a:t>
            </a:r>
          </a:p>
        </p:txBody>
      </p:sp>
    </p:spTree>
    <p:extLst>
      <p:ext uri="{BB962C8B-B14F-4D97-AF65-F5344CB8AC3E}">
        <p14:creationId xmlns:p14="http://schemas.microsoft.com/office/powerpoint/2010/main" val="421549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D150-2288-4A78-BA48-9C1017B2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7F71-31B4-4A77-8FAF-20C7D5B4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557478"/>
          </a:xfrm>
        </p:spPr>
        <p:txBody>
          <a:bodyPr/>
          <a:lstStyle/>
          <a:p>
            <a:r>
              <a:rPr lang="en-US" dirty="0"/>
              <a:t>Seaborn is a package which based on matplotlib, can provide easy way to plot a beautifully styled chart.</a:t>
            </a:r>
          </a:p>
          <a:p>
            <a:r>
              <a:rPr lang="en-US" dirty="0"/>
              <a:t>To install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6245E-0BE2-4ABE-B0A3-F6D5315426C7}"/>
              </a:ext>
            </a:extLst>
          </p:cNvPr>
          <p:cNvSpPr txBox="1"/>
          <p:nvPr/>
        </p:nvSpPr>
        <p:spPr>
          <a:xfrm>
            <a:off x="762699" y="4077100"/>
            <a:ext cx="338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/>
              <a:t>pip install </a:t>
            </a:r>
            <a:r>
              <a:rPr lang="en-US" dirty="0"/>
              <a:t>seaborn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842D4-DC31-477F-8558-7EE754AB545E}"/>
              </a:ext>
            </a:extLst>
          </p:cNvPr>
          <p:cNvSpPr txBox="1"/>
          <p:nvPr/>
        </p:nvSpPr>
        <p:spPr>
          <a:xfrm>
            <a:off x="4405269" y="4077100"/>
            <a:ext cx="3381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MY" dirty="0" err="1"/>
              <a:t>conda</a:t>
            </a:r>
            <a:r>
              <a:rPr lang="en-MY" dirty="0"/>
              <a:t> install </a:t>
            </a:r>
            <a:r>
              <a:rPr lang="en-US" dirty="0"/>
              <a:t>seaborn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05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7556-6E08-4F6E-9975-A19E6074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32E7-6023-4B60-8B39-08C61668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36986"/>
          </a:xfrm>
        </p:spPr>
        <p:txBody>
          <a:bodyPr/>
          <a:lstStyle/>
          <a:p>
            <a:r>
              <a:rPr lang="en-US" dirty="0"/>
              <a:t>Find movie duration and plot a histogram.</a:t>
            </a:r>
          </a:p>
          <a:p>
            <a:endParaRPr lang="en-US" dirty="0"/>
          </a:p>
          <a:p>
            <a:r>
              <a:rPr lang="en-US" dirty="0"/>
              <a:t>Study movie duration and budget, try to find if any relation?</a:t>
            </a:r>
          </a:p>
          <a:p>
            <a:endParaRPr lang="en-US" dirty="0"/>
          </a:p>
          <a:p>
            <a:r>
              <a:rPr lang="en-US" dirty="0"/>
              <a:t>Study a new movie dataset from </a:t>
            </a:r>
            <a:r>
              <a:rPr lang="en-US" dirty="0" err="1"/>
              <a:t>kaggle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7C5AD-9DEE-40BA-8278-CD59C5E92E92}"/>
              </a:ext>
            </a:extLst>
          </p:cNvPr>
          <p:cNvSpPr txBox="1"/>
          <p:nvPr/>
        </p:nvSpPr>
        <p:spPr>
          <a:xfrm>
            <a:off x="4110930" y="4249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effectLst/>
                <a:latin typeface="SSP Local"/>
              </a:rPr>
              <a:t>Movie data created from Kaggle’s IMDB Scores data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C9372-E70E-43B3-9D8E-83AE0A10DBD1}"/>
              </a:ext>
            </a:extLst>
          </p:cNvPr>
          <p:cNvSpPr txBox="1"/>
          <p:nvPr/>
        </p:nvSpPr>
        <p:spPr>
          <a:xfrm>
            <a:off x="4804224" y="9869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https://dq-blog-files.s3.amazonaws.com/movies.xls</a:t>
            </a:r>
            <a:r>
              <a:rPr lang="en-MY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635D6-A086-448A-B702-01A708FD572F}"/>
              </a:ext>
            </a:extLst>
          </p:cNvPr>
          <p:cNvSpPr txBox="1"/>
          <p:nvPr/>
        </p:nvSpPr>
        <p:spPr>
          <a:xfrm>
            <a:off x="1110299" y="4379054"/>
            <a:ext cx="31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MY" dirty="0">
                <a:hlinkClick r:id="rId3"/>
              </a:rPr>
              <a:t>The Movies Dataset | Kaggle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32488-3312-45A3-A784-E18D71BB58D0}"/>
              </a:ext>
            </a:extLst>
          </p:cNvPr>
          <p:cNvSpPr txBox="1"/>
          <p:nvPr/>
        </p:nvSpPr>
        <p:spPr>
          <a:xfrm>
            <a:off x="1397047" y="4748386"/>
            <a:ext cx="681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https://www.kaggle.com/rounakbanik/the-movies-dataset</a:t>
            </a:r>
            <a:r>
              <a:rPr lang="en-MY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001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296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SSP Local</vt:lpstr>
      <vt:lpstr>Arial</vt:lpstr>
      <vt:lpstr>Calibri</vt:lpstr>
      <vt:lpstr>Calibri Light</vt:lpstr>
      <vt:lpstr>Consolas</vt:lpstr>
      <vt:lpstr>天体</vt:lpstr>
      <vt:lpstr>Python programming</vt:lpstr>
      <vt:lpstr>Excel file data operation</vt:lpstr>
      <vt:lpstr>pandas</vt:lpstr>
      <vt:lpstr>Pandas dataframe</vt:lpstr>
      <vt:lpstr>Seaborn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2021-09-26T14:57:48Z</dcterms:modified>
</cp:coreProperties>
</file>