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75" r:id="rId4"/>
    <p:sldId id="27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81B68A-A3F3-40A5-A96B-E035DA0A4B48}" v="1" dt="2021-07-19T08:46:25.445"/>
    <p1510:client id="{E1C0FAEB-704B-44F8-B9FA-C6F970D7F3BE}" v="2" dt="2021-07-19T09:03:25.630"/>
  </p1510:revLst>
</p1510:revInfo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xiang Li" userId="6104bbfcb56aea79" providerId="LiveId" clId="{61E43983-74B9-4925-A0C4-55DE45237742}"/>
    <pc:docChg chg="custSel addSld modSld">
      <pc:chgData name="Lixiang Li" userId="6104bbfcb56aea79" providerId="LiveId" clId="{61E43983-74B9-4925-A0C4-55DE45237742}" dt="2020-12-08T16:04:15.330" v="29" actId="14100"/>
      <pc:docMkLst>
        <pc:docMk/>
      </pc:docMkLst>
      <pc:sldChg chg="delSp modSp">
        <pc:chgData name="Lixiang Li" userId="6104bbfcb56aea79" providerId="LiveId" clId="{61E43983-74B9-4925-A0C4-55DE45237742}" dt="2020-12-08T15:02:02.217" v="15" actId="1036"/>
        <pc:sldMkLst>
          <pc:docMk/>
          <pc:sldMk cId="3326398716" sldId="260"/>
        </pc:sldMkLst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3" creationId="{9A2E8B13-B22A-49AC-A050-813911B3E9EE}"/>
          </ac:picMkLst>
        </pc:picChg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5" creationId="{F1D17BD7-6295-45FF-A531-7B1B911887E4}"/>
          </ac:picMkLst>
        </pc:picChg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7" creationId="{249F4CA4-A5F7-4B45-AECE-8BF2367F185A}"/>
          </ac:picMkLst>
        </pc:picChg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8" creationId="{D370D419-3E35-4D37-A45D-5FE39799715B}"/>
          </ac:picMkLst>
        </pc:picChg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11" creationId="{E4387E32-B012-41C2-8519-ED0F839FC6A6}"/>
          </ac:picMkLst>
        </pc:picChg>
        <pc:picChg chg="del">
          <ac:chgData name="Lixiang Li" userId="6104bbfcb56aea79" providerId="LiveId" clId="{61E43983-74B9-4925-A0C4-55DE45237742}" dt="2020-12-08T15:01:54.468" v="3" actId="478"/>
          <ac:picMkLst>
            <pc:docMk/>
            <pc:sldMk cId="3326398716" sldId="260"/>
            <ac:picMk id="13" creationId="{68ED13C4-3D7B-4777-B195-0214999EB535}"/>
          </ac:picMkLst>
        </pc:picChg>
      </pc:sldChg>
      <pc:sldChg chg="addSp delSp modSp add setBg">
        <pc:chgData name="Lixiang Li" userId="6104bbfcb56aea79" providerId="LiveId" clId="{61E43983-74B9-4925-A0C4-55DE45237742}" dt="2020-12-08T16:04:15.330" v="29" actId="14100"/>
        <pc:sldMkLst>
          <pc:docMk/>
          <pc:sldMk cId="2148867391" sldId="261"/>
        </pc:sldMkLst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3" creationId="{9A2E8B13-B22A-49AC-A050-813911B3E9EE}"/>
          </ac:picMkLst>
        </pc:picChg>
        <pc:picChg chg="add mod">
          <ac:chgData name="Lixiang Li" userId="6104bbfcb56aea79" providerId="LiveId" clId="{61E43983-74B9-4925-A0C4-55DE45237742}" dt="2020-12-08T15:24:39.301" v="22" actId="1076"/>
          <ac:picMkLst>
            <pc:docMk/>
            <pc:sldMk cId="2148867391" sldId="261"/>
            <ac:picMk id="4" creationId="{77E1CBDB-A244-4638-903E-B45A5AA21B2F}"/>
          </ac:picMkLst>
        </pc:picChg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5" creationId="{F1D17BD7-6295-45FF-A531-7B1B911887E4}"/>
          </ac:picMkLst>
        </pc:picChg>
        <pc:picChg chg="add mod">
          <ac:chgData name="Lixiang Li" userId="6104bbfcb56aea79" providerId="LiveId" clId="{61E43983-74B9-4925-A0C4-55DE45237742}" dt="2020-12-08T15:56:38.120" v="26" actId="1076"/>
          <ac:picMkLst>
            <pc:docMk/>
            <pc:sldMk cId="2148867391" sldId="261"/>
            <ac:picMk id="6" creationId="{C86922C7-D634-4139-A0CE-83A3BF872E28}"/>
          </ac:picMkLst>
        </pc:picChg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7" creationId="{249F4CA4-A5F7-4B45-AECE-8BF2367F185A}"/>
          </ac:picMkLst>
        </pc:picChg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8" creationId="{D370D419-3E35-4D37-A45D-5FE39799715B}"/>
          </ac:picMkLst>
        </pc:picChg>
        <pc:picChg chg="add mod">
          <ac:chgData name="Lixiang Li" userId="6104bbfcb56aea79" providerId="LiveId" clId="{61E43983-74B9-4925-A0C4-55DE45237742}" dt="2020-12-08T16:04:15.330" v="29" actId="14100"/>
          <ac:picMkLst>
            <pc:docMk/>
            <pc:sldMk cId="2148867391" sldId="261"/>
            <ac:picMk id="9" creationId="{FB5AD115-9B8B-450E-9A83-43D625FDC6CA}"/>
          </ac:picMkLst>
        </pc:picChg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11" creationId="{E4387E32-B012-41C2-8519-ED0F839FC6A6}"/>
          </ac:picMkLst>
        </pc:picChg>
        <pc:picChg chg="mod">
          <ac:chgData name="Lixiang Li" userId="6104bbfcb56aea79" providerId="LiveId" clId="{61E43983-74B9-4925-A0C4-55DE45237742}" dt="2020-12-08T15:24:37.286" v="21" actId="14100"/>
          <ac:picMkLst>
            <pc:docMk/>
            <pc:sldMk cId="2148867391" sldId="261"/>
            <ac:picMk id="13" creationId="{68ED13C4-3D7B-4777-B195-0214999EB535}"/>
          </ac:picMkLst>
        </pc:picChg>
      </pc:sldChg>
    </pc:docChg>
  </pc:docChgLst>
  <pc:docChgLst>
    <pc:chgData name="Li Lixiang" userId="6104bbfcb56aea79" providerId="LiveId" clId="{B9446184-0E51-4ADC-8B7C-57AD638D7E44}"/>
    <pc:docChg chg="custSel addSld delSld modSld sldOrd">
      <pc:chgData name="Li Lixiang" userId="6104bbfcb56aea79" providerId="LiveId" clId="{B9446184-0E51-4ADC-8B7C-57AD638D7E44}" dt="2021-02-17T04:29:41.965" v="3123" actId="47"/>
      <pc:docMkLst>
        <pc:docMk/>
      </pc:docMkLst>
      <pc:sldChg chg="addSp modSp del mod">
        <pc:chgData name="Li Lixiang" userId="6104bbfcb56aea79" providerId="LiveId" clId="{B9446184-0E51-4ADC-8B7C-57AD638D7E44}" dt="2021-02-17T03:43:12.258" v="2902" actId="47"/>
        <pc:sldMkLst>
          <pc:docMk/>
          <pc:sldMk cId="647322237" sldId="259"/>
        </pc:sldMkLst>
        <pc:spChg chg="mod">
          <ac:chgData name="Li Lixiang" userId="6104bbfcb56aea79" providerId="LiveId" clId="{B9446184-0E51-4ADC-8B7C-57AD638D7E44}" dt="2021-02-13T10:01:05.233" v="5" actId="20577"/>
          <ac:spMkLst>
            <pc:docMk/>
            <pc:sldMk cId="647322237" sldId="259"/>
            <ac:spMk id="2" creationId="{5EC01E2D-9CFE-4D5D-8863-3BA90731F07B}"/>
          </ac:spMkLst>
        </pc:spChg>
        <pc:spChg chg="mod">
          <ac:chgData name="Li Lixiang" userId="6104bbfcb56aea79" providerId="LiveId" clId="{B9446184-0E51-4ADC-8B7C-57AD638D7E44}" dt="2021-02-13T10:05:05.379" v="415" actId="27636"/>
          <ac:spMkLst>
            <pc:docMk/>
            <pc:sldMk cId="647322237" sldId="259"/>
            <ac:spMk id="5" creationId="{24C6C14A-404A-46CC-BBB2-888A7B4B7C1A}"/>
          </ac:spMkLst>
        </pc:spChg>
        <pc:picChg chg="add mod">
          <ac:chgData name="Li Lixiang" userId="6104bbfcb56aea79" providerId="LiveId" clId="{B9446184-0E51-4ADC-8B7C-57AD638D7E44}" dt="2021-02-13T10:04:30.503" v="332" actId="1076"/>
          <ac:picMkLst>
            <pc:docMk/>
            <pc:sldMk cId="647322237" sldId="259"/>
            <ac:picMk id="4" creationId="{46A59891-6D14-4C16-9F9C-EA95FDCEEFC4}"/>
          </ac:picMkLst>
        </pc:picChg>
      </pc:sldChg>
      <pc:sldChg chg="addSp delSp modSp del mod">
        <pc:chgData name="Li Lixiang" userId="6104bbfcb56aea79" providerId="LiveId" clId="{B9446184-0E51-4ADC-8B7C-57AD638D7E44}" dt="2021-02-17T03:43:13.881" v="2903" actId="47"/>
        <pc:sldMkLst>
          <pc:docMk/>
          <pc:sldMk cId="3957381771" sldId="263"/>
        </pc:sldMkLst>
        <pc:spChg chg="mod">
          <ac:chgData name="Li Lixiang" userId="6104bbfcb56aea79" providerId="LiveId" clId="{B9446184-0E51-4ADC-8B7C-57AD638D7E44}" dt="2021-02-13T10:05:29.270" v="447" actId="20577"/>
          <ac:spMkLst>
            <pc:docMk/>
            <pc:sldMk cId="3957381771" sldId="263"/>
            <ac:spMk id="2" creationId="{5EC01E2D-9CFE-4D5D-8863-3BA90731F07B}"/>
          </ac:spMkLst>
        </pc:spChg>
        <pc:spChg chg="del">
          <ac:chgData name="Li Lixiang" userId="6104bbfcb56aea79" providerId="LiveId" clId="{B9446184-0E51-4ADC-8B7C-57AD638D7E44}" dt="2021-02-13T10:05:13.627" v="416" actId="478"/>
          <ac:spMkLst>
            <pc:docMk/>
            <pc:sldMk cId="3957381771" sldId="263"/>
            <ac:spMk id="8" creationId="{2591EF92-2BC2-453C-AE10-E7EA1FBB0758}"/>
          </ac:spMkLst>
        </pc:spChg>
        <pc:spChg chg="mod">
          <ac:chgData name="Li Lixiang" userId="6104bbfcb56aea79" providerId="LiveId" clId="{B9446184-0E51-4ADC-8B7C-57AD638D7E44}" dt="2021-02-13T10:06:50.768" v="573" actId="20577"/>
          <ac:spMkLst>
            <pc:docMk/>
            <pc:sldMk cId="3957381771" sldId="263"/>
            <ac:spMk id="9" creationId="{B3A91969-9FC0-40D6-97FB-CB169B0FD70D}"/>
          </ac:spMkLst>
        </pc:spChg>
        <pc:picChg chg="add mod">
          <ac:chgData name="Li Lixiang" userId="6104bbfcb56aea79" providerId="LiveId" clId="{B9446184-0E51-4ADC-8B7C-57AD638D7E44}" dt="2021-02-13T10:06:08.608" v="449" actId="1076"/>
          <ac:picMkLst>
            <pc:docMk/>
            <pc:sldMk cId="3957381771" sldId="263"/>
            <ac:picMk id="4" creationId="{707C2BDF-1151-4028-B04D-83827CF173DE}"/>
          </ac:picMkLst>
        </pc:picChg>
      </pc:sldChg>
      <pc:sldChg chg="addSp delSp modSp add del mod setBg">
        <pc:chgData name="Li Lixiang" userId="6104bbfcb56aea79" providerId="LiveId" clId="{B9446184-0E51-4ADC-8B7C-57AD638D7E44}" dt="2021-02-17T04:29:41.965" v="3123" actId="47"/>
        <pc:sldMkLst>
          <pc:docMk/>
          <pc:sldMk cId="2891839758" sldId="264"/>
        </pc:sldMkLst>
        <pc:spChg chg="mod">
          <ac:chgData name="Li Lixiang" userId="6104bbfcb56aea79" providerId="LiveId" clId="{B9446184-0E51-4ADC-8B7C-57AD638D7E44}" dt="2021-02-13T13:23:42.940" v="890" actId="26606"/>
          <ac:spMkLst>
            <pc:docMk/>
            <pc:sldMk cId="2891839758" sldId="264"/>
            <ac:spMk id="2" creationId="{5EC01E2D-9CFE-4D5D-8863-3BA90731F07B}"/>
          </ac:spMkLst>
        </pc:spChg>
        <pc:spChg chg="mod">
          <ac:chgData name="Li Lixiang" userId="6104bbfcb56aea79" providerId="LiveId" clId="{B9446184-0E51-4ADC-8B7C-57AD638D7E44}" dt="2021-02-13T13:23:42.940" v="890" actId="26606"/>
          <ac:spMkLst>
            <pc:docMk/>
            <pc:sldMk cId="2891839758" sldId="264"/>
            <ac:spMk id="9" creationId="{B3A91969-9FC0-40D6-97FB-CB169B0FD70D}"/>
          </ac:spMkLst>
        </pc:spChg>
        <pc:picChg chg="del">
          <ac:chgData name="Li Lixiang" userId="6104bbfcb56aea79" providerId="LiveId" clId="{B9446184-0E51-4ADC-8B7C-57AD638D7E44}" dt="2021-02-13T10:06:59.166" v="575" actId="478"/>
          <ac:picMkLst>
            <pc:docMk/>
            <pc:sldMk cId="2891839758" sldId="264"/>
            <ac:picMk id="4" creationId="{707C2BDF-1151-4028-B04D-83827CF173DE}"/>
          </ac:picMkLst>
        </pc:picChg>
        <pc:picChg chg="add del mod">
          <ac:chgData name="Li Lixiang" userId="6104bbfcb56aea79" providerId="LiveId" clId="{B9446184-0E51-4ADC-8B7C-57AD638D7E44}" dt="2021-02-13T13:21:30.474" v="887" actId="478"/>
          <ac:picMkLst>
            <pc:docMk/>
            <pc:sldMk cId="2891839758" sldId="264"/>
            <ac:picMk id="5" creationId="{E655F772-94E9-40A8-A00E-42625C761EF8}"/>
          </ac:picMkLst>
        </pc:picChg>
        <pc:picChg chg="add mod">
          <ac:chgData name="Li Lixiang" userId="6104bbfcb56aea79" providerId="LiveId" clId="{B9446184-0E51-4ADC-8B7C-57AD638D7E44}" dt="2021-02-13T13:23:50.155" v="892" actId="14100"/>
          <ac:picMkLst>
            <pc:docMk/>
            <pc:sldMk cId="2891839758" sldId="264"/>
            <ac:picMk id="7" creationId="{2DA901EC-B9ED-445F-8796-2A298A631CA2}"/>
          </ac:picMkLst>
        </pc:picChg>
      </pc:sldChg>
      <pc:sldChg chg="modSp add del mod">
        <pc:chgData name="Li Lixiang" userId="6104bbfcb56aea79" providerId="LiveId" clId="{B9446184-0E51-4ADC-8B7C-57AD638D7E44}" dt="2021-02-17T03:49:32.306" v="2905" actId="47"/>
        <pc:sldMkLst>
          <pc:docMk/>
          <pc:sldMk cId="3556983529" sldId="265"/>
        </pc:sldMkLst>
        <pc:spChg chg="mod">
          <ac:chgData name="Li Lixiang" userId="6104bbfcb56aea79" providerId="LiveId" clId="{B9446184-0E51-4ADC-8B7C-57AD638D7E44}" dt="2021-02-13T10:27:42.777" v="776" actId="20577"/>
          <ac:spMkLst>
            <pc:docMk/>
            <pc:sldMk cId="3556983529" sldId="265"/>
            <ac:spMk id="2" creationId="{5EC01E2D-9CFE-4D5D-8863-3BA90731F07B}"/>
          </ac:spMkLst>
        </pc:spChg>
        <pc:spChg chg="mod">
          <ac:chgData name="Li Lixiang" userId="6104bbfcb56aea79" providerId="LiveId" clId="{B9446184-0E51-4ADC-8B7C-57AD638D7E44}" dt="2021-02-13T14:40:37.005" v="1730" actId="20577"/>
          <ac:spMkLst>
            <pc:docMk/>
            <pc:sldMk cId="3556983529" sldId="265"/>
            <ac:spMk id="9" creationId="{B3A91969-9FC0-40D6-97FB-CB169B0FD70D}"/>
          </ac:spMkLst>
        </pc:spChg>
      </pc:sldChg>
      <pc:sldChg chg="addSp delSp modSp add del mod setBg">
        <pc:chgData name="Li Lixiang" userId="6104bbfcb56aea79" providerId="LiveId" clId="{B9446184-0E51-4ADC-8B7C-57AD638D7E44}" dt="2021-02-17T03:48:35.937" v="2904" actId="47"/>
        <pc:sldMkLst>
          <pc:docMk/>
          <pc:sldMk cId="2510953356" sldId="266"/>
        </pc:sldMkLst>
        <pc:spChg chg="mod">
          <ac:chgData name="Li Lixiang" userId="6104bbfcb56aea79" providerId="LiveId" clId="{B9446184-0E51-4ADC-8B7C-57AD638D7E44}" dt="2021-02-13T13:24:39.222" v="912" actId="20577"/>
          <ac:spMkLst>
            <pc:docMk/>
            <pc:sldMk cId="2510953356" sldId="266"/>
            <ac:spMk id="2" creationId="{5EC01E2D-9CFE-4D5D-8863-3BA90731F07B}"/>
          </ac:spMkLst>
        </pc:spChg>
        <pc:spChg chg="mod">
          <ac:chgData name="Li Lixiang" userId="6104bbfcb56aea79" providerId="LiveId" clId="{B9446184-0E51-4ADC-8B7C-57AD638D7E44}" dt="2021-02-13T14:15:10.839" v="1582" actId="27636"/>
          <ac:spMkLst>
            <pc:docMk/>
            <pc:sldMk cId="2510953356" sldId="266"/>
            <ac:spMk id="9" creationId="{B3A91969-9FC0-40D6-97FB-CB169B0FD70D}"/>
          </ac:spMkLst>
        </pc:spChg>
        <pc:graphicFrameChg chg="add mod modGraphic">
          <ac:chgData name="Li Lixiang" userId="6104bbfcb56aea79" providerId="LiveId" clId="{B9446184-0E51-4ADC-8B7C-57AD638D7E44}" dt="2021-02-13T13:45:29.151" v="1294" actId="1076"/>
          <ac:graphicFrameMkLst>
            <pc:docMk/>
            <pc:sldMk cId="2510953356" sldId="266"/>
            <ac:graphicFrameMk id="5" creationId="{485E8036-9BD6-4845-88C1-A13EE7B17B61}"/>
          </ac:graphicFrameMkLst>
        </pc:graphicFrameChg>
        <pc:picChg chg="add mod">
          <ac:chgData name="Li Lixiang" userId="6104bbfcb56aea79" providerId="LiveId" clId="{B9446184-0E51-4ADC-8B7C-57AD638D7E44}" dt="2021-02-13T13:45:24.342" v="1293" actId="1076"/>
          <ac:picMkLst>
            <pc:docMk/>
            <pc:sldMk cId="2510953356" sldId="266"/>
            <ac:picMk id="4" creationId="{5ED14188-1386-43D0-9190-649C1BFE0895}"/>
          </ac:picMkLst>
        </pc:picChg>
        <pc:picChg chg="del">
          <ac:chgData name="Li Lixiang" userId="6104bbfcb56aea79" providerId="LiveId" clId="{B9446184-0E51-4ADC-8B7C-57AD638D7E44}" dt="2021-02-13T13:24:30.822" v="894" actId="478"/>
          <ac:picMkLst>
            <pc:docMk/>
            <pc:sldMk cId="2510953356" sldId="266"/>
            <ac:picMk id="7" creationId="{2DA901EC-B9ED-445F-8796-2A298A631CA2}"/>
          </ac:picMkLst>
        </pc:picChg>
      </pc:sldChg>
      <pc:sldChg chg="addSp delSp modSp add del mod ord">
        <pc:chgData name="Li Lixiang" userId="6104bbfcb56aea79" providerId="LiveId" clId="{B9446184-0E51-4ADC-8B7C-57AD638D7E44}" dt="2021-02-17T04:25:49.901" v="2912" actId="47"/>
        <pc:sldMkLst>
          <pc:docMk/>
          <pc:sldMk cId="2292985044" sldId="267"/>
        </pc:sldMkLst>
        <pc:spChg chg="mod">
          <ac:chgData name="Li Lixiang" userId="6104bbfcb56aea79" providerId="LiveId" clId="{B9446184-0E51-4ADC-8B7C-57AD638D7E44}" dt="2021-02-13T15:24:45.578" v="2269" actId="14100"/>
          <ac:spMkLst>
            <pc:docMk/>
            <pc:sldMk cId="2292985044" sldId="267"/>
            <ac:spMk id="2" creationId="{5EC01E2D-9CFE-4D5D-8863-3BA90731F07B}"/>
          </ac:spMkLst>
        </pc:spChg>
        <pc:spChg chg="mod">
          <ac:chgData name="Li Lixiang" userId="6104bbfcb56aea79" providerId="LiveId" clId="{B9446184-0E51-4ADC-8B7C-57AD638D7E44}" dt="2021-02-13T15:24:48.843" v="2270" actId="14100"/>
          <ac:spMkLst>
            <pc:docMk/>
            <pc:sldMk cId="2292985044" sldId="267"/>
            <ac:spMk id="9" creationId="{B3A91969-9FC0-40D6-97FB-CB169B0FD70D}"/>
          </ac:spMkLst>
        </pc:spChg>
        <pc:graphicFrameChg chg="add del mod modGraphic">
          <ac:chgData name="Li Lixiang" userId="6104bbfcb56aea79" providerId="LiveId" clId="{B9446184-0E51-4ADC-8B7C-57AD638D7E44}" dt="2021-02-17T04:22:47.138" v="2908" actId="478"/>
          <ac:graphicFrameMkLst>
            <pc:docMk/>
            <pc:sldMk cId="2292985044" sldId="267"/>
            <ac:graphicFrameMk id="3" creationId="{D84780B3-319D-492D-A007-9A07BDBD415B}"/>
          </ac:graphicFrameMkLst>
        </pc:graphicFrameChg>
        <pc:graphicFrameChg chg="del">
          <ac:chgData name="Li Lixiang" userId="6104bbfcb56aea79" providerId="LiveId" clId="{B9446184-0E51-4ADC-8B7C-57AD638D7E44}" dt="2021-02-13T14:26:53.922" v="1584" actId="478"/>
          <ac:graphicFrameMkLst>
            <pc:docMk/>
            <pc:sldMk cId="2292985044" sldId="267"/>
            <ac:graphicFrameMk id="5" creationId="{485E8036-9BD6-4845-88C1-A13EE7B17B61}"/>
          </ac:graphicFrameMkLst>
        </pc:graphicFrameChg>
        <pc:picChg chg="del">
          <ac:chgData name="Li Lixiang" userId="6104bbfcb56aea79" providerId="LiveId" clId="{B9446184-0E51-4ADC-8B7C-57AD638D7E44}" dt="2021-02-13T14:26:54.789" v="1585" actId="478"/>
          <ac:picMkLst>
            <pc:docMk/>
            <pc:sldMk cId="2292985044" sldId="267"/>
            <ac:picMk id="4" creationId="{5ED14188-1386-43D0-9190-649C1BFE0895}"/>
          </ac:picMkLst>
        </pc:picChg>
        <pc:picChg chg="add mod">
          <ac:chgData name="Li Lixiang" userId="6104bbfcb56aea79" providerId="LiveId" clId="{B9446184-0E51-4ADC-8B7C-57AD638D7E44}" dt="2021-02-17T04:24:15.909" v="2911" actId="1076"/>
          <ac:picMkLst>
            <pc:docMk/>
            <pc:sldMk cId="2292985044" sldId="267"/>
            <ac:picMk id="5" creationId="{631E7553-A011-4B43-A638-C8BB45BD456D}"/>
          </ac:picMkLst>
        </pc:picChg>
        <pc:picChg chg="add del mod">
          <ac:chgData name="Li Lixiang" userId="6104bbfcb56aea79" providerId="LiveId" clId="{B9446184-0E51-4ADC-8B7C-57AD638D7E44}" dt="2021-02-17T04:22:47.138" v="2908" actId="478"/>
          <ac:picMkLst>
            <pc:docMk/>
            <pc:sldMk cId="2292985044" sldId="267"/>
            <ac:picMk id="7" creationId="{D684A5AE-6CD5-441A-8FA2-6E81CC81E54E}"/>
          </ac:picMkLst>
        </pc:picChg>
      </pc:sldChg>
      <pc:sldChg chg="modSp add del mod">
        <pc:chgData name="Li Lixiang" userId="6104bbfcb56aea79" providerId="LiveId" clId="{B9446184-0E51-4ADC-8B7C-57AD638D7E44}" dt="2021-02-17T03:49:37.036" v="2906" actId="47"/>
        <pc:sldMkLst>
          <pc:docMk/>
          <pc:sldMk cId="2280381234" sldId="268"/>
        </pc:sldMkLst>
        <pc:spChg chg="mod">
          <ac:chgData name="Li Lixiang" userId="6104bbfcb56aea79" providerId="LiveId" clId="{B9446184-0E51-4ADC-8B7C-57AD638D7E44}" dt="2021-02-13T14:41:35.703" v="1740" actId="20577"/>
          <ac:spMkLst>
            <pc:docMk/>
            <pc:sldMk cId="2280381234" sldId="268"/>
            <ac:spMk id="2" creationId="{5EC01E2D-9CFE-4D5D-8863-3BA90731F07B}"/>
          </ac:spMkLst>
        </pc:spChg>
        <pc:spChg chg="mod">
          <ac:chgData name="Li Lixiang" userId="6104bbfcb56aea79" providerId="LiveId" clId="{B9446184-0E51-4ADC-8B7C-57AD638D7E44}" dt="2021-02-13T14:42:35.210" v="1892" actId="20577"/>
          <ac:spMkLst>
            <pc:docMk/>
            <pc:sldMk cId="2280381234" sldId="268"/>
            <ac:spMk id="9" creationId="{B3A91969-9FC0-40D6-97FB-CB169B0FD70D}"/>
          </ac:spMkLst>
        </pc:spChg>
      </pc:sldChg>
      <pc:sldChg chg="modSp add del mod">
        <pc:chgData name="Li Lixiang" userId="6104bbfcb56aea79" providerId="LiveId" clId="{B9446184-0E51-4ADC-8B7C-57AD638D7E44}" dt="2021-02-17T03:49:43.502" v="2907" actId="47"/>
        <pc:sldMkLst>
          <pc:docMk/>
          <pc:sldMk cId="2033969740" sldId="269"/>
        </pc:sldMkLst>
        <pc:spChg chg="mod">
          <ac:chgData name="Li Lixiang" userId="6104bbfcb56aea79" providerId="LiveId" clId="{B9446184-0E51-4ADC-8B7C-57AD638D7E44}" dt="2021-02-13T14:48:05.593" v="2150" actId="20577"/>
          <ac:spMkLst>
            <pc:docMk/>
            <pc:sldMk cId="2033969740" sldId="269"/>
            <ac:spMk id="2" creationId="{5EC01E2D-9CFE-4D5D-8863-3BA90731F07B}"/>
          </ac:spMkLst>
        </pc:spChg>
        <pc:spChg chg="mod">
          <ac:chgData name="Li Lixiang" userId="6104bbfcb56aea79" providerId="LiveId" clId="{B9446184-0E51-4ADC-8B7C-57AD638D7E44}" dt="2021-02-13T14:47:47.391" v="2137" actId="20577"/>
          <ac:spMkLst>
            <pc:docMk/>
            <pc:sldMk cId="2033969740" sldId="269"/>
            <ac:spMk id="9" creationId="{B3A91969-9FC0-40D6-97FB-CB169B0FD70D}"/>
          </ac:spMkLst>
        </pc:spChg>
      </pc:sldChg>
      <pc:sldChg chg="modSp add del mod ord">
        <pc:chgData name="Li Lixiang" userId="6104bbfcb56aea79" providerId="LiveId" clId="{B9446184-0E51-4ADC-8B7C-57AD638D7E44}" dt="2021-02-17T04:29:28.935" v="3118" actId="47"/>
        <pc:sldMkLst>
          <pc:docMk/>
          <pc:sldMk cId="1819763317" sldId="270"/>
        </pc:sldMkLst>
        <pc:spChg chg="mod">
          <ac:chgData name="Li Lixiang" userId="6104bbfcb56aea79" providerId="LiveId" clId="{B9446184-0E51-4ADC-8B7C-57AD638D7E44}" dt="2021-02-17T04:26:30.696" v="2945" actId="20577"/>
          <ac:spMkLst>
            <pc:docMk/>
            <pc:sldMk cId="1819763317" sldId="270"/>
            <ac:spMk id="2" creationId="{5EC01E2D-9CFE-4D5D-8863-3BA90731F07B}"/>
          </ac:spMkLst>
        </pc:spChg>
        <pc:spChg chg="mod">
          <ac:chgData name="Li Lixiang" userId="6104bbfcb56aea79" providerId="LiveId" clId="{B9446184-0E51-4ADC-8B7C-57AD638D7E44}" dt="2021-02-17T04:27:48.927" v="3117" actId="20577"/>
          <ac:spMkLst>
            <pc:docMk/>
            <pc:sldMk cId="1819763317" sldId="270"/>
            <ac:spMk id="9" creationId="{B3A91969-9FC0-40D6-97FB-CB169B0FD70D}"/>
          </ac:spMkLst>
        </pc:spChg>
      </pc:sldChg>
      <pc:sldChg chg="modSp add mod ord">
        <pc:chgData name="Li Lixiang" userId="6104bbfcb56aea79" providerId="LiveId" clId="{B9446184-0E51-4ADC-8B7C-57AD638D7E44}" dt="2021-02-17T04:29:40.598" v="3122"/>
        <pc:sldMkLst>
          <pc:docMk/>
          <pc:sldMk cId="1732110910" sldId="271"/>
        </pc:sldMkLst>
        <pc:spChg chg="mod">
          <ac:chgData name="Li Lixiang" userId="6104bbfcb56aea79" providerId="LiveId" clId="{B9446184-0E51-4ADC-8B7C-57AD638D7E44}" dt="2021-02-13T15:28:01.081" v="2716" actId="5793"/>
          <ac:spMkLst>
            <pc:docMk/>
            <pc:sldMk cId="1732110910" sldId="271"/>
            <ac:spMk id="2" creationId="{5EC01E2D-9CFE-4D5D-8863-3BA90731F07B}"/>
          </ac:spMkLst>
        </pc:spChg>
        <pc:spChg chg="mod">
          <ac:chgData name="Li Lixiang" userId="6104bbfcb56aea79" providerId="LiveId" clId="{B9446184-0E51-4ADC-8B7C-57AD638D7E44}" dt="2021-02-13T15:29:21.921" v="2901" actId="14100"/>
          <ac:spMkLst>
            <pc:docMk/>
            <pc:sldMk cId="1732110910" sldId="271"/>
            <ac:spMk id="9" creationId="{B3A91969-9FC0-40D6-97FB-CB169B0FD70D}"/>
          </ac:spMkLst>
        </pc:spChg>
      </pc:sldChg>
    </pc:docChg>
  </pc:docChgLst>
  <pc:docChgLst>
    <pc:chgData name="Lixiang Li" userId="6104bbfcb56aea79" providerId="LiveId" clId="{2CE6F3B1-AFEC-403E-A251-D5A89A7872DA}"/>
    <pc:docChg chg="custSel addSld delSld modSld sldOrd modMainMaster">
      <pc:chgData name="Lixiang Li" userId="6104bbfcb56aea79" providerId="LiveId" clId="{2CE6F3B1-AFEC-403E-A251-D5A89A7872DA}" dt="2020-12-13T20:17:13.728" v="2551" actId="20577"/>
      <pc:docMkLst>
        <pc:docMk/>
      </pc:docMkLst>
      <pc:sldChg chg="modSp">
        <pc:chgData name="Lixiang Li" userId="6104bbfcb56aea79" providerId="LiveId" clId="{2CE6F3B1-AFEC-403E-A251-D5A89A7872DA}" dt="2020-12-09T23:01:07.035" v="0" actId="20577"/>
        <pc:sldMkLst>
          <pc:docMk/>
          <pc:sldMk cId="3650079851" sldId="256"/>
        </pc:sldMkLst>
        <pc:spChg chg="mod">
          <ac:chgData name="Lixiang Li" userId="6104bbfcb56aea79" providerId="LiveId" clId="{2CE6F3B1-AFEC-403E-A251-D5A89A7872DA}" dt="2020-12-09T23:01:07.035" v="0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addSp delSp modSp">
        <pc:chgData name="Lixiang Li" userId="6104bbfcb56aea79" providerId="LiveId" clId="{2CE6F3B1-AFEC-403E-A251-D5A89A7872DA}" dt="2020-12-13T01:54:44.517" v="2246" actId="20577"/>
        <pc:sldMkLst>
          <pc:docMk/>
          <pc:sldMk cId="647322237" sldId="259"/>
        </pc:sldMkLst>
        <pc:spChg chg="mod">
          <ac:chgData name="Lixiang Li" userId="6104bbfcb56aea79" providerId="LiveId" clId="{2CE6F3B1-AFEC-403E-A251-D5A89A7872DA}" dt="2020-12-09T23:01:25.824" v="18" actId="20577"/>
          <ac:spMkLst>
            <pc:docMk/>
            <pc:sldMk cId="647322237" sldId="259"/>
            <ac:spMk id="2" creationId="{5EC01E2D-9CFE-4D5D-8863-3BA90731F07B}"/>
          </ac:spMkLst>
        </pc:spChg>
        <pc:spChg chg="add del mod">
          <ac:chgData name="Lixiang Li" userId="6104bbfcb56aea79" providerId="LiveId" clId="{2CE6F3B1-AFEC-403E-A251-D5A89A7872DA}" dt="2020-12-09T23:01:41.060" v="19"/>
          <ac:spMkLst>
            <pc:docMk/>
            <pc:sldMk cId="647322237" sldId="259"/>
            <ac:spMk id="3" creationId="{1B8293E4-861A-44C6-9A64-9E62199E01D2}"/>
          </ac:spMkLst>
        </pc:spChg>
        <pc:spChg chg="add del mod">
          <ac:chgData name="Lixiang Li" userId="6104bbfcb56aea79" providerId="LiveId" clId="{2CE6F3B1-AFEC-403E-A251-D5A89A7872DA}" dt="2020-12-10T12:32:51.820" v="508" actId="478"/>
          <ac:spMkLst>
            <pc:docMk/>
            <pc:sldMk cId="647322237" sldId="259"/>
            <ac:spMk id="3" creationId="{C1507CA5-0229-4B3E-87B8-C596914CF496}"/>
          </ac:spMkLst>
        </pc:spChg>
        <pc:spChg chg="add mod">
          <ac:chgData name="Lixiang Li" userId="6104bbfcb56aea79" providerId="LiveId" clId="{2CE6F3B1-AFEC-403E-A251-D5A89A7872DA}" dt="2020-12-10T12:22:37.990" v="501" actId="14100"/>
          <ac:spMkLst>
            <pc:docMk/>
            <pc:sldMk cId="647322237" sldId="259"/>
            <ac:spMk id="5" creationId="{24C6C14A-404A-46CC-BBB2-888A7B4B7C1A}"/>
          </ac:spMkLst>
        </pc:spChg>
        <pc:spChg chg="add mod">
          <ac:chgData name="Lixiang Li" userId="6104bbfcb56aea79" providerId="LiveId" clId="{2CE6F3B1-AFEC-403E-A251-D5A89A7872DA}" dt="2020-12-10T12:34:15.340" v="591" actId="1076"/>
          <ac:spMkLst>
            <pc:docMk/>
            <pc:sldMk cId="647322237" sldId="259"/>
            <ac:spMk id="6" creationId="{D0C5FDE8-A0A7-4F4A-B6D3-DE90CACE1D87}"/>
          </ac:spMkLst>
        </pc:spChg>
        <pc:spChg chg="add mod">
          <ac:chgData name="Lixiang Li" userId="6104bbfcb56aea79" providerId="LiveId" clId="{2CE6F3B1-AFEC-403E-A251-D5A89A7872DA}" dt="2020-12-13T01:54:44.517" v="2246" actId="20577"/>
          <ac:spMkLst>
            <pc:docMk/>
            <pc:sldMk cId="647322237" sldId="259"/>
            <ac:spMk id="7" creationId="{7BE76294-9726-4502-BC30-0173654453C6}"/>
          </ac:spMkLst>
        </pc:spChg>
        <pc:spChg chg="del">
          <ac:chgData name="Lixiang Li" userId="6104bbfcb56aea79" providerId="LiveId" clId="{2CE6F3B1-AFEC-403E-A251-D5A89A7872DA}" dt="2020-12-09T23:01:14.767" v="1" actId="478"/>
          <ac:spMkLst>
            <pc:docMk/>
            <pc:sldMk cId="647322237" sldId="259"/>
            <ac:spMk id="98" creationId="{13459EB2-FF5C-4227-9F7E-F8CCD713CE75}"/>
          </ac:spMkLst>
        </pc:spChg>
        <pc:spChg chg="del">
          <ac:chgData name="Lixiang Li" userId="6104bbfcb56aea79" providerId="LiveId" clId="{2CE6F3B1-AFEC-403E-A251-D5A89A7872DA}" dt="2020-12-09T23:01:14.767" v="1" actId="478"/>
          <ac:spMkLst>
            <pc:docMk/>
            <pc:sldMk cId="647322237" sldId="259"/>
            <ac:spMk id="104" creationId="{2AB42286-B657-455A-A6D9-698C1391D194}"/>
          </ac:spMkLst>
        </pc:spChg>
        <pc:spChg chg="del">
          <ac:chgData name="Lixiang Li" userId="6104bbfcb56aea79" providerId="LiveId" clId="{2CE6F3B1-AFEC-403E-A251-D5A89A7872DA}" dt="2020-12-09T23:01:14.767" v="1" actId="478"/>
          <ac:spMkLst>
            <pc:docMk/>
            <pc:sldMk cId="647322237" sldId="259"/>
            <ac:spMk id="105" creationId="{2D6126B7-CB1D-4FBF-B48D-A34A4B76FE40}"/>
          </ac:spMkLst>
        </pc:spChg>
        <pc:spChg chg="del">
          <ac:chgData name="Lixiang Li" userId="6104bbfcb56aea79" providerId="LiveId" clId="{2CE6F3B1-AFEC-403E-A251-D5A89A7872DA}" dt="2020-12-09T23:01:14.767" v="1" actId="478"/>
          <ac:spMkLst>
            <pc:docMk/>
            <pc:sldMk cId="647322237" sldId="259"/>
            <ac:spMk id="106" creationId="{1F1ADD05-1121-4D7D-8580-3AC4A820EFD4}"/>
          </ac:spMkLst>
        </pc:spChg>
        <pc:picChg chg="del">
          <ac:chgData name="Lixiang Li" userId="6104bbfcb56aea79" providerId="LiveId" clId="{2CE6F3B1-AFEC-403E-A251-D5A89A7872DA}" dt="2020-12-09T23:01:14.767" v="1" actId="478"/>
          <ac:picMkLst>
            <pc:docMk/>
            <pc:sldMk cId="647322237" sldId="259"/>
            <ac:picMk id="4" creationId="{B52944A6-B585-45B8-99FC-08E1453A2822}"/>
          </ac:picMkLst>
        </pc:picChg>
      </pc:sldChg>
      <pc:sldChg chg="modSp add del setBg">
        <pc:chgData name="Lixiang Li" userId="6104bbfcb56aea79" providerId="LiveId" clId="{2CE6F3B1-AFEC-403E-A251-D5A89A7872DA}" dt="2020-12-13T02:33:27.674" v="2247" actId="2696"/>
        <pc:sldMkLst>
          <pc:docMk/>
          <pc:sldMk cId="2949389888" sldId="260"/>
        </pc:sldMkLst>
        <pc:spChg chg="mod">
          <ac:chgData name="Lixiang Li" userId="6104bbfcb56aea79" providerId="LiveId" clId="{2CE6F3B1-AFEC-403E-A251-D5A89A7872DA}" dt="2020-12-12T23:06:00.407" v="1446" actId="20577"/>
          <ac:spMkLst>
            <pc:docMk/>
            <pc:sldMk cId="2949389888" sldId="260"/>
            <ac:spMk id="2" creationId="{5EC01E2D-9CFE-4D5D-8863-3BA90731F07B}"/>
          </ac:spMkLst>
        </pc:spChg>
      </pc:sldChg>
      <pc:sldChg chg="delSp del">
        <pc:chgData name="Lixiang Li" userId="6104bbfcb56aea79" providerId="LiveId" clId="{2CE6F3B1-AFEC-403E-A251-D5A89A7872DA}" dt="2020-12-09T23:03:18.316" v="24" actId="2696"/>
        <pc:sldMkLst>
          <pc:docMk/>
          <pc:sldMk cId="3326398716" sldId="260"/>
        </pc:sldMkLst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3" creationId="{9A2E8B13-B22A-49AC-A050-813911B3E9EE}"/>
          </ac:picMkLst>
        </pc:picChg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5" creationId="{F1D17BD7-6295-45FF-A531-7B1B911887E4}"/>
          </ac:picMkLst>
        </pc:picChg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7" creationId="{249F4CA4-A5F7-4B45-AECE-8BF2367F185A}"/>
          </ac:picMkLst>
        </pc:picChg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8" creationId="{D370D419-3E35-4D37-A45D-5FE39799715B}"/>
          </ac:picMkLst>
        </pc:picChg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11" creationId="{E4387E32-B012-41C2-8519-ED0F839FC6A6}"/>
          </ac:picMkLst>
        </pc:picChg>
      </pc:sldChg>
      <pc:sldChg chg="modSp add ord">
        <pc:chgData name="Lixiang Li" userId="6104bbfcb56aea79" providerId="LiveId" clId="{2CE6F3B1-AFEC-403E-A251-D5A89A7872DA}" dt="2020-12-12T23:06:36.565" v="1494" actId="20577"/>
        <pc:sldMkLst>
          <pc:docMk/>
          <pc:sldMk cId="216162942" sldId="261"/>
        </pc:sldMkLst>
        <pc:spChg chg="mod">
          <ac:chgData name="Lixiang Li" userId="6104bbfcb56aea79" providerId="LiveId" clId="{2CE6F3B1-AFEC-403E-A251-D5A89A7872DA}" dt="2020-12-12T23:06:36.565" v="1494" actId="20577"/>
          <ac:spMkLst>
            <pc:docMk/>
            <pc:sldMk cId="216162942" sldId="261"/>
            <ac:spMk id="2" creationId="{5EC01E2D-9CFE-4D5D-8863-3BA90731F07B}"/>
          </ac:spMkLst>
        </pc:spChg>
        <pc:spChg chg="mod">
          <ac:chgData name="Lixiang Li" userId="6104bbfcb56aea79" providerId="LiveId" clId="{2CE6F3B1-AFEC-403E-A251-D5A89A7872DA}" dt="2020-12-11T12:59:30.665" v="1258" actId="313"/>
          <ac:spMkLst>
            <pc:docMk/>
            <pc:sldMk cId="216162942" sldId="261"/>
            <ac:spMk id="5" creationId="{24C6C14A-404A-46CC-BBB2-888A7B4B7C1A}"/>
          </ac:spMkLst>
        </pc:spChg>
      </pc:sldChg>
      <pc:sldChg chg="delSp del">
        <pc:chgData name="Lixiang Li" userId="6104bbfcb56aea79" providerId="LiveId" clId="{2CE6F3B1-AFEC-403E-A251-D5A89A7872DA}" dt="2020-12-09T23:03:19.296" v="25" actId="2696"/>
        <pc:sldMkLst>
          <pc:docMk/>
          <pc:sldMk cId="2148867391" sldId="261"/>
        </pc:sldMkLst>
        <pc:picChg chg="del">
          <ac:chgData name="Lixiang Li" userId="6104bbfcb56aea79" providerId="LiveId" clId="{2CE6F3B1-AFEC-403E-A251-D5A89A7872DA}" dt="2020-12-09T23:03:17.031" v="23" actId="478"/>
          <ac:picMkLst>
            <pc:docMk/>
            <pc:sldMk cId="2148867391" sldId="261"/>
            <ac:picMk id="4" creationId="{77E1CBDB-A244-4638-903E-B45A5AA21B2F}"/>
          </ac:picMkLst>
        </pc:picChg>
        <pc:picChg chg="del">
          <ac:chgData name="Lixiang Li" userId="6104bbfcb56aea79" providerId="LiveId" clId="{2CE6F3B1-AFEC-403E-A251-D5A89A7872DA}" dt="2020-12-09T23:03:17.031" v="23" actId="478"/>
          <ac:picMkLst>
            <pc:docMk/>
            <pc:sldMk cId="2148867391" sldId="261"/>
            <ac:picMk id="6" creationId="{C86922C7-D634-4139-A0CE-83A3BF872E28}"/>
          </ac:picMkLst>
        </pc:picChg>
        <pc:picChg chg="del">
          <ac:chgData name="Lixiang Li" userId="6104bbfcb56aea79" providerId="LiveId" clId="{2CE6F3B1-AFEC-403E-A251-D5A89A7872DA}" dt="2020-12-09T23:03:17.031" v="23" actId="478"/>
          <ac:picMkLst>
            <pc:docMk/>
            <pc:sldMk cId="2148867391" sldId="261"/>
            <ac:picMk id="9" creationId="{FB5AD115-9B8B-450E-9A83-43D625FDC6CA}"/>
          </ac:picMkLst>
        </pc:picChg>
        <pc:picChg chg="del">
          <ac:chgData name="Lixiang Li" userId="6104bbfcb56aea79" providerId="LiveId" clId="{2CE6F3B1-AFEC-403E-A251-D5A89A7872DA}" dt="2020-12-09T23:03:17.031" v="23" actId="478"/>
          <ac:picMkLst>
            <pc:docMk/>
            <pc:sldMk cId="2148867391" sldId="261"/>
            <ac:picMk id="13" creationId="{68ED13C4-3D7B-4777-B195-0214999EB535}"/>
          </ac:picMkLst>
        </pc:picChg>
      </pc:sldChg>
      <pc:sldChg chg="modSp add">
        <pc:chgData name="Lixiang Li" userId="6104bbfcb56aea79" providerId="LiveId" clId="{2CE6F3B1-AFEC-403E-A251-D5A89A7872DA}" dt="2020-12-12T23:06:44.333" v="1496" actId="20577"/>
        <pc:sldMkLst>
          <pc:docMk/>
          <pc:sldMk cId="2222432816" sldId="262"/>
        </pc:sldMkLst>
        <pc:spChg chg="mod">
          <ac:chgData name="Lixiang Li" userId="6104bbfcb56aea79" providerId="LiveId" clId="{2CE6F3B1-AFEC-403E-A251-D5A89A7872DA}" dt="2020-12-12T23:06:44.333" v="1496" actId="20577"/>
          <ac:spMkLst>
            <pc:docMk/>
            <pc:sldMk cId="2222432816" sldId="262"/>
            <ac:spMk id="2" creationId="{5EC01E2D-9CFE-4D5D-8863-3BA90731F07B}"/>
          </ac:spMkLst>
        </pc:spChg>
        <pc:spChg chg="mod">
          <ac:chgData name="Lixiang Li" userId="6104bbfcb56aea79" providerId="LiveId" clId="{2CE6F3B1-AFEC-403E-A251-D5A89A7872DA}" dt="2020-12-11T13:02:51.339" v="1430" actId="20577"/>
          <ac:spMkLst>
            <pc:docMk/>
            <pc:sldMk cId="2222432816" sldId="262"/>
            <ac:spMk id="5" creationId="{24C6C14A-404A-46CC-BBB2-888A7B4B7C1A}"/>
          </ac:spMkLst>
        </pc:spChg>
      </pc:sldChg>
      <pc:sldChg chg="addSp modSp add ord">
        <pc:chgData name="Lixiang Li" userId="6104bbfcb56aea79" providerId="LiveId" clId="{2CE6F3B1-AFEC-403E-A251-D5A89A7872DA}" dt="2020-12-13T01:53:51.157" v="2206" actId="1036"/>
        <pc:sldMkLst>
          <pc:docMk/>
          <pc:sldMk cId="3957381771" sldId="263"/>
        </pc:sldMkLst>
        <pc:spChg chg="add mod">
          <ac:chgData name="Lixiang Li" userId="6104bbfcb56aea79" providerId="LiveId" clId="{2CE6F3B1-AFEC-403E-A251-D5A89A7872DA}" dt="2020-12-13T01:52:40.999" v="1926" actId="1076"/>
          <ac:spMkLst>
            <pc:docMk/>
            <pc:sldMk cId="3957381771" sldId="263"/>
            <ac:spMk id="4" creationId="{42B4B2D1-5C3D-4C3D-9D41-ADE902E53137}"/>
          </ac:spMkLst>
        </pc:spChg>
        <pc:spChg chg="mod">
          <ac:chgData name="Lixiang Li" userId="6104bbfcb56aea79" providerId="LiveId" clId="{2CE6F3B1-AFEC-403E-A251-D5A89A7872DA}" dt="2020-12-13T01:52:48.881" v="1929" actId="14100"/>
          <ac:spMkLst>
            <pc:docMk/>
            <pc:sldMk cId="3957381771" sldId="263"/>
            <ac:spMk id="5" creationId="{24C6C14A-404A-46CC-BBB2-888A7B4B7C1A}"/>
          </ac:spMkLst>
        </pc:spChg>
        <pc:spChg chg="add mod">
          <ac:chgData name="Lixiang Li" userId="6104bbfcb56aea79" providerId="LiveId" clId="{2CE6F3B1-AFEC-403E-A251-D5A89A7872DA}" dt="2020-12-13T01:53:51.157" v="2206" actId="1036"/>
          <ac:spMkLst>
            <pc:docMk/>
            <pc:sldMk cId="3957381771" sldId="263"/>
            <ac:spMk id="8" creationId="{2591EF92-2BC2-453C-AE10-E7EA1FBB0758}"/>
          </ac:spMkLst>
        </pc:spChg>
        <pc:graphicFrameChg chg="add mod">
          <ac:chgData name="Lixiang Li" userId="6104bbfcb56aea79" providerId="LiveId" clId="{2CE6F3B1-AFEC-403E-A251-D5A89A7872DA}" dt="2020-12-13T01:52:44.330" v="1927" actId="1076"/>
          <ac:graphicFrameMkLst>
            <pc:docMk/>
            <pc:sldMk cId="3957381771" sldId="263"/>
            <ac:graphicFrameMk id="3" creationId="{7DA18F9D-C006-4166-B205-D7B35D668CB9}"/>
          </ac:graphicFrameMkLst>
        </pc:graphicFrameChg>
        <pc:graphicFrameChg chg="add mod">
          <ac:chgData name="Lixiang Li" userId="6104bbfcb56aea79" providerId="LiveId" clId="{2CE6F3B1-AFEC-403E-A251-D5A89A7872DA}" dt="2020-12-13T01:52:40.999" v="1926" actId="1076"/>
          <ac:graphicFrameMkLst>
            <pc:docMk/>
            <pc:sldMk cId="3957381771" sldId="263"/>
            <ac:graphicFrameMk id="6" creationId="{374DFA12-6158-4BE8-9A6C-CEF6E24771E3}"/>
          </ac:graphicFrameMkLst>
        </pc:graphicFrameChg>
        <pc:graphicFrameChg chg="add mod">
          <ac:chgData name="Lixiang Li" userId="6104bbfcb56aea79" providerId="LiveId" clId="{2CE6F3B1-AFEC-403E-A251-D5A89A7872DA}" dt="2020-12-13T01:52:40.999" v="1926" actId="1076"/>
          <ac:graphicFrameMkLst>
            <pc:docMk/>
            <pc:sldMk cId="3957381771" sldId="263"/>
            <ac:graphicFrameMk id="7" creationId="{2C31C464-B89D-457F-8317-34D7C44C4E28}"/>
          </ac:graphicFrameMkLst>
        </pc:graphicFrameChg>
      </pc:sldChg>
      <pc:sldChg chg="modSp add">
        <pc:chgData name="Lixiang Li" userId="6104bbfcb56aea79" providerId="LiveId" clId="{2CE6F3B1-AFEC-403E-A251-D5A89A7872DA}" dt="2020-12-13T20:17:13.728" v="2551" actId="20577"/>
        <pc:sldMkLst>
          <pc:docMk/>
          <pc:sldMk cId="753221471" sldId="264"/>
        </pc:sldMkLst>
        <pc:spChg chg="mod">
          <ac:chgData name="Lixiang Li" userId="6104bbfcb56aea79" providerId="LiveId" clId="{2CE6F3B1-AFEC-403E-A251-D5A89A7872DA}" dt="2020-12-13T20:15:23.897" v="2260" actId="20577"/>
          <ac:spMkLst>
            <pc:docMk/>
            <pc:sldMk cId="753221471" sldId="264"/>
            <ac:spMk id="2" creationId="{AFD5830E-5CE7-4FE5-9D60-0BE3A2A2D315}"/>
          </ac:spMkLst>
        </pc:spChg>
        <pc:spChg chg="mod">
          <ac:chgData name="Lixiang Li" userId="6104bbfcb56aea79" providerId="LiveId" clId="{2CE6F3B1-AFEC-403E-A251-D5A89A7872DA}" dt="2020-12-13T20:17:13.728" v="2551" actId="20577"/>
          <ac:spMkLst>
            <pc:docMk/>
            <pc:sldMk cId="753221471" sldId="264"/>
            <ac:spMk id="3" creationId="{565849A6-BD79-4075-97FF-2729875645FE}"/>
          </ac:spMkLst>
        </pc:spChg>
      </pc:sldChg>
      <pc:sldMasterChg chg="modSp modSldLayout">
        <pc:chgData name="Lixiang Li" userId="6104bbfcb56aea79" providerId="LiveId" clId="{2CE6F3B1-AFEC-403E-A251-D5A89A7872DA}" dt="2020-12-09T23:02:40.071" v="21" actId="242"/>
        <pc:sldMasterMkLst>
          <pc:docMk/>
          <pc:sldMasterMk cId="0" sldId="2147483648"/>
        </pc:sldMasterMkLst>
        <pc:spChg chg="mod">
          <ac:chgData name="Lixiang Li" userId="6104bbfcb56aea79" providerId="LiveId" clId="{2CE6F3B1-AFEC-403E-A251-D5A89A7872DA}" dt="2020-12-09T23:02:12.046" v="20" actId="242"/>
          <ac:spMkLst>
            <pc:docMk/>
            <pc:sldMasterMk cId="0" sldId="2147483648"/>
            <ac:spMk id="3" creationId="{00000000-0000-0000-0000-000000000000}"/>
          </ac:spMkLst>
        </pc:spChg>
        <pc:sldLayoutChg chg="modSp">
          <pc:chgData name="Lixiang Li" userId="6104bbfcb56aea79" providerId="LiveId" clId="{2CE6F3B1-AFEC-403E-A251-D5A89A7872DA}" dt="2020-12-09T23:02:40.071" v="21" actId="242"/>
          <pc:sldLayoutMkLst>
            <pc:docMk/>
            <pc:sldMasterMk cId="0" sldId="2147483648"/>
            <pc:sldLayoutMk cId="0" sldId="2147483650"/>
          </pc:sldLayoutMkLst>
          <pc:spChg chg="mod">
            <ac:chgData name="Lixiang Li" userId="6104bbfcb56aea79" providerId="LiveId" clId="{2CE6F3B1-AFEC-403E-A251-D5A89A7872DA}" dt="2020-12-09T23:02:40.071" v="21" actId="242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</pc:sldLayoutChg>
      </pc:sldMasterChg>
    </pc:docChg>
  </pc:docChgLst>
  <pc:docChgLst>
    <pc:chgData name="Li Lixiang" userId="6104bbfcb56aea79" providerId="LiveId" clId="{E1C0FAEB-704B-44F8-B9FA-C6F970D7F3BE}"/>
    <pc:docChg chg="undo custSel addSld delSld modSld">
      <pc:chgData name="Li Lixiang" userId="6104bbfcb56aea79" providerId="LiveId" clId="{E1C0FAEB-704B-44F8-B9FA-C6F970D7F3BE}" dt="2021-07-19T09:05:28.351" v="810" actId="20577"/>
      <pc:docMkLst>
        <pc:docMk/>
      </pc:docMkLst>
      <pc:sldChg chg="modSp mod">
        <pc:chgData name="Li Lixiang" userId="6104bbfcb56aea79" providerId="LiveId" clId="{E1C0FAEB-704B-44F8-B9FA-C6F970D7F3BE}" dt="2021-07-19T08:56:21.160" v="45" actId="20577"/>
        <pc:sldMkLst>
          <pc:docMk/>
          <pc:sldMk cId="3650079851" sldId="256"/>
        </pc:sldMkLst>
        <pc:spChg chg="mod">
          <ac:chgData name="Li Lixiang" userId="6104bbfcb56aea79" providerId="LiveId" clId="{E1C0FAEB-704B-44F8-B9FA-C6F970D7F3BE}" dt="2021-07-19T08:56:21.160" v="45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delSp modSp mod">
        <pc:chgData name="Li Lixiang" userId="6104bbfcb56aea79" providerId="LiveId" clId="{E1C0FAEB-704B-44F8-B9FA-C6F970D7F3BE}" dt="2021-07-19T08:59:40.995" v="439" actId="20577"/>
        <pc:sldMkLst>
          <pc:docMk/>
          <pc:sldMk cId="1732110910" sldId="271"/>
        </pc:sldMkLst>
        <pc:spChg chg="mod">
          <ac:chgData name="Li Lixiang" userId="6104bbfcb56aea79" providerId="LiveId" clId="{E1C0FAEB-704B-44F8-B9FA-C6F970D7F3BE}" dt="2021-07-19T08:56:34.041" v="63" actId="20577"/>
          <ac:spMkLst>
            <pc:docMk/>
            <pc:sldMk cId="1732110910" sldId="271"/>
            <ac:spMk id="2" creationId="{5EC01E2D-9CFE-4D5D-8863-3BA90731F07B}"/>
          </ac:spMkLst>
        </pc:spChg>
        <pc:spChg chg="del">
          <ac:chgData name="Li Lixiang" userId="6104bbfcb56aea79" providerId="LiveId" clId="{E1C0FAEB-704B-44F8-B9FA-C6F970D7F3BE}" dt="2021-07-19T08:57:42.451" v="221" actId="478"/>
          <ac:spMkLst>
            <pc:docMk/>
            <pc:sldMk cId="1732110910" sldId="271"/>
            <ac:spMk id="5" creationId="{B8D46EF6-331C-487B-A3AF-6B7826F706FC}"/>
          </ac:spMkLst>
        </pc:spChg>
        <pc:spChg chg="del">
          <ac:chgData name="Li Lixiang" userId="6104bbfcb56aea79" providerId="LiveId" clId="{E1C0FAEB-704B-44F8-B9FA-C6F970D7F3BE}" dt="2021-07-19T08:57:40.629" v="220" actId="478"/>
          <ac:spMkLst>
            <pc:docMk/>
            <pc:sldMk cId="1732110910" sldId="271"/>
            <ac:spMk id="7" creationId="{2E0A0482-259B-4575-AFA5-22D557268208}"/>
          </ac:spMkLst>
        </pc:spChg>
        <pc:spChg chg="mod">
          <ac:chgData name="Li Lixiang" userId="6104bbfcb56aea79" providerId="LiveId" clId="{E1C0FAEB-704B-44F8-B9FA-C6F970D7F3BE}" dt="2021-07-19T08:59:40.995" v="439" actId="20577"/>
          <ac:spMkLst>
            <pc:docMk/>
            <pc:sldMk cId="1732110910" sldId="271"/>
            <ac:spMk id="9" creationId="{B3A91969-9FC0-40D6-97FB-CB169B0FD70D}"/>
          </ac:spMkLst>
        </pc:spChg>
      </pc:sldChg>
      <pc:sldChg chg="modSp del mod">
        <pc:chgData name="Li Lixiang" userId="6104bbfcb56aea79" providerId="LiveId" clId="{E1C0FAEB-704B-44F8-B9FA-C6F970D7F3BE}" dt="2021-07-19T08:59:48.791" v="440" actId="47"/>
        <pc:sldMkLst>
          <pc:docMk/>
          <pc:sldMk cId="676054300" sldId="272"/>
        </pc:sldMkLst>
        <pc:spChg chg="mod">
          <ac:chgData name="Li Lixiang" userId="6104bbfcb56aea79" providerId="LiveId" clId="{E1C0FAEB-704B-44F8-B9FA-C6F970D7F3BE}" dt="2021-07-19T08:58:18.588" v="222" actId="21"/>
          <ac:spMkLst>
            <pc:docMk/>
            <pc:sldMk cId="676054300" sldId="272"/>
            <ac:spMk id="9" creationId="{B3A91969-9FC0-40D6-97FB-CB169B0FD70D}"/>
          </ac:spMkLst>
        </pc:spChg>
      </pc:sldChg>
      <pc:sldChg chg="del">
        <pc:chgData name="Li Lixiang" userId="6104bbfcb56aea79" providerId="LiveId" clId="{E1C0FAEB-704B-44F8-B9FA-C6F970D7F3BE}" dt="2021-07-19T08:59:58.257" v="441" actId="47"/>
        <pc:sldMkLst>
          <pc:docMk/>
          <pc:sldMk cId="4215491028" sldId="273"/>
        </pc:sldMkLst>
      </pc:sldChg>
      <pc:sldChg chg="addSp delSp modSp mod">
        <pc:chgData name="Li Lixiang" userId="6104bbfcb56aea79" providerId="LiveId" clId="{E1C0FAEB-704B-44F8-B9FA-C6F970D7F3BE}" dt="2021-07-19T09:05:28.351" v="810" actId="20577"/>
        <pc:sldMkLst>
          <pc:docMk/>
          <pc:sldMk cId="2220017688" sldId="274"/>
        </pc:sldMkLst>
        <pc:spChg chg="mod">
          <ac:chgData name="Li Lixiang" userId="6104bbfcb56aea79" providerId="LiveId" clId="{E1C0FAEB-704B-44F8-B9FA-C6F970D7F3BE}" dt="2021-07-19T09:05:28.351" v="810" actId="20577"/>
          <ac:spMkLst>
            <pc:docMk/>
            <pc:sldMk cId="2220017688" sldId="274"/>
            <ac:spMk id="3" creationId="{76DC32E7-6023-4B60-8B39-08C6166810B3}"/>
          </ac:spMkLst>
        </pc:spChg>
        <pc:spChg chg="del">
          <ac:chgData name="Li Lixiang" userId="6104bbfcb56aea79" providerId="LiveId" clId="{E1C0FAEB-704B-44F8-B9FA-C6F970D7F3BE}" dt="2021-07-19T09:03:12.516" v="477" actId="478"/>
          <ac:spMkLst>
            <pc:docMk/>
            <pc:sldMk cId="2220017688" sldId="274"/>
            <ac:spMk id="4" creationId="{16F7C5AD-9DEE-40BA-8278-CD59C5E92E92}"/>
          </ac:spMkLst>
        </pc:spChg>
        <pc:spChg chg="del">
          <ac:chgData name="Li Lixiang" userId="6104bbfcb56aea79" providerId="LiveId" clId="{E1C0FAEB-704B-44F8-B9FA-C6F970D7F3BE}" dt="2021-07-19T09:03:12.516" v="477" actId="478"/>
          <ac:spMkLst>
            <pc:docMk/>
            <pc:sldMk cId="2220017688" sldId="274"/>
            <ac:spMk id="5" creationId="{24BC9372-E70E-43B3-9D8E-83AE0A10DBD1}"/>
          </ac:spMkLst>
        </pc:spChg>
        <pc:spChg chg="add mod">
          <ac:chgData name="Li Lixiang" userId="6104bbfcb56aea79" providerId="LiveId" clId="{E1C0FAEB-704B-44F8-B9FA-C6F970D7F3BE}" dt="2021-07-19T09:04:04.059" v="570" actId="1076"/>
          <ac:spMkLst>
            <pc:docMk/>
            <pc:sldMk cId="2220017688" sldId="274"/>
            <ac:spMk id="7" creationId="{77D16FDC-B20D-405A-B329-0B2848148BBB}"/>
          </ac:spMkLst>
        </pc:spChg>
        <pc:spChg chg="add mod">
          <ac:chgData name="Li Lixiang" userId="6104bbfcb56aea79" providerId="LiveId" clId="{E1C0FAEB-704B-44F8-B9FA-C6F970D7F3BE}" dt="2021-07-19T09:03:29.507" v="479" actId="1076"/>
          <ac:spMkLst>
            <pc:docMk/>
            <pc:sldMk cId="2220017688" sldId="274"/>
            <ac:spMk id="8" creationId="{C83B77BB-7618-476D-8357-D32A567EF5BE}"/>
          </ac:spMkLst>
        </pc:spChg>
        <pc:spChg chg="add mod">
          <ac:chgData name="Li Lixiang" userId="6104bbfcb56aea79" providerId="LiveId" clId="{E1C0FAEB-704B-44F8-B9FA-C6F970D7F3BE}" dt="2021-07-19T09:03:37.438" v="480" actId="207"/>
          <ac:spMkLst>
            <pc:docMk/>
            <pc:sldMk cId="2220017688" sldId="274"/>
            <ac:spMk id="9" creationId="{B1980EE9-8D0D-4FF3-BDA5-72BD029AF1AE}"/>
          </ac:spMkLst>
        </pc:spChg>
      </pc:sldChg>
      <pc:sldChg chg="modSp new mod">
        <pc:chgData name="Li Lixiang" userId="6104bbfcb56aea79" providerId="LiveId" clId="{E1C0FAEB-704B-44F8-B9FA-C6F970D7F3BE}" dt="2021-07-19T09:00:27.784" v="472" actId="14100"/>
        <pc:sldMkLst>
          <pc:docMk/>
          <pc:sldMk cId="3449284773" sldId="275"/>
        </pc:sldMkLst>
        <pc:spChg chg="mod">
          <ac:chgData name="Li Lixiang" userId="6104bbfcb56aea79" providerId="LiveId" clId="{E1C0FAEB-704B-44F8-B9FA-C6F970D7F3BE}" dt="2021-07-19T09:00:15.495" v="451" actId="20577"/>
          <ac:spMkLst>
            <pc:docMk/>
            <pc:sldMk cId="3449284773" sldId="275"/>
            <ac:spMk id="2" creationId="{4D68A929-19C7-4FA5-A16C-5DF619DFF441}"/>
          </ac:spMkLst>
        </pc:spChg>
        <pc:spChg chg="mod">
          <ac:chgData name="Li Lixiang" userId="6104bbfcb56aea79" providerId="LiveId" clId="{E1C0FAEB-704B-44F8-B9FA-C6F970D7F3BE}" dt="2021-07-19T09:00:27.784" v="472" actId="14100"/>
          <ac:spMkLst>
            <pc:docMk/>
            <pc:sldMk cId="3449284773" sldId="275"/>
            <ac:spMk id="3" creationId="{719FEABB-CE17-483C-A8FC-D8C66E185797}"/>
          </ac:spMkLst>
        </pc:spChg>
      </pc:sldChg>
    </pc:docChg>
  </pc:docChgLst>
  <pc:docChgLst>
    <pc:chgData name="Li Lixiang" userId="6104bbfcb56aea79" providerId="LiveId" clId="{071FCB63-C3B8-4D0E-9D77-42FB0FCF0B6E}"/>
    <pc:docChg chg="custSel modSld">
      <pc:chgData name="Li Lixiang" userId="6104bbfcb56aea79" providerId="LiveId" clId="{071FCB63-C3B8-4D0E-9D77-42FB0FCF0B6E}" dt="2021-03-04T03:51:54.847" v="337" actId="20577"/>
      <pc:docMkLst>
        <pc:docMk/>
      </pc:docMkLst>
      <pc:sldChg chg="modSp mod">
        <pc:chgData name="Li Lixiang" userId="6104bbfcb56aea79" providerId="LiveId" clId="{071FCB63-C3B8-4D0E-9D77-42FB0FCF0B6E}" dt="2021-03-04T03:51:54.847" v="337" actId="20577"/>
        <pc:sldMkLst>
          <pc:docMk/>
          <pc:sldMk cId="3650079851" sldId="256"/>
        </pc:sldMkLst>
        <pc:spChg chg="mod">
          <ac:chgData name="Li Lixiang" userId="6104bbfcb56aea79" providerId="LiveId" clId="{071FCB63-C3B8-4D0E-9D77-42FB0FCF0B6E}" dt="2021-03-04T03:51:54.847" v="337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modSp mod">
        <pc:chgData name="Li Lixiang" userId="6104bbfcb56aea79" providerId="LiveId" clId="{071FCB63-C3B8-4D0E-9D77-42FB0FCF0B6E}" dt="2021-02-27T03:05:10.520" v="311" actId="27636"/>
        <pc:sldMkLst>
          <pc:docMk/>
          <pc:sldMk cId="1732110910" sldId="271"/>
        </pc:sldMkLst>
        <pc:spChg chg="mod">
          <ac:chgData name="Li Lixiang" userId="6104bbfcb56aea79" providerId="LiveId" clId="{071FCB63-C3B8-4D0E-9D77-42FB0FCF0B6E}" dt="2021-02-27T03:01:43.777" v="27" actId="20577"/>
          <ac:spMkLst>
            <pc:docMk/>
            <pc:sldMk cId="1732110910" sldId="271"/>
            <ac:spMk id="2" creationId="{5EC01E2D-9CFE-4D5D-8863-3BA90731F07B}"/>
          </ac:spMkLst>
        </pc:spChg>
        <pc:spChg chg="mod">
          <ac:chgData name="Li Lixiang" userId="6104bbfcb56aea79" providerId="LiveId" clId="{071FCB63-C3B8-4D0E-9D77-42FB0FCF0B6E}" dt="2021-02-27T03:05:10.520" v="311" actId="27636"/>
          <ac:spMkLst>
            <pc:docMk/>
            <pc:sldMk cId="1732110910" sldId="271"/>
            <ac:spMk id="9" creationId="{B3A91969-9FC0-40D6-97FB-CB169B0FD70D}"/>
          </ac:spMkLst>
        </pc:spChg>
      </pc:sldChg>
    </pc:docChg>
  </pc:docChgLst>
  <pc:docChgLst>
    <pc:chgData name="Lixiang Li" userId="6104bbfcb56aea79" providerId="LiveId" clId="{6BC0D5EB-607F-4DB9-99E5-A13ABFAD001D}"/>
    <pc:docChg chg="custSel delSld modSld">
      <pc:chgData name="Lixiang Li" userId="6104bbfcb56aea79" providerId="LiveId" clId="{6BC0D5EB-607F-4DB9-99E5-A13ABFAD001D}" dt="2020-12-15T00:13:58.669" v="180" actId="20577"/>
      <pc:docMkLst>
        <pc:docMk/>
      </pc:docMkLst>
      <pc:sldChg chg="modSp">
        <pc:chgData name="Lixiang Li" userId="6104bbfcb56aea79" providerId="LiveId" clId="{6BC0D5EB-607F-4DB9-99E5-A13ABFAD001D}" dt="2020-12-15T00:13:58.669" v="180" actId="20577"/>
        <pc:sldMkLst>
          <pc:docMk/>
          <pc:sldMk cId="3650079851" sldId="256"/>
        </pc:sldMkLst>
        <pc:spChg chg="mod">
          <ac:chgData name="Lixiang Li" userId="6104bbfcb56aea79" providerId="LiveId" clId="{6BC0D5EB-607F-4DB9-99E5-A13ABFAD001D}" dt="2020-12-15T00:13:58.669" v="180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delSp modSp">
        <pc:chgData name="Lixiang Li" userId="6104bbfcb56aea79" providerId="LiveId" clId="{6BC0D5EB-607F-4DB9-99E5-A13ABFAD001D}" dt="2020-12-14T22:52:23.937" v="169" actId="14100"/>
        <pc:sldMkLst>
          <pc:docMk/>
          <pc:sldMk cId="647322237" sldId="259"/>
        </pc:sldMkLst>
        <pc:spChg chg="mod">
          <ac:chgData name="Lixiang Li" userId="6104bbfcb56aea79" providerId="LiveId" clId="{6BC0D5EB-607F-4DB9-99E5-A13ABFAD001D}" dt="2020-12-14T22:50:24.631" v="3" actId="20577"/>
          <ac:spMkLst>
            <pc:docMk/>
            <pc:sldMk cId="647322237" sldId="259"/>
            <ac:spMk id="2" creationId="{5EC01E2D-9CFE-4D5D-8863-3BA90731F07B}"/>
          </ac:spMkLst>
        </pc:spChg>
        <pc:spChg chg="mod">
          <ac:chgData name="Lixiang Li" userId="6104bbfcb56aea79" providerId="LiveId" clId="{6BC0D5EB-607F-4DB9-99E5-A13ABFAD001D}" dt="2020-12-14T22:52:23.937" v="169" actId="14100"/>
          <ac:spMkLst>
            <pc:docMk/>
            <pc:sldMk cId="647322237" sldId="259"/>
            <ac:spMk id="5" creationId="{24C6C14A-404A-46CC-BBB2-888A7B4B7C1A}"/>
          </ac:spMkLst>
        </pc:spChg>
        <pc:spChg chg="del">
          <ac:chgData name="Lixiang Li" userId="6104bbfcb56aea79" providerId="LiveId" clId="{6BC0D5EB-607F-4DB9-99E5-A13ABFAD001D}" dt="2020-12-14T22:51:14.759" v="43" actId="478"/>
          <ac:spMkLst>
            <pc:docMk/>
            <pc:sldMk cId="647322237" sldId="259"/>
            <ac:spMk id="6" creationId="{D0C5FDE8-A0A7-4F4A-B6D3-DE90CACE1D87}"/>
          </ac:spMkLst>
        </pc:spChg>
        <pc:spChg chg="del">
          <ac:chgData name="Lixiang Li" userId="6104bbfcb56aea79" providerId="LiveId" clId="{6BC0D5EB-607F-4DB9-99E5-A13ABFAD001D}" dt="2020-12-14T22:51:16.966" v="44" actId="478"/>
          <ac:spMkLst>
            <pc:docMk/>
            <pc:sldMk cId="647322237" sldId="259"/>
            <ac:spMk id="7" creationId="{7BE76294-9726-4502-BC30-0173654453C6}"/>
          </ac:spMkLst>
        </pc:spChg>
      </pc:sldChg>
      <pc:sldChg chg="del">
        <pc:chgData name="Lixiang Li" userId="6104bbfcb56aea79" providerId="LiveId" clId="{6BC0D5EB-607F-4DB9-99E5-A13ABFAD001D}" dt="2020-12-14T23:06:58.542" v="170" actId="2696"/>
        <pc:sldMkLst>
          <pc:docMk/>
          <pc:sldMk cId="216162942" sldId="261"/>
        </pc:sldMkLst>
      </pc:sldChg>
      <pc:sldChg chg="del">
        <pc:chgData name="Lixiang Li" userId="6104bbfcb56aea79" providerId="LiveId" clId="{6BC0D5EB-607F-4DB9-99E5-A13ABFAD001D}" dt="2020-12-14T23:06:59.215" v="171" actId="2696"/>
        <pc:sldMkLst>
          <pc:docMk/>
          <pc:sldMk cId="2222432816" sldId="262"/>
        </pc:sldMkLst>
      </pc:sldChg>
      <pc:sldChg chg="addSp delSp modSp">
        <pc:chgData name="Lixiang Li" userId="6104bbfcb56aea79" providerId="LiveId" clId="{6BC0D5EB-607F-4DB9-99E5-A13ABFAD001D}" dt="2020-12-14T23:07:18.240" v="179" actId="20577"/>
        <pc:sldMkLst>
          <pc:docMk/>
          <pc:sldMk cId="3957381771" sldId="263"/>
        </pc:sldMkLst>
        <pc:spChg chg="mod">
          <ac:chgData name="Lixiang Li" userId="6104bbfcb56aea79" providerId="LiveId" clId="{6BC0D5EB-607F-4DB9-99E5-A13ABFAD001D}" dt="2020-12-14T23:07:18.240" v="179" actId="20577"/>
          <ac:spMkLst>
            <pc:docMk/>
            <pc:sldMk cId="3957381771" sldId="263"/>
            <ac:spMk id="2" creationId="{5EC01E2D-9CFE-4D5D-8863-3BA90731F07B}"/>
          </ac:spMkLst>
        </pc:spChg>
        <pc:spChg chg="del">
          <ac:chgData name="Lixiang Li" userId="6104bbfcb56aea79" providerId="LiveId" clId="{6BC0D5EB-607F-4DB9-99E5-A13ABFAD001D}" dt="2020-12-14T23:07:03.017" v="172" actId="478"/>
          <ac:spMkLst>
            <pc:docMk/>
            <pc:sldMk cId="3957381771" sldId="263"/>
            <ac:spMk id="4" creationId="{42B4B2D1-5C3D-4C3D-9D41-ADE902E53137}"/>
          </ac:spMkLst>
        </pc:spChg>
        <pc:spChg chg="del">
          <ac:chgData name="Lixiang Li" userId="6104bbfcb56aea79" providerId="LiveId" clId="{6BC0D5EB-607F-4DB9-99E5-A13ABFAD001D}" dt="2020-12-14T23:07:03.017" v="172" actId="478"/>
          <ac:spMkLst>
            <pc:docMk/>
            <pc:sldMk cId="3957381771" sldId="263"/>
            <ac:spMk id="5" creationId="{24C6C14A-404A-46CC-BBB2-888A7B4B7C1A}"/>
          </ac:spMkLst>
        </pc:spChg>
        <pc:spChg chg="add mod">
          <ac:chgData name="Lixiang Li" userId="6104bbfcb56aea79" providerId="LiveId" clId="{6BC0D5EB-607F-4DB9-99E5-A13ABFAD001D}" dt="2020-12-14T23:07:03.017" v="172" actId="478"/>
          <ac:spMkLst>
            <pc:docMk/>
            <pc:sldMk cId="3957381771" sldId="263"/>
            <ac:spMk id="9" creationId="{B3A91969-9FC0-40D6-97FB-CB169B0FD70D}"/>
          </ac:spMkLst>
        </pc:spChg>
        <pc:graphicFrameChg chg="del">
          <ac:chgData name="Lixiang Li" userId="6104bbfcb56aea79" providerId="LiveId" clId="{6BC0D5EB-607F-4DB9-99E5-A13ABFAD001D}" dt="2020-12-14T23:07:06.576" v="173" actId="478"/>
          <ac:graphicFrameMkLst>
            <pc:docMk/>
            <pc:sldMk cId="3957381771" sldId="263"/>
            <ac:graphicFrameMk id="3" creationId="{7DA18F9D-C006-4166-B205-D7B35D668CB9}"/>
          </ac:graphicFrameMkLst>
        </pc:graphicFrameChg>
        <pc:graphicFrameChg chg="del">
          <ac:chgData name="Lixiang Li" userId="6104bbfcb56aea79" providerId="LiveId" clId="{6BC0D5EB-607F-4DB9-99E5-A13ABFAD001D}" dt="2020-12-14T23:07:03.017" v="172" actId="478"/>
          <ac:graphicFrameMkLst>
            <pc:docMk/>
            <pc:sldMk cId="3957381771" sldId="263"/>
            <ac:graphicFrameMk id="6" creationId="{374DFA12-6158-4BE8-9A6C-CEF6E24771E3}"/>
          </ac:graphicFrameMkLst>
        </pc:graphicFrameChg>
        <pc:graphicFrameChg chg="del">
          <ac:chgData name="Lixiang Li" userId="6104bbfcb56aea79" providerId="LiveId" clId="{6BC0D5EB-607F-4DB9-99E5-A13ABFAD001D}" dt="2020-12-14T23:07:03.017" v="172" actId="478"/>
          <ac:graphicFrameMkLst>
            <pc:docMk/>
            <pc:sldMk cId="3957381771" sldId="263"/>
            <ac:graphicFrameMk id="7" creationId="{2C31C464-B89D-457F-8317-34D7C44C4E28}"/>
          </ac:graphicFrameMkLst>
        </pc:graphicFrameChg>
      </pc:sldChg>
      <pc:sldChg chg="del">
        <pc:chgData name="Lixiang Li" userId="6104bbfcb56aea79" providerId="LiveId" clId="{6BC0D5EB-607F-4DB9-99E5-A13ABFAD001D}" dt="2020-12-14T23:07:09.289" v="174" actId="2696"/>
        <pc:sldMkLst>
          <pc:docMk/>
          <pc:sldMk cId="753221471" sldId="264"/>
        </pc:sldMkLst>
      </pc:sldChg>
    </pc:docChg>
  </pc:docChgLst>
  <pc:docChgLst>
    <pc:chgData name="Li Lixiang" userId="6104bbfcb56aea79" providerId="LiveId" clId="{1181B68A-A3F3-40A5-A96B-E035DA0A4B48}"/>
    <pc:docChg chg="addSld modSld">
      <pc:chgData name="Li Lixiang" userId="6104bbfcb56aea79" providerId="LiveId" clId="{1181B68A-A3F3-40A5-A96B-E035DA0A4B48}" dt="2021-07-19T08:53:05.139" v="181" actId="14100"/>
      <pc:docMkLst>
        <pc:docMk/>
      </pc:docMkLst>
      <pc:sldChg chg="modSp mod">
        <pc:chgData name="Li Lixiang" userId="6104bbfcb56aea79" providerId="LiveId" clId="{1181B68A-A3F3-40A5-A96B-E035DA0A4B48}" dt="2021-07-15T07:04:05.183" v="28" actId="20577"/>
        <pc:sldMkLst>
          <pc:docMk/>
          <pc:sldMk cId="3650079851" sldId="256"/>
        </pc:sldMkLst>
        <pc:spChg chg="mod">
          <ac:chgData name="Li Lixiang" userId="6104bbfcb56aea79" providerId="LiveId" clId="{1181B68A-A3F3-40A5-A96B-E035DA0A4B48}" dt="2021-07-15T07:04:05.183" v="28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modSp mod">
        <pc:chgData name="Li Lixiang" userId="6104bbfcb56aea79" providerId="LiveId" clId="{1181B68A-A3F3-40A5-A96B-E035DA0A4B48}" dt="2021-07-14T16:36:58.720" v="6" actId="20577"/>
        <pc:sldMkLst>
          <pc:docMk/>
          <pc:sldMk cId="1732110910" sldId="271"/>
        </pc:sldMkLst>
        <pc:spChg chg="mod">
          <ac:chgData name="Li Lixiang" userId="6104bbfcb56aea79" providerId="LiveId" clId="{1181B68A-A3F3-40A5-A96B-E035DA0A4B48}" dt="2021-07-14T16:36:58.720" v="6" actId="20577"/>
          <ac:spMkLst>
            <pc:docMk/>
            <pc:sldMk cId="1732110910" sldId="271"/>
            <ac:spMk id="9" creationId="{B3A91969-9FC0-40D6-97FB-CB169B0FD70D}"/>
          </ac:spMkLst>
        </pc:spChg>
      </pc:sldChg>
      <pc:sldChg chg="addSp modSp new mod">
        <pc:chgData name="Li Lixiang" userId="6104bbfcb56aea79" providerId="LiveId" clId="{1181B68A-A3F3-40A5-A96B-E035DA0A4B48}" dt="2021-07-19T08:53:05.139" v="181" actId="14100"/>
        <pc:sldMkLst>
          <pc:docMk/>
          <pc:sldMk cId="2220017688" sldId="274"/>
        </pc:sldMkLst>
        <pc:spChg chg="mod">
          <ac:chgData name="Li Lixiang" userId="6104bbfcb56aea79" providerId="LiveId" clId="{1181B68A-A3F3-40A5-A96B-E035DA0A4B48}" dt="2021-07-19T08:46:06.437" v="34" actId="20577"/>
          <ac:spMkLst>
            <pc:docMk/>
            <pc:sldMk cId="2220017688" sldId="274"/>
            <ac:spMk id="2" creationId="{AC817556-6E08-4F6E-9975-A19E6074CC9A}"/>
          </ac:spMkLst>
        </pc:spChg>
        <pc:spChg chg="mod">
          <ac:chgData name="Li Lixiang" userId="6104bbfcb56aea79" providerId="LiveId" clId="{1181B68A-A3F3-40A5-A96B-E035DA0A4B48}" dt="2021-07-19T08:53:05.139" v="181" actId="14100"/>
          <ac:spMkLst>
            <pc:docMk/>
            <pc:sldMk cId="2220017688" sldId="274"/>
            <ac:spMk id="3" creationId="{76DC32E7-6023-4B60-8B39-08C6166810B3}"/>
          </ac:spMkLst>
        </pc:spChg>
        <pc:spChg chg="add mod">
          <ac:chgData name="Li Lixiang" userId="6104bbfcb56aea79" providerId="LiveId" clId="{1181B68A-A3F3-40A5-A96B-E035DA0A4B48}" dt="2021-07-19T08:46:28.836" v="36" actId="1076"/>
          <ac:spMkLst>
            <pc:docMk/>
            <pc:sldMk cId="2220017688" sldId="274"/>
            <ac:spMk id="4" creationId="{16F7C5AD-9DEE-40BA-8278-CD59C5E92E92}"/>
          </ac:spMkLst>
        </pc:spChg>
        <pc:spChg chg="add mod">
          <ac:chgData name="Li Lixiang" userId="6104bbfcb56aea79" providerId="LiveId" clId="{1181B68A-A3F3-40A5-A96B-E035DA0A4B48}" dt="2021-07-19T08:46:28.836" v="36" actId="1076"/>
          <ac:spMkLst>
            <pc:docMk/>
            <pc:sldMk cId="2220017688" sldId="274"/>
            <ac:spMk id="5" creationId="{24BC9372-E70E-43B3-9D8E-83AE0A10DBD1}"/>
          </ac:spMkLst>
        </pc:spChg>
      </pc:sldChg>
    </pc:docChg>
  </pc:docChgLst>
  <pc:docChgLst>
    <pc:chgData name="Li Lixiang" userId="6104bbfcb56aea79" providerId="LiveId" clId="{41B344FB-AB7A-4590-98F1-0A18A87BA58D}"/>
    <pc:docChg chg="undo redo custSel addSld delSld modSld">
      <pc:chgData name="Li Lixiang" userId="6104bbfcb56aea79" providerId="LiveId" clId="{41B344FB-AB7A-4590-98F1-0A18A87BA58D}" dt="2021-06-18T13:05:00.951" v="792" actId="1076"/>
      <pc:docMkLst>
        <pc:docMk/>
      </pc:docMkLst>
      <pc:sldChg chg="modSp mod">
        <pc:chgData name="Li Lixiang" userId="6104bbfcb56aea79" providerId="LiveId" clId="{41B344FB-AB7A-4590-98F1-0A18A87BA58D}" dt="2021-06-11T06:19:08.031" v="753" actId="20577"/>
        <pc:sldMkLst>
          <pc:docMk/>
          <pc:sldMk cId="3650079851" sldId="256"/>
        </pc:sldMkLst>
        <pc:spChg chg="mod">
          <ac:chgData name="Li Lixiang" userId="6104bbfcb56aea79" providerId="LiveId" clId="{41B344FB-AB7A-4590-98F1-0A18A87BA58D}" dt="2021-06-11T06:19:08.031" v="753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addSp delSp modSp mod">
        <pc:chgData name="Li Lixiang" userId="6104bbfcb56aea79" providerId="LiveId" clId="{41B344FB-AB7A-4590-98F1-0A18A87BA58D}" dt="2021-06-18T13:05:00.951" v="792" actId="1076"/>
        <pc:sldMkLst>
          <pc:docMk/>
          <pc:sldMk cId="1732110910" sldId="271"/>
        </pc:sldMkLst>
        <pc:spChg chg="add mod">
          <ac:chgData name="Li Lixiang" userId="6104bbfcb56aea79" providerId="LiveId" clId="{41B344FB-AB7A-4590-98F1-0A18A87BA58D}" dt="2021-06-18T13:05:00.951" v="792" actId="1076"/>
          <ac:spMkLst>
            <pc:docMk/>
            <pc:sldMk cId="1732110910" sldId="271"/>
            <ac:spMk id="5" creationId="{B8D46EF6-331C-487B-A3AF-6B7826F706FC}"/>
          </ac:spMkLst>
        </pc:spChg>
        <pc:spChg chg="add del mod">
          <ac:chgData name="Li Lixiang" userId="6104bbfcb56aea79" providerId="LiveId" clId="{41B344FB-AB7A-4590-98F1-0A18A87BA58D}" dt="2021-06-18T13:03:52.638" v="779" actId="478"/>
          <ac:spMkLst>
            <pc:docMk/>
            <pc:sldMk cId="1732110910" sldId="271"/>
            <ac:spMk id="6" creationId="{2A763F91-B7FA-4C0C-AB83-81BF28229A65}"/>
          </ac:spMkLst>
        </pc:spChg>
        <pc:spChg chg="add mod">
          <ac:chgData name="Li Lixiang" userId="6104bbfcb56aea79" providerId="LiveId" clId="{41B344FB-AB7A-4590-98F1-0A18A87BA58D}" dt="2021-06-18T13:04:57.032" v="791" actId="1076"/>
          <ac:spMkLst>
            <pc:docMk/>
            <pc:sldMk cId="1732110910" sldId="271"/>
            <ac:spMk id="7" creationId="{2E0A0482-259B-4575-AFA5-22D557268208}"/>
          </ac:spMkLst>
        </pc:spChg>
        <pc:spChg chg="add del mod">
          <ac:chgData name="Li Lixiang" userId="6104bbfcb56aea79" providerId="LiveId" clId="{41B344FB-AB7A-4590-98F1-0A18A87BA58D}" dt="2021-06-18T13:03:41.230" v="776" actId="478"/>
          <ac:spMkLst>
            <pc:docMk/>
            <pc:sldMk cId="1732110910" sldId="271"/>
            <ac:spMk id="8" creationId="{760FF115-94BF-413D-99BB-75D2CA9E8B54}"/>
          </ac:spMkLst>
        </pc:spChg>
        <pc:spChg chg="mod">
          <ac:chgData name="Li Lixiang" userId="6104bbfcb56aea79" providerId="LiveId" clId="{41B344FB-AB7A-4590-98F1-0A18A87BA58D}" dt="2021-05-17T10:57:15.137" v="168" actId="207"/>
          <ac:spMkLst>
            <pc:docMk/>
            <pc:sldMk cId="1732110910" sldId="271"/>
            <ac:spMk id="9" creationId="{B3A91969-9FC0-40D6-97FB-CB169B0FD70D}"/>
          </ac:spMkLst>
        </pc:spChg>
      </pc:sldChg>
      <pc:sldChg chg="modSp add mod">
        <pc:chgData name="Li Lixiang" userId="6104bbfcb56aea79" providerId="LiveId" clId="{41B344FB-AB7A-4590-98F1-0A18A87BA58D}" dt="2021-05-17T11:50:57.503" v="440" actId="20577"/>
        <pc:sldMkLst>
          <pc:docMk/>
          <pc:sldMk cId="676054300" sldId="272"/>
        </pc:sldMkLst>
        <pc:spChg chg="mod">
          <ac:chgData name="Li Lixiang" userId="6104bbfcb56aea79" providerId="LiveId" clId="{41B344FB-AB7A-4590-98F1-0A18A87BA58D}" dt="2021-05-17T11:48:48.405" v="175" actId="20577"/>
          <ac:spMkLst>
            <pc:docMk/>
            <pc:sldMk cId="676054300" sldId="272"/>
            <ac:spMk id="2" creationId="{5EC01E2D-9CFE-4D5D-8863-3BA90731F07B}"/>
          </ac:spMkLst>
        </pc:spChg>
        <pc:spChg chg="mod">
          <ac:chgData name="Li Lixiang" userId="6104bbfcb56aea79" providerId="LiveId" clId="{41B344FB-AB7A-4590-98F1-0A18A87BA58D}" dt="2021-05-17T11:50:57.503" v="440" actId="20577"/>
          <ac:spMkLst>
            <pc:docMk/>
            <pc:sldMk cId="676054300" sldId="272"/>
            <ac:spMk id="9" creationId="{B3A91969-9FC0-40D6-97FB-CB169B0FD70D}"/>
          </ac:spMkLst>
        </pc:spChg>
      </pc:sldChg>
      <pc:sldChg chg="modSp add del mod">
        <pc:chgData name="Li Lixiang" userId="6104bbfcb56aea79" providerId="LiveId" clId="{41B344FB-AB7A-4590-98F1-0A18A87BA58D}" dt="2021-05-17T11:54:46.820" v="562" actId="47"/>
        <pc:sldMkLst>
          <pc:docMk/>
          <pc:sldMk cId="2134444537" sldId="273"/>
        </pc:sldMkLst>
        <pc:spChg chg="mod">
          <ac:chgData name="Li Lixiang" userId="6104bbfcb56aea79" providerId="LiveId" clId="{41B344FB-AB7A-4590-98F1-0A18A87BA58D}" dt="2021-05-17T11:51:49.508" v="451" actId="20577"/>
          <ac:spMkLst>
            <pc:docMk/>
            <pc:sldMk cId="2134444537" sldId="273"/>
            <ac:spMk id="2" creationId="{5EC01E2D-9CFE-4D5D-8863-3BA90731F07B}"/>
          </ac:spMkLst>
        </pc:spChg>
        <pc:spChg chg="mod">
          <ac:chgData name="Li Lixiang" userId="6104bbfcb56aea79" providerId="LiveId" clId="{41B344FB-AB7A-4590-98F1-0A18A87BA58D}" dt="2021-05-17T11:52:30.390" v="561" actId="20577"/>
          <ac:spMkLst>
            <pc:docMk/>
            <pc:sldMk cId="2134444537" sldId="273"/>
            <ac:spMk id="9" creationId="{B3A91969-9FC0-40D6-97FB-CB169B0FD70D}"/>
          </ac:spMkLst>
        </pc:spChg>
      </pc:sldChg>
      <pc:sldChg chg="modSp add mod">
        <pc:chgData name="Li Lixiang" userId="6104bbfcb56aea79" providerId="LiveId" clId="{41B344FB-AB7A-4590-98F1-0A18A87BA58D}" dt="2021-05-17T12:07:17.248" v="749" actId="20577"/>
        <pc:sldMkLst>
          <pc:docMk/>
          <pc:sldMk cId="4215491028" sldId="273"/>
        </pc:sldMkLst>
        <pc:spChg chg="mod">
          <ac:chgData name="Li Lixiang" userId="6104bbfcb56aea79" providerId="LiveId" clId="{41B344FB-AB7A-4590-98F1-0A18A87BA58D}" dt="2021-05-17T12:04:33.448" v="574" actId="20577"/>
          <ac:spMkLst>
            <pc:docMk/>
            <pc:sldMk cId="4215491028" sldId="273"/>
            <ac:spMk id="2" creationId="{5EC01E2D-9CFE-4D5D-8863-3BA90731F07B}"/>
          </ac:spMkLst>
        </pc:spChg>
        <pc:spChg chg="mod">
          <ac:chgData name="Li Lixiang" userId="6104bbfcb56aea79" providerId="LiveId" clId="{41B344FB-AB7A-4590-98F1-0A18A87BA58D}" dt="2021-05-17T12:07:17.248" v="749" actId="20577"/>
          <ac:spMkLst>
            <pc:docMk/>
            <pc:sldMk cId="4215491028" sldId="273"/>
            <ac:spMk id="9" creationId="{B3A91969-9FC0-40D6-97FB-CB169B0FD70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cities_by_sunshine_duration" TargetMode="External"/><Relationship Id="rId2" Type="http://schemas.openxmlformats.org/officeDocument/2006/relationships/hyperlink" Target="https://en.wikipedia.org/wiki/List_of_countries_by_GDP_(nominal)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500E4-3964-46A5-8A63-BF74162C3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programming</a:t>
            </a:r>
            <a:endParaRPr lang="en-MY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8DE6899A-D842-4C9E-ADC1-B0C1377122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/>
              <a:t>unit A2 – data in html webpage</a:t>
            </a:r>
          </a:p>
        </p:txBody>
      </p:sp>
    </p:spTree>
    <p:extLst>
      <p:ext uri="{BB962C8B-B14F-4D97-AF65-F5344CB8AC3E}">
        <p14:creationId xmlns:p14="http://schemas.microsoft.com/office/powerpoint/2010/main" val="3650079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 tabular data</a:t>
            </a:r>
            <a:endParaRPr lang="en-MY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B3A91969-9FC0-40D6-97FB-CB169B0FD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8"/>
            <a:ext cx="7632575" cy="3033614"/>
          </a:xfrm>
        </p:spPr>
        <p:txBody>
          <a:bodyPr>
            <a:normAutofit/>
          </a:bodyPr>
          <a:lstStyle/>
          <a:p>
            <a:r>
              <a:rPr lang="en-US" dirty="0"/>
              <a:t>Html webpage are countless. And lots of data are in tabular form inside html.</a:t>
            </a:r>
          </a:p>
          <a:p>
            <a:r>
              <a:rPr lang="en-US" dirty="0"/>
              <a:t>Pandas can directly read html and extract any tabular data.</a:t>
            </a:r>
          </a:p>
          <a:p>
            <a:pPr lvl="1"/>
            <a:r>
              <a:rPr lang="en-US" dirty="0" err="1"/>
              <a:t>to_html</a:t>
            </a:r>
            <a:r>
              <a:rPr lang="en-US" dirty="0"/>
              <a:t>(): write </a:t>
            </a:r>
            <a:r>
              <a:rPr lang="en-US" dirty="0" err="1"/>
              <a:t>dataframe</a:t>
            </a:r>
            <a:r>
              <a:rPr lang="en-US" dirty="0"/>
              <a:t> of pandas to html tabular format string. Can save it to file then.</a:t>
            </a:r>
          </a:p>
          <a:p>
            <a:pPr lvl="1"/>
            <a:r>
              <a:rPr lang="en-US" dirty="0" err="1"/>
              <a:t>read_html</a:t>
            </a:r>
            <a:r>
              <a:rPr lang="en-US" dirty="0"/>
              <a:t>(): read html file, or read </a:t>
            </a:r>
            <a:r>
              <a:rPr lang="en-US" dirty="0" err="1"/>
              <a:t>url</a:t>
            </a:r>
            <a:r>
              <a:rPr lang="en-US" dirty="0"/>
              <a:t>, find tabular data and make it into list of </a:t>
            </a:r>
            <a:r>
              <a:rPr lang="en-US" dirty="0" err="1"/>
              <a:t>dataframes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2110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8A929-19C7-4FA5-A16C-5DF619DFF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FEABB-CE17-483C-A8FC-D8C66E185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1213529"/>
          </a:xfrm>
        </p:spPr>
        <p:txBody>
          <a:bodyPr/>
          <a:lstStyle/>
          <a:p>
            <a:r>
              <a:rPr lang="en-US" dirty="0" err="1"/>
              <a:t>concat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449284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17556-6E08-4F6E-9975-A19E6074C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C32E7-6023-4B60-8B39-08C616681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3277220"/>
          </a:xfrm>
        </p:spPr>
        <p:txBody>
          <a:bodyPr/>
          <a:lstStyle/>
          <a:p>
            <a:r>
              <a:rPr lang="en-US" dirty="0"/>
              <a:t>GDP data by countries (Wikipedia)</a:t>
            </a:r>
          </a:p>
          <a:p>
            <a:endParaRPr lang="en-US" dirty="0"/>
          </a:p>
          <a:p>
            <a:endParaRPr lang="en-US" dirty="0"/>
          </a:p>
          <a:p>
            <a:r>
              <a:rPr lang="en-MY" dirty="0"/>
              <a:t>Use pandas to read the </a:t>
            </a:r>
            <a:r>
              <a:rPr lang="en-MY" dirty="0" err="1"/>
              <a:t>url</a:t>
            </a:r>
            <a:r>
              <a:rPr lang="en-MY" dirty="0"/>
              <a:t>, and process the data.</a:t>
            </a:r>
          </a:p>
          <a:p>
            <a:r>
              <a:rPr lang="en-MY" dirty="0"/>
              <a:t>Process the </a:t>
            </a:r>
            <a:r>
              <a:rPr lang="en-MY" dirty="0" err="1"/>
              <a:t>dataframe</a:t>
            </a:r>
            <a:r>
              <a:rPr lang="en-MY" dirty="0"/>
              <a:t> and do some plot (top 10 countries, lowest 10 countries, histogram with different bins settings, etc.)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D16FDC-B20D-405A-B329-0B2848148BBB}"/>
              </a:ext>
            </a:extLst>
          </p:cNvPr>
          <p:cNvSpPr txBox="1"/>
          <p:nvPr/>
        </p:nvSpPr>
        <p:spPr>
          <a:xfrm>
            <a:off x="1969127" y="2631386"/>
            <a:ext cx="7564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>
                <a:hlinkClick r:id="rId2"/>
              </a:rPr>
              <a:t>https://en.wikipedia.org/wiki/List_of_countries_by_GDP_(nominal)</a:t>
            </a:r>
            <a:r>
              <a:rPr lang="en-MY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3B77BB-7618-476D-8357-D32A567EF5BE}"/>
              </a:ext>
            </a:extLst>
          </p:cNvPr>
          <p:cNvSpPr txBox="1"/>
          <p:nvPr/>
        </p:nvSpPr>
        <p:spPr>
          <a:xfrm>
            <a:off x="3998881" y="1094885"/>
            <a:ext cx="7277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>
                <a:hlinkClick r:id="rId3"/>
              </a:rPr>
              <a:t>https://en.wikipedia.org/wiki/List_of_cities_by_sunshine_duration</a:t>
            </a:r>
            <a:r>
              <a:rPr lang="en-MY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980EE9-8D0D-4FF3-BDA5-72BD029AF1AE}"/>
              </a:ext>
            </a:extLst>
          </p:cNvPr>
          <p:cNvSpPr txBox="1"/>
          <p:nvPr/>
        </p:nvSpPr>
        <p:spPr>
          <a:xfrm>
            <a:off x="3302523" y="533399"/>
            <a:ext cx="3439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b="0" i="0" dirty="0">
                <a:effectLst/>
                <a:latin typeface="-apple-system"/>
              </a:rPr>
              <a:t>Country/city sunshine duration.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2200176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3103</TotalTime>
  <Words>178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-apple-system</vt:lpstr>
      <vt:lpstr>Arial</vt:lpstr>
      <vt:lpstr>Calibri</vt:lpstr>
      <vt:lpstr>Calibri Light</vt:lpstr>
      <vt:lpstr>天体</vt:lpstr>
      <vt:lpstr>Python programming</vt:lpstr>
      <vt:lpstr>Html tabular data</vt:lpstr>
      <vt:lpstr>dataframe</vt:lpstr>
      <vt:lpstr>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Lixiang Li</dc:creator>
  <cp:lastModifiedBy>Li Lixiang</cp:lastModifiedBy>
  <cp:revision>3</cp:revision>
  <dcterms:created xsi:type="dcterms:W3CDTF">2020-12-07T06:28:37Z</dcterms:created>
  <dcterms:modified xsi:type="dcterms:W3CDTF">2021-07-19T09:05:36Z</dcterms:modified>
</cp:coreProperties>
</file>