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72" r:id="rId4"/>
    <p:sldId id="273"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196545-B5E0-423E-868E-BF49E8DCE0EC}" v="1" dt="2021-07-19T09:16:51.674"/>
  </p1510:revLst>
</p1510:revInfo>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31196545-B5E0-423E-868E-BF49E8DCE0EC}"/>
    <pc:docChg chg="custSel addSld modSld">
      <pc:chgData name="Li Lixiang" userId="6104bbfcb56aea79" providerId="LiveId" clId="{31196545-B5E0-423E-868E-BF49E8DCE0EC}" dt="2021-07-19T09:18:06.420" v="319" actId="20577"/>
      <pc:docMkLst>
        <pc:docMk/>
      </pc:docMkLst>
      <pc:sldChg chg="addSp modSp new mod">
        <pc:chgData name="Li Lixiang" userId="6104bbfcb56aea79" providerId="LiveId" clId="{31196545-B5E0-423E-868E-BF49E8DCE0EC}" dt="2021-07-19T09:18:06.420" v="319" actId="20577"/>
        <pc:sldMkLst>
          <pc:docMk/>
          <pc:sldMk cId="1101773993" sldId="273"/>
        </pc:sldMkLst>
        <pc:spChg chg="mod">
          <ac:chgData name="Li Lixiang" userId="6104bbfcb56aea79" providerId="LiveId" clId="{31196545-B5E0-423E-868E-BF49E8DCE0EC}" dt="2021-07-19T09:15:24.048" v="11" actId="20577"/>
          <ac:spMkLst>
            <pc:docMk/>
            <pc:sldMk cId="1101773993" sldId="273"/>
            <ac:spMk id="2" creationId="{31DF4FF1-889C-41F2-AB11-A4E745946367}"/>
          </ac:spMkLst>
        </pc:spChg>
        <pc:spChg chg="mod">
          <ac:chgData name="Li Lixiang" userId="6104bbfcb56aea79" providerId="LiveId" clId="{31196545-B5E0-423E-868E-BF49E8DCE0EC}" dt="2021-07-19T09:18:06.420" v="319" actId="20577"/>
          <ac:spMkLst>
            <pc:docMk/>
            <pc:sldMk cId="1101773993" sldId="273"/>
            <ac:spMk id="3" creationId="{9BF95361-5B39-4A73-B22E-A07254EB46D6}"/>
          </ac:spMkLst>
        </pc:spChg>
        <pc:spChg chg="add mod">
          <ac:chgData name="Li Lixiang" userId="6104bbfcb56aea79" providerId="LiveId" clId="{31196545-B5E0-423E-868E-BF49E8DCE0EC}" dt="2021-07-19T09:16:59.791" v="233" actId="14100"/>
          <ac:spMkLst>
            <pc:docMk/>
            <pc:sldMk cId="1101773993" sldId="273"/>
            <ac:spMk id="4" creationId="{54CBBBCA-E7DF-4A45-BBF7-0C24B047F4C2}"/>
          </ac:spMkLst>
        </pc:spChg>
        <pc:spChg chg="add mod">
          <ac:chgData name="Li Lixiang" userId="6104bbfcb56aea79" providerId="LiveId" clId="{31196545-B5E0-423E-868E-BF49E8DCE0EC}" dt="2021-07-19T09:16:55.195" v="232" actId="1076"/>
          <ac:spMkLst>
            <pc:docMk/>
            <pc:sldMk cId="1101773993" sldId="273"/>
            <ac:spMk id="5" creationId="{B77B7DED-88D7-4A35-83EE-17B992548675}"/>
          </ac:spMkLst>
        </pc:spChg>
      </pc:sldChg>
    </pc:docChg>
  </pc:docChgLst>
  <pc:docChgLst>
    <pc:chgData name="Li Lixiang" userId="6104bbfcb56aea79" providerId="LiveId" clId="{1181B68A-A3F3-40A5-A96B-E035DA0A4B48}"/>
    <pc:docChg chg="modSld">
      <pc:chgData name="Li Lixiang" userId="6104bbfcb56aea79" providerId="LiveId" clId="{1181B68A-A3F3-40A5-A96B-E035DA0A4B48}" dt="2021-07-15T07:04:05.183" v="28" actId="20577"/>
      <pc:docMkLst>
        <pc:docMk/>
      </pc:docMkLst>
      <pc:sldChg chg="modSp mod">
        <pc:chgData name="Li Lixiang" userId="6104bbfcb56aea79" providerId="LiveId" clId="{1181B68A-A3F3-40A5-A96B-E035DA0A4B48}" dt="2021-07-15T07:04:05.183" v="28" actId="20577"/>
        <pc:sldMkLst>
          <pc:docMk/>
          <pc:sldMk cId="3650079851" sldId="256"/>
        </pc:sldMkLst>
        <pc:spChg chg="mod">
          <ac:chgData name="Li Lixiang" userId="6104bbfcb56aea79" providerId="LiveId" clId="{1181B68A-A3F3-40A5-A96B-E035DA0A4B48}" dt="2021-07-15T07:04:05.183" v="28" actId="20577"/>
          <ac:spMkLst>
            <pc:docMk/>
            <pc:sldMk cId="3650079851" sldId="256"/>
            <ac:spMk id="4" creationId="{8DE6899A-D842-4C9E-ADC1-B0C1377122EA}"/>
          </ac:spMkLst>
        </pc:spChg>
      </pc:sldChg>
      <pc:sldChg chg="modSp mod">
        <pc:chgData name="Li Lixiang" userId="6104bbfcb56aea79" providerId="LiveId" clId="{1181B68A-A3F3-40A5-A96B-E035DA0A4B48}" dt="2021-07-14T16:36:58.720" v="6" actId="20577"/>
        <pc:sldMkLst>
          <pc:docMk/>
          <pc:sldMk cId="1732110910" sldId="271"/>
        </pc:sldMkLst>
        <pc:spChg chg="mod">
          <ac:chgData name="Li Lixiang" userId="6104bbfcb56aea79" providerId="LiveId" clId="{1181B68A-A3F3-40A5-A96B-E035DA0A4B48}" dt="2021-07-14T16:36:58.720" v="6" actId="20577"/>
          <ac:spMkLst>
            <pc:docMk/>
            <pc:sldMk cId="1732110910" sldId="271"/>
            <ac:spMk id="9" creationId="{B3A91969-9FC0-40D6-97FB-CB169B0FD70D}"/>
          </ac:spMkLst>
        </pc:spChg>
      </pc:sldChg>
    </pc:docChg>
  </pc:docChgLst>
  <pc:docChgLst>
    <pc:chgData name="Li Lixiang" userId="6104bbfcb56aea79" providerId="LiveId" clId="{B9446184-0E51-4ADC-8B7C-57AD638D7E44}"/>
    <pc:docChg chg="custSel addSld delSld modSld sldOrd">
      <pc:chgData name="Li Lixiang" userId="6104bbfcb56aea79" providerId="LiveId" clId="{B9446184-0E51-4ADC-8B7C-57AD638D7E44}" dt="2021-02-17T04:29:41.965" v="3123" actId="47"/>
      <pc:docMkLst>
        <pc:docMk/>
      </pc:docMkLst>
      <pc:sldChg chg="addSp modSp del mod">
        <pc:chgData name="Li Lixiang" userId="6104bbfcb56aea79" providerId="LiveId" clId="{B9446184-0E51-4ADC-8B7C-57AD638D7E44}" dt="2021-02-17T03:43:12.258" v="2902" actId="47"/>
        <pc:sldMkLst>
          <pc:docMk/>
          <pc:sldMk cId="647322237" sldId="259"/>
        </pc:sldMkLst>
        <pc:spChg chg="mod">
          <ac:chgData name="Li Lixiang" userId="6104bbfcb56aea79" providerId="LiveId" clId="{B9446184-0E51-4ADC-8B7C-57AD638D7E44}" dt="2021-02-13T10:01:05.233" v="5" actId="20577"/>
          <ac:spMkLst>
            <pc:docMk/>
            <pc:sldMk cId="647322237" sldId="259"/>
            <ac:spMk id="2" creationId="{5EC01E2D-9CFE-4D5D-8863-3BA90731F07B}"/>
          </ac:spMkLst>
        </pc:spChg>
        <pc:spChg chg="mod">
          <ac:chgData name="Li Lixiang" userId="6104bbfcb56aea79" providerId="LiveId" clId="{B9446184-0E51-4ADC-8B7C-57AD638D7E44}" dt="2021-02-13T10:05:05.379" v="415" actId="27636"/>
          <ac:spMkLst>
            <pc:docMk/>
            <pc:sldMk cId="647322237" sldId="259"/>
            <ac:spMk id="5" creationId="{24C6C14A-404A-46CC-BBB2-888A7B4B7C1A}"/>
          </ac:spMkLst>
        </pc:spChg>
        <pc:picChg chg="add mod">
          <ac:chgData name="Li Lixiang" userId="6104bbfcb56aea79" providerId="LiveId" clId="{B9446184-0E51-4ADC-8B7C-57AD638D7E44}" dt="2021-02-13T10:04:30.503" v="332" actId="1076"/>
          <ac:picMkLst>
            <pc:docMk/>
            <pc:sldMk cId="647322237" sldId="259"/>
            <ac:picMk id="4" creationId="{46A59891-6D14-4C16-9F9C-EA95FDCEEFC4}"/>
          </ac:picMkLst>
        </pc:picChg>
      </pc:sldChg>
      <pc:sldChg chg="addSp delSp modSp del mod">
        <pc:chgData name="Li Lixiang" userId="6104bbfcb56aea79" providerId="LiveId" clId="{B9446184-0E51-4ADC-8B7C-57AD638D7E44}" dt="2021-02-17T03:43:13.881" v="2903" actId="47"/>
        <pc:sldMkLst>
          <pc:docMk/>
          <pc:sldMk cId="3957381771" sldId="263"/>
        </pc:sldMkLst>
        <pc:spChg chg="mod">
          <ac:chgData name="Li Lixiang" userId="6104bbfcb56aea79" providerId="LiveId" clId="{B9446184-0E51-4ADC-8B7C-57AD638D7E44}" dt="2021-02-13T10:05:29.270" v="447" actId="20577"/>
          <ac:spMkLst>
            <pc:docMk/>
            <pc:sldMk cId="3957381771" sldId="263"/>
            <ac:spMk id="2" creationId="{5EC01E2D-9CFE-4D5D-8863-3BA90731F07B}"/>
          </ac:spMkLst>
        </pc:spChg>
        <pc:spChg chg="del">
          <ac:chgData name="Li Lixiang" userId="6104bbfcb56aea79" providerId="LiveId" clId="{B9446184-0E51-4ADC-8B7C-57AD638D7E44}" dt="2021-02-13T10:05:13.627" v="416" actId="478"/>
          <ac:spMkLst>
            <pc:docMk/>
            <pc:sldMk cId="3957381771" sldId="263"/>
            <ac:spMk id="8" creationId="{2591EF92-2BC2-453C-AE10-E7EA1FBB0758}"/>
          </ac:spMkLst>
        </pc:spChg>
        <pc:spChg chg="mod">
          <ac:chgData name="Li Lixiang" userId="6104bbfcb56aea79" providerId="LiveId" clId="{B9446184-0E51-4ADC-8B7C-57AD638D7E44}" dt="2021-02-13T10:06:50.768" v="573" actId="20577"/>
          <ac:spMkLst>
            <pc:docMk/>
            <pc:sldMk cId="3957381771" sldId="263"/>
            <ac:spMk id="9" creationId="{B3A91969-9FC0-40D6-97FB-CB169B0FD70D}"/>
          </ac:spMkLst>
        </pc:spChg>
        <pc:picChg chg="add mod">
          <ac:chgData name="Li Lixiang" userId="6104bbfcb56aea79" providerId="LiveId" clId="{B9446184-0E51-4ADC-8B7C-57AD638D7E44}" dt="2021-02-13T10:06:08.608" v="449" actId="1076"/>
          <ac:picMkLst>
            <pc:docMk/>
            <pc:sldMk cId="3957381771" sldId="263"/>
            <ac:picMk id="4" creationId="{707C2BDF-1151-4028-B04D-83827CF173DE}"/>
          </ac:picMkLst>
        </pc:picChg>
      </pc:sldChg>
      <pc:sldChg chg="addSp delSp modSp add del mod setBg">
        <pc:chgData name="Li Lixiang" userId="6104bbfcb56aea79" providerId="LiveId" clId="{B9446184-0E51-4ADC-8B7C-57AD638D7E44}" dt="2021-02-17T04:29:41.965" v="3123" actId="47"/>
        <pc:sldMkLst>
          <pc:docMk/>
          <pc:sldMk cId="2891839758" sldId="264"/>
        </pc:sldMkLst>
        <pc:spChg chg="mod">
          <ac:chgData name="Li Lixiang" userId="6104bbfcb56aea79" providerId="LiveId" clId="{B9446184-0E51-4ADC-8B7C-57AD638D7E44}" dt="2021-02-13T13:23:42.940" v="890" actId="26606"/>
          <ac:spMkLst>
            <pc:docMk/>
            <pc:sldMk cId="2891839758" sldId="264"/>
            <ac:spMk id="2" creationId="{5EC01E2D-9CFE-4D5D-8863-3BA90731F07B}"/>
          </ac:spMkLst>
        </pc:spChg>
        <pc:spChg chg="mod">
          <ac:chgData name="Li Lixiang" userId="6104bbfcb56aea79" providerId="LiveId" clId="{B9446184-0E51-4ADC-8B7C-57AD638D7E44}" dt="2021-02-13T13:23:42.940" v="890" actId="26606"/>
          <ac:spMkLst>
            <pc:docMk/>
            <pc:sldMk cId="2891839758" sldId="264"/>
            <ac:spMk id="9" creationId="{B3A91969-9FC0-40D6-97FB-CB169B0FD70D}"/>
          </ac:spMkLst>
        </pc:spChg>
        <pc:picChg chg="del">
          <ac:chgData name="Li Lixiang" userId="6104bbfcb56aea79" providerId="LiveId" clId="{B9446184-0E51-4ADC-8B7C-57AD638D7E44}" dt="2021-02-13T10:06:59.166" v="575" actId="478"/>
          <ac:picMkLst>
            <pc:docMk/>
            <pc:sldMk cId="2891839758" sldId="264"/>
            <ac:picMk id="4" creationId="{707C2BDF-1151-4028-B04D-83827CF173DE}"/>
          </ac:picMkLst>
        </pc:picChg>
        <pc:picChg chg="add del mod">
          <ac:chgData name="Li Lixiang" userId="6104bbfcb56aea79" providerId="LiveId" clId="{B9446184-0E51-4ADC-8B7C-57AD638D7E44}" dt="2021-02-13T13:21:30.474" v="887" actId="478"/>
          <ac:picMkLst>
            <pc:docMk/>
            <pc:sldMk cId="2891839758" sldId="264"/>
            <ac:picMk id="5" creationId="{E655F772-94E9-40A8-A00E-42625C761EF8}"/>
          </ac:picMkLst>
        </pc:picChg>
        <pc:picChg chg="add mod">
          <ac:chgData name="Li Lixiang" userId="6104bbfcb56aea79" providerId="LiveId" clId="{B9446184-0E51-4ADC-8B7C-57AD638D7E44}" dt="2021-02-13T13:23:50.155" v="892" actId="14100"/>
          <ac:picMkLst>
            <pc:docMk/>
            <pc:sldMk cId="2891839758" sldId="264"/>
            <ac:picMk id="7" creationId="{2DA901EC-B9ED-445F-8796-2A298A631CA2}"/>
          </ac:picMkLst>
        </pc:picChg>
      </pc:sldChg>
      <pc:sldChg chg="modSp add del mod">
        <pc:chgData name="Li Lixiang" userId="6104bbfcb56aea79" providerId="LiveId" clId="{B9446184-0E51-4ADC-8B7C-57AD638D7E44}" dt="2021-02-17T03:49:32.306" v="2905" actId="47"/>
        <pc:sldMkLst>
          <pc:docMk/>
          <pc:sldMk cId="3556983529" sldId="265"/>
        </pc:sldMkLst>
        <pc:spChg chg="mod">
          <ac:chgData name="Li Lixiang" userId="6104bbfcb56aea79" providerId="LiveId" clId="{B9446184-0E51-4ADC-8B7C-57AD638D7E44}" dt="2021-02-13T10:27:42.777" v="776" actId="20577"/>
          <ac:spMkLst>
            <pc:docMk/>
            <pc:sldMk cId="3556983529" sldId="265"/>
            <ac:spMk id="2" creationId="{5EC01E2D-9CFE-4D5D-8863-3BA90731F07B}"/>
          </ac:spMkLst>
        </pc:spChg>
        <pc:spChg chg="mod">
          <ac:chgData name="Li Lixiang" userId="6104bbfcb56aea79" providerId="LiveId" clId="{B9446184-0E51-4ADC-8B7C-57AD638D7E44}" dt="2021-02-13T14:40:37.005" v="1730" actId="20577"/>
          <ac:spMkLst>
            <pc:docMk/>
            <pc:sldMk cId="3556983529" sldId="265"/>
            <ac:spMk id="9" creationId="{B3A91969-9FC0-40D6-97FB-CB169B0FD70D}"/>
          </ac:spMkLst>
        </pc:spChg>
      </pc:sldChg>
      <pc:sldChg chg="addSp delSp modSp add del mod setBg">
        <pc:chgData name="Li Lixiang" userId="6104bbfcb56aea79" providerId="LiveId" clId="{B9446184-0E51-4ADC-8B7C-57AD638D7E44}" dt="2021-02-17T03:48:35.937" v="2904" actId="47"/>
        <pc:sldMkLst>
          <pc:docMk/>
          <pc:sldMk cId="2510953356" sldId="266"/>
        </pc:sldMkLst>
        <pc:spChg chg="mod">
          <ac:chgData name="Li Lixiang" userId="6104bbfcb56aea79" providerId="LiveId" clId="{B9446184-0E51-4ADC-8B7C-57AD638D7E44}" dt="2021-02-13T13:24:39.222" v="912" actId="20577"/>
          <ac:spMkLst>
            <pc:docMk/>
            <pc:sldMk cId="2510953356" sldId="266"/>
            <ac:spMk id="2" creationId="{5EC01E2D-9CFE-4D5D-8863-3BA90731F07B}"/>
          </ac:spMkLst>
        </pc:spChg>
        <pc:spChg chg="mod">
          <ac:chgData name="Li Lixiang" userId="6104bbfcb56aea79" providerId="LiveId" clId="{B9446184-0E51-4ADC-8B7C-57AD638D7E44}" dt="2021-02-13T14:15:10.839" v="1582" actId="27636"/>
          <ac:spMkLst>
            <pc:docMk/>
            <pc:sldMk cId="2510953356" sldId="266"/>
            <ac:spMk id="9" creationId="{B3A91969-9FC0-40D6-97FB-CB169B0FD70D}"/>
          </ac:spMkLst>
        </pc:spChg>
        <pc:graphicFrameChg chg="add mod modGraphic">
          <ac:chgData name="Li Lixiang" userId="6104bbfcb56aea79" providerId="LiveId" clId="{B9446184-0E51-4ADC-8B7C-57AD638D7E44}" dt="2021-02-13T13:45:29.151" v="1294" actId="1076"/>
          <ac:graphicFrameMkLst>
            <pc:docMk/>
            <pc:sldMk cId="2510953356" sldId="266"/>
            <ac:graphicFrameMk id="5" creationId="{485E8036-9BD6-4845-88C1-A13EE7B17B61}"/>
          </ac:graphicFrameMkLst>
        </pc:graphicFrameChg>
        <pc:picChg chg="add mod">
          <ac:chgData name="Li Lixiang" userId="6104bbfcb56aea79" providerId="LiveId" clId="{B9446184-0E51-4ADC-8B7C-57AD638D7E44}" dt="2021-02-13T13:45:24.342" v="1293" actId="1076"/>
          <ac:picMkLst>
            <pc:docMk/>
            <pc:sldMk cId="2510953356" sldId="266"/>
            <ac:picMk id="4" creationId="{5ED14188-1386-43D0-9190-649C1BFE0895}"/>
          </ac:picMkLst>
        </pc:picChg>
        <pc:picChg chg="del">
          <ac:chgData name="Li Lixiang" userId="6104bbfcb56aea79" providerId="LiveId" clId="{B9446184-0E51-4ADC-8B7C-57AD638D7E44}" dt="2021-02-13T13:24:30.822" v="894" actId="478"/>
          <ac:picMkLst>
            <pc:docMk/>
            <pc:sldMk cId="2510953356" sldId="266"/>
            <ac:picMk id="7" creationId="{2DA901EC-B9ED-445F-8796-2A298A631CA2}"/>
          </ac:picMkLst>
        </pc:picChg>
      </pc:sldChg>
      <pc:sldChg chg="addSp delSp modSp add del mod ord">
        <pc:chgData name="Li Lixiang" userId="6104bbfcb56aea79" providerId="LiveId" clId="{B9446184-0E51-4ADC-8B7C-57AD638D7E44}" dt="2021-02-17T04:25:49.901" v="2912" actId="47"/>
        <pc:sldMkLst>
          <pc:docMk/>
          <pc:sldMk cId="2292985044" sldId="267"/>
        </pc:sldMkLst>
        <pc:spChg chg="mod">
          <ac:chgData name="Li Lixiang" userId="6104bbfcb56aea79" providerId="LiveId" clId="{B9446184-0E51-4ADC-8B7C-57AD638D7E44}" dt="2021-02-13T15:24:45.578" v="2269" actId="14100"/>
          <ac:spMkLst>
            <pc:docMk/>
            <pc:sldMk cId="2292985044" sldId="267"/>
            <ac:spMk id="2" creationId="{5EC01E2D-9CFE-4D5D-8863-3BA90731F07B}"/>
          </ac:spMkLst>
        </pc:spChg>
        <pc:spChg chg="mod">
          <ac:chgData name="Li Lixiang" userId="6104bbfcb56aea79" providerId="LiveId" clId="{B9446184-0E51-4ADC-8B7C-57AD638D7E44}" dt="2021-02-13T15:24:48.843" v="2270" actId="14100"/>
          <ac:spMkLst>
            <pc:docMk/>
            <pc:sldMk cId="2292985044" sldId="267"/>
            <ac:spMk id="9" creationId="{B3A91969-9FC0-40D6-97FB-CB169B0FD70D}"/>
          </ac:spMkLst>
        </pc:spChg>
        <pc:graphicFrameChg chg="add del mod modGraphic">
          <ac:chgData name="Li Lixiang" userId="6104bbfcb56aea79" providerId="LiveId" clId="{B9446184-0E51-4ADC-8B7C-57AD638D7E44}" dt="2021-02-17T04:22:47.138" v="2908" actId="478"/>
          <ac:graphicFrameMkLst>
            <pc:docMk/>
            <pc:sldMk cId="2292985044" sldId="267"/>
            <ac:graphicFrameMk id="3" creationId="{D84780B3-319D-492D-A007-9A07BDBD415B}"/>
          </ac:graphicFrameMkLst>
        </pc:graphicFrameChg>
        <pc:graphicFrameChg chg="del">
          <ac:chgData name="Li Lixiang" userId="6104bbfcb56aea79" providerId="LiveId" clId="{B9446184-0E51-4ADC-8B7C-57AD638D7E44}" dt="2021-02-13T14:26:53.922" v="1584" actId="478"/>
          <ac:graphicFrameMkLst>
            <pc:docMk/>
            <pc:sldMk cId="2292985044" sldId="267"/>
            <ac:graphicFrameMk id="5" creationId="{485E8036-9BD6-4845-88C1-A13EE7B17B61}"/>
          </ac:graphicFrameMkLst>
        </pc:graphicFrameChg>
        <pc:picChg chg="del">
          <ac:chgData name="Li Lixiang" userId="6104bbfcb56aea79" providerId="LiveId" clId="{B9446184-0E51-4ADC-8B7C-57AD638D7E44}" dt="2021-02-13T14:26:54.789" v="1585" actId="478"/>
          <ac:picMkLst>
            <pc:docMk/>
            <pc:sldMk cId="2292985044" sldId="267"/>
            <ac:picMk id="4" creationId="{5ED14188-1386-43D0-9190-649C1BFE0895}"/>
          </ac:picMkLst>
        </pc:picChg>
        <pc:picChg chg="add mod">
          <ac:chgData name="Li Lixiang" userId="6104bbfcb56aea79" providerId="LiveId" clId="{B9446184-0E51-4ADC-8B7C-57AD638D7E44}" dt="2021-02-17T04:24:15.909" v="2911" actId="1076"/>
          <ac:picMkLst>
            <pc:docMk/>
            <pc:sldMk cId="2292985044" sldId="267"/>
            <ac:picMk id="5" creationId="{631E7553-A011-4B43-A638-C8BB45BD456D}"/>
          </ac:picMkLst>
        </pc:picChg>
        <pc:picChg chg="add del mod">
          <ac:chgData name="Li Lixiang" userId="6104bbfcb56aea79" providerId="LiveId" clId="{B9446184-0E51-4ADC-8B7C-57AD638D7E44}" dt="2021-02-17T04:22:47.138" v="2908" actId="478"/>
          <ac:picMkLst>
            <pc:docMk/>
            <pc:sldMk cId="2292985044" sldId="267"/>
            <ac:picMk id="7" creationId="{D684A5AE-6CD5-441A-8FA2-6E81CC81E54E}"/>
          </ac:picMkLst>
        </pc:picChg>
      </pc:sldChg>
      <pc:sldChg chg="modSp add del mod">
        <pc:chgData name="Li Lixiang" userId="6104bbfcb56aea79" providerId="LiveId" clId="{B9446184-0E51-4ADC-8B7C-57AD638D7E44}" dt="2021-02-17T03:49:37.036" v="2906" actId="47"/>
        <pc:sldMkLst>
          <pc:docMk/>
          <pc:sldMk cId="2280381234" sldId="268"/>
        </pc:sldMkLst>
        <pc:spChg chg="mod">
          <ac:chgData name="Li Lixiang" userId="6104bbfcb56aea79" providerId="LiveId" clId="{B9446184-0E51-4ADC-8B7C-57AD638D7E44}" dt="2021-02-13T14:41:35.703" v="1740" actId="20577"/>
          <ac:spMkLst>
            <pc:docMk/>
            <pc:sldMk cId="2280381234" sldId="268"/>
            <ac:spMk id="2" creationId="{5EC01E2D-9CFE-4D5D-8863-3BA90731F07B}"/>
          </ac:spMkLst>
        </pc:spChg>
        <pc:spChg chg="mod">
          <ac:chgData name="Li Lixiang" userId="6104bbfcb56aea79" providerId="LiveId" clId="{B9446184-0E51-4ADC-8B7C-57AD638D7E44}" dt="2021-02-13T14:42:35.210" v="1892" actId="20577"/>
          <ac:spMkLst>
            <pc:docMk/>
            <pc:sldMk cId="2280381234" sldId="268"/>
            <ac:spMk id="9" creationId="{B3A91969-9FC0-40D6-97FB-CB169B0FD70D}"/>
          </ac:spMkLst>
        </pc:spChg>
      </pc:sldChg>
      <pc:sldChg chg="modSp add del mod">
        <pc:chgData name="Li Lixiang" userId="6104bbfcb56aea79" providerId="LiveId" clId="{B9446184-0E51-4ADC-8B7C-57AD638D7E44}" dt="2021-02-17T03:49:43.502" v="2907" actId="47"/>
        <pc:sldMkLst>
          <pc:docMk/>
          <pc:sldMk cId="2033969740" sldId="269"/>
        </pc:sldMkLst>
        <pc:spChg chg="mod">
          <ac:chgData name="Li Lixiang" userId="6104bbfcb56aea79" providerId="LiveId" clId="{B9446184-0E51-4ADC-8B7C-57AD638D7E44}" dt="2021-02-13T14:48:05.593" v="2150" actId="20577"/>
          <ac:spMkLst>
            <pc:docMk/>
            <pc:sldMk cId="2033969740" sldId="269"/>
            <ac:spMk id="2" creationId="{5EC01E2D-9CFE-4D5D-8863-3BA90731F07B}"/>
          </ac:spMkLst>
        </pc:spChg>
        <pc:spChg chg="mod">
          <ac:chgData name="Li Lixiang" userId="6104bbfcb56aea79" providerId="LiveId" clId="{B9446184-0E51-4ADC-8B7C-57AD638D7E44}" dt="2021-02-13T14:47:47.391" v="2137" actId="20577"/>
          <ac:spMkLst>
            <pc:docMk/>
            <pc:sldMk cId="2033969740" sldId="269"/>
            <ac:spMk id="9" creationId="{B3A91969-9FC0-40D6-97FB-CB169B0FD70D}"/>
          </ac:spMkLst>
        </pc:spChg>
      </pc:sldChg>
      <pc:sldChg chg="modSp add del mod ord">
        <pc:chgData name="Li Lixiang" userId="6104bbfcb56aea79" providerId="LiveId" clId="{B9446184-0E51-4ADC-8B7C-57AD638D7E44}" dt="2021-02-17T04:29:28.935" v="3118" actId="47"/>
        <pc:sldMkLst>
          <pc:docMk/>
          <pc:sldMk cId="1819763317" sldId="270"/>
        </pc:sldMkLst>
        <pc:spChg chg="mod">
          <ac:chgData name="Li Lixiang" userId="6104bbfcb56aea79" providerId="LiveId" clId="{B9446184-0E51-4ADC-8B7C-57AD638D7E44}" dt="2021-02-17T04:26:30.696" v="2945" actId="20577"/>
          <ac:spMkLst>
            <pc:docMk/>
            <pc:sldMk cId="1819763317" sldId="270"/>
            <ac:spMk id="2" creationId="{5EC01E2D-9CFE-4D5D-8863-3BA90731F07B}"/>
          </ac:spMkLst>
        </pc:spChg>
        <pc:spChg chg="mod">
          <ac:chgData name="Li Lixiang" userId="6104bbfcb56aea79" providerId="LiveId" clId="{B9446184-0E51-4ADC-8B7C-57AD638D7E44}" dt="2021-02-17T04:27:48.927" v="3117" actId="20577"/>
          <ac:spMkLst>
            <pc:docMk/>
            <pc:sldMk cId="1819763317" sldId="270"/>
            <ac:spMk id="9" creationId="{B3A91969-9FC0-40D6-97FB-CB169B0FD70D}"/>
          </ac:spMkLst>
        </pc:spChg>
      </pc:sldChg>
      <pc:sldChg chg="modSp add mod ord">
        <pc:chgData name="Li Lixiang" userId="6104bbfcb56aea79" providerId="LiveId" clId="{B9446184-0E51-4ADC-8B7C-57AD638D7E44}" dt="2021-02-17T04:29:40.598" v="3122"/>
        <pc:sldMkLst>
          <pc:docMk/>
          <pc:sldMk cId="1732110910" sldId="271"/>
        </pc:sldMkLst>
        <pc:spChg chg="mod">
          <ac:chgData name="Li Lixiang" userId="6104bbfcb56aea79" providerId="LiveId" clId="{B9446184-0E51-4ADC-8B7C-57AD638D7E44}" dt="2021-02-13T15:28:01.081" v="2716" actId="5793"/>
          <ac:spMkLst>
            <pc:docMk/>
            <pc:sldMk cId="1732110910" sldId="271"/>
            <ac:spMk id="2" creationId="{5EC01E2D-9CFE-4D5D-8863-3BA90731F07B}"/>
          </ac:spMkLst>
        </pc:spChg>
        <pc:spChg chg="mod">
          <ac:chgData name="Li Lixiang" userId="6104bbfcb56aea79" providerId="LiveId" clId="{B9446184-0E51-4ADC-8B7C-57AD638D7E44}" dt="2021-02-13T15:29:21.921" v="2901" actId="14100"/>
          <ac:spMkLst>
            <pc:docMk/>
            <pc:sldMk cId="1732110910" sldId="271"/>
            <ac:spMk id="9" creationId="{B3A91969-9FC0-40D6-97FB-CB169B0FD70D}"/>
          </ac:spMkLst>
        </pc:spChg>
      </pc:sldChg>
    </pc:docChg>
  </pc:docChgLst>
  <pc:docChgLst>
    <pc:chgData name="Lixiang Li" userId="6104bbfcb56aea79" providerId="LiveId" clId="{61E43983-74B9-4925-A0C4-55DE45237742}"/>
    <pc:docChg chg="custSel addSld modSld">
      <pc:chgData name="Lixiang Li" userId="6104bbfcb56aea79" providerId="LiveId" clId="{61E43983-74B9-4925-A0C4-55DE45237742}" dt="2020-12-08T16:04:15.330" v="29" actId="14100"/>
      <pc:docMkLst>
        <pc:docMk/>
      </pc:docMkLst>
      <pc:sldChg chg="delSp modSp">
        <pc:chgData name="Lixiang Li" userId="6104bbfcb56aea79" providerId="LiveId" clId="{61E43983-74B9-4925-A0C4-55DE45237742}" dt="2020-12-08T15:02:02.217" v="15" actId="1036"/>
        <pc:sldMkLst>
          <pc:docMk/>
          <pc:sldMk cId="3326398716" sldId="260"/>
        </pc:sldMkLst>
        <pc:picChg chg="mod">
          <ac:chgData name="Lixiang Li" userId="6104bbfcb56aea79" providerId="LiveId" clId="{61E43983-74B9-4925-A0C4-55DE45237742}" dt="2020-12-08T15:02:02.217" v="15" actId="1036"/>
          <ac:picMkLst>
            <pc:docMk/>
            <pc:sldMk cId="3326398716" sldId="260"/>
            <ac:picMk id="3" creationId="{9A2E8B13-B22A-49AC-A050-813911B3E9EE}"/>
          </ac:picMkLst>
        </pc:picChg>
        <pc:picChg chg="mod">
          <ac:chgData name="Lixiang Li" userId="6104bbfcb56aea79" providerId="LiveId" clId="{61E43983-74B9-4925-A0C4-55DE45237742}" dt="2020-12-08T15:02:02.217" v="15" actId="1036"/>
          <ac:picMkLst>
            <pc:docMk/>
            <pc:sldMk cId="3326398716" sldId="260"/>
            <ac:picMk id="5" creationId="{F1D17BD7-6295-45FF-A531-7B1B911887E4}"/>
          </ac:picMkLst>
        </pc:picChg>
        <pc:picChg chg="mod">
          <ac:chgData name="Lixiang Li" userId="6104bbfcb56aea79" providerId="LiveId" clId="{61E43983-74B9-4925-A0C4-55DE45237742}" dt="2020-12-08T15:02:02.217" v="15" actId="1036"/>
          <ac:picMkLst>
            <pc:docMk/>
            <pc:sldMk cId="3326398716" sldId="260"/>
            <ac:picMk id="7" creationId="{249F4CA4-A5F7-4B45-AECE-8BF2367F185A}"/>
          </ac:picMkLst>
        </pc:picChg>
        <pc:picChg chg="mod">
          <ac:chgData name="Lixiang Li" userId="6104bbfcb56aea79" providerId="LiveId" clId="{61E43983-74B9-4925-A0C4-55DE45237742}" dt="2020-12-08T15:02:02.217" v="15" actId="1036"/>
          <ac:picMkLst>
            <pc:docMk/>
            <pc:sldMk cId="3326398716" sldId="260"/>
            <ac:picMk id="8" creationId="{D370D419-3E35-4D37-A45D-5FE39799715B}"/>
          </ac:picMkLst>
        </pc:picChg>
        <pc:picChg chg="mod">
          <ac:chgData name="Lixiang Li" userId="6104bbfcb56aea79" providerId="LiveId" clId="{61E43983-74B9-4925-A0C4-55DE45237742}" dt="2020-12-08T15:02:02.217" v="15" actId="1036"/>
          <ac:picMkLst>
            <pc:docMk/>
            <pc:sldMk cId="3326398716" sldId="260"/>
            <ac:picMk id="11" creationId="{E4387E32-B012-41C2-8519-ED0F839FC6A6}"/>
          </ac:picMkLst>
        </pc:picChg>
        <pc:picChg chg="del">
          <ac:chgData name="Lixiang Li" userId="6104bbfcb56aea79" providerId="LiveId" clId="{61E43983-74B9-4925-A0C4-55DE45237742}" dt="2020-12-08T15:01:54.468" v="3" actId="478"/>
          <ac:picMkLst>
            <pc:docMk/>
            <pc:sldMk cId="3326398716" sldId="260"/>
            <ac:picMk id="13" creationId="{68ED13C4-3D7B-4777-B195-0214999EB535}"/>
          </ac:picMkLst>
        </pc:picChg>
      </pc:sldChg>
      <pc:sldChg chg="addSp delSp modSp add setBg">
        <pc:chgData name="Lixiang Li" userId="6104bbfcb56aea79" providerId="LiveId" clId="{61E43983-74B9-4925-A0C4-55DE45237742}" dt="2020-12-08T16:04:15.330" v="29" actId="14100"/>
        <pc:sldMkLst>
          <pc:docMk/>
          <pc:sldMk cId="2148867391" sldId="261"/>
        </pc:sldMkLst>
        <pc:picChg chg="del">
          <ac:chgData name="Lixiang Li" userId="6104bbfcb56aea79" providerId="LiveId" clId="{61E43983-74B9-4925-A0C4-55DE45237742}" dt="2020-12-08T15:02:07.420" v="16" actId="478"/>
          <ac:picMkLst>
            <pc:docMk/>
            <pc:sldMk cId="2148867391" sldId="261"/>
            <ac:picMk id="3" creationId="{9A2E8B13-B22A-49AC-A050-813911B3E9EE}"/>
          </ac:picMkLst>
        </pc:picChg>
        <pc:picChg chg="add mod">
          <ac:chgData name="Lixiang Li" userId="6104bbfcb56aea79" providerId="LiveId" clId="{61E43983-74B9-4925-A0C4-55DE45237742}" dt="2020-12-08T15:24:39.301" v="22" actId="1076"/>
          <ac:picMkLst>
            <pc:docMk/>
            <pc:sldMk cId="2148867391" sldId="261"/>
            <ac:picMk id="4" creationId="{77E1CBDB-A244-4638-903E-B45A5AA21B2F}"/>
          </ac:picMkLst>
        </pc:picChg>
        <pc:picChg chg="del">
          <ac:chgData name="Lixiang Li" userId="6104bbfcb56aea79" providerId="LiveId" clId="{61E43983-74B9-4925-A0C4-55DE45237742}" dt="2020-12-08T15:02:07.420" v="16" actId="478"/>
          <ac:picMkLst>
            <pc:docMk/>
            <pc:sldMk cId="2148867391" sldId="261"/>
            <ac:picMk id="5" creationId="{F1D17BD7-6295-45FF-A531-7B1B911887E4}"/>
          </ac:picMkLst>
        </pc:picChg>
        <pc:picChg chg="add mod">
          <ac:chgData name="Lixiang Li" userId="6104bbfcb56aea79" providerId="LiveId" clId="{61E43983-74B9-4925-A0C4-55DE45237742}" dt="2020-12-08T15:56:38.120" v="26" actId="1076"/>
          <ac:picMkLst>
            <pc:docMk/>
            <pc:sldMk cId="2148867391" sldId="261"/>
            <ac:picMk id="6" creationId="{C86922C7-D634-4139-A0CE-83A3BF872E28}"/>
          </ac:picMkLst>
        </pc:picChg>
        <pc:picChg chg="del">
          <ac:chgData name="Lixiang Li" userId="6104bbfcb56aea79" providerId="LiveId" clId="{61E43983-74B9-4925-A0C4-55DE45237742}" dt="2020-12-08T15:02:07.420" v="16" actId="478"/>
          <ac:picMkLst>
            <pc:docMk/>
            <pc:sldMk cId="2148867391" sldId="261"/>
            <ac:picMk id="7" creationId="{249F4CA4-A5F7-4B45-AECE-8BF2367F185A}"/>
          </ac:picMkLst>
        </pc:picChg>
        <pc:picChg chg="del">
          <ac:chgData name="Lixiang Li" userId="6104bbfcb56aea79" providerId="LiveId" clId="{61E43983-74B9-4925-A0C4-55DE45237742}" dt="2020-12-08T15:02:07.420" v="16" actId="478"/>
          <ac:picMkLst>
            <pc:docMk/>
            <pc:sldMk cId="2148867391" sldId="261"/>
            <ac:picMk id="8" creationId="{D370D419-3E35-4D37-A45D-5FE39799715B}"/>
          </ac:picMkLst>
        </pc:picChg>
        <pc:picChg chg="add mod">
          <ac:chgData name="Lixiang Li" userId="6104bbfcb56aea79" providerId="LiveId" clId="{61E43983-74B9-4925-A0C4-55DE45237742}" dt="2020-12-08T16:04:15.330" v="29" actId="14100"/>
          <ac:picMkLst>
            <pc:docMk/>
            <pc:sldMk cId="2148867391" sldId="261"/>
            <ac:picMk id="9" creationId="{FB5AD115-9B8B-450E-9A83-43D625FDC6CA}"/>
          </ac:picMkLst>
        </pc:picChg>
        <pc:picChg chg="del">
          <ac:chgData name="Lixiang Li" userId="6104bbfcb56aea79" providerId="LiveId" clId="{61E43983-74B9-4925-A0C4-55DE45237742}" dt="2020-12-08T15:02:07.420" v="16" actId="478"/>
          <ac:picMkLst>
            <pc:docMk/>
            <pc:sldMk cId="2148867391" sldId="261"/>
            <ac:picMk id="11" creationId="{E4387E32-B012-41C2-8519-ED0F839FC6A6}"/>
          </ac:picMkLst>
        </pc:picChg>
        <pc:picChg chg="mod">
          <ac:chgData name="Lixiang Li" userId="6104bbfcb56aea79" providerId="LiveId" clId="{61E43983-74B9-4925-A0C4-55DE45237742}" dt="2020-12-08T15:24:37.286" v="21" actId="14100"/>
          <ac:picMkLst>
            <pc:docMk/>
            <pc:sldMk cId="2148867391" sldId="261"/>
            <ac:picMk id="13" creationId="{68ED13C4-3D7B-4777-B195-0214999EB535}"/>
          </ac:picMkLst>
        </pc:picChg>
      </pc:sldChg>
    </pc:docChg>
  </pc:docChgLst>
  <pc:docChgLst>
    <pc:chgData name="Lixiang Li" userId="6104bbfcb56aea79" providerId="LiveId" clId="{6BC0D5EB-607F-4DB9-99E5-A13ABFAD001D}"/>
    <pc:docChg chg="custSel delSld modSld">
      <pc:chgData name="Lixiang Li" userId="6104bbfcb56aea79" providerId="LiveId" clId="{6BC0D5EB-607F-4DB9-99E5-A13ABFAD001D}" dt="2020-12-15T00:13:58.669" v="180" actId="20577"/>
      <pc:docMkLst>
        <pc:docMk/>
      </pc:docMkLst>
      <pc:sldChg chg="modSp">
        <pc:chgData name="Lixiang Li" userId="6104bbfcb56aea79" providerId="LiveId" clId="{6BC0D5EB-607F-4DB9-99E5-A13ABFAD001D}" dt="2020-12-15T00:13:58.669" v="180" actId="20577"/>
        <pc:sldMkLst>
          <pc:docMk/>
          <pc:sldMk cId="3650079851" sldId="256"/>
        </pc:sldMkLst>
        <pc:spChg chg="mod">
          <ac:chgData name="Lixiang Li" userId="6104bbfcb56aea79" providerId="LiveId" clId="{6BC0D5EB-607F-4DB9-99E5-A13ABFAD001D}" dt="2020-12-15T00:13:58.669" v="180" actId="20577"/>
          <ac:spMkLst>
            <pc:docMk/>
            <pc:sldMk cId="3650079851" sldId="256"/>
            <ac:spMk id="4" creationId="{8DE6899A-D842-4C9E-ADC1-B0C1377122EA}"/>
          </ac:spMkLst>
        </pc:spChg>
      </pc:sldChg>
      <pc:sldChg chg="delSp modSp">
        <pc:chgData name="Lixiang Li" userId="6104bbfcb56aea79" providerId="LiveId" clId="{6BC0D5EB-607F-4DB9-99E5-A13ABFAD001D}" dt="2020-12-14T22:52:23.937" v="169" actId="14100"/>
        <pc:sldMkLst>
          <pc:docMk/>
          <pc:sldMk cId="647322237" sldId="259"/>
        </pc:sldMkLst>
        <pc:spChg chg="mod">
          <ac:chgData name="Lixiang Li" userId="6104bbfcb56aea79" providerId="LiveId" clId="{6BC0D5EB-607F-4DB9-99E5-A13ABFAD001D}" dt="2020-12-14T22:50:24.631" v="3" actId="20577"/>
          <ac:spMkLst>
            <pc:docMk/>
            <pc:sldMk cId="647322237" sldId="259"/>
            <ac:spMk id="2" creationId="{5EC01E2D-9CFE-4D5D-8863-3BA90731F07B}"/>
          </ac:spMkLst>
        </pc:spChg>
        <pc:spChg chg="mod">
          <ac:chgData name="Lixiang Li" userId="6104bbfcb56aea79" providerId="LiveId" clId="{6BC0D5EB-607F-4DB9-99E5-A13ABFAD001D}" dt="2020-12-14T22:52:23.937" v="169" actId="14100"/>
          <ac:spMkLst>
            <pc:docMk/>
            <pc:sldMk cId="647322237" sldId="259"/>
            <ac:spMk id="5" creationId="{24C6C14A-404A-46CC-BBB2-888A7B4B7C1A}"/>
          </ac:spMkLst>
        </pc:spChg>
        <pc:spChg chg="del">
          <ac:chgData name="Lixiang Li" userId="6104bbfcb56aea79" providerId="LiveId" clId="{6BC0D5EB-607F-4DB9-99E5-A13ABFAD001D}" dt="2020-12-14T22:51:14.759" v="43" actId="478"/>
          <ac:spMkLst>
            <pc:docMk/>
            <pc:sldMk cId="647322237" sldId="259"/>
            <ac:spMk id="6" creationId="{D0C5FDE8-A0A7-4F4A-B6D3-DE90CACE1D87}"/>
          </ac:spMkLst>
        </pc:spChg>
        <pc:spChg chg="del">
          <ac:chgData name="Lixiang Li" userId="6104bbfcb56aea79" providerId="LiveId" clId="{6BC0D5EB-607F-4DB9-99E5-A13ABFAD001D}" dt="2020-12-14T22:51:16.966" v="44" actId="478"/>
          <ac:spMkLst>
            <pc:docMk/>
            <pc:sldMk cId="647322237" sldId="259"/>
            <ac:spMk id="7" creationId="{7BE76294-9726-4502-BC30-0173654453C6}"/>
          </ac:spMkLst>
        </pc:spChg>
      </pc:sldChg>
      <pc:sldChg chg="del">
        <pc:chgData name="Lixiang Li" userId="6104bbfcb56aea79" providerId="LiveId" clId="{6BC0D5EB-607F-4DB9-99E5-A13ABFAD001D}" dt="2020-12-14T23:06:58.542" v="170" actId="2696"/>
        <pc:sldMkLst>
          <pc:docMk/>
          <pc:sldMk cId="216162942" sldId="261"/>
        </pc:sldMkLst>
      </pc:sldChg>
      <pc:sldChg chg="del">
        <pc:chgData name="Lixiang Li" userId="6104bbfcb56aea79" providerId="LiveId" clId="{6BC0D5EB-607F-4DB9-99E5-A13ABFAD001D}" dt="2020-12-14T23:06:59.215" v="171" actId="2696"/>
        <pc:sldMkLst>
          <pc:docMk/>
          <pc:sldMk cId="2222432816" sldId="262"/>
        </pc:sldMkLst>
      </pc:sldChg>
      <pc:sldChg chg="addSp delSp modSp">
        <pc:chgData name="Lixiang Li" userId="6104bbfcb56aea79" providerId="LiveId" clId="{6BC0D5EB-607F-4DB9-99E5-A13ABFAD001D}" dt="2020-12-14T23:07:18.240" v="179" actId="20577"/>
        <pc:sldMkLst>
          <pc:docMk/>
          <pc:sldMk cId="3957381771" sldId="263"/>
        </pc:sldMkLst>
        <pc:spChg chg="mod">
          <ac:chgData name="Lixiang Li" userId="6104bbfcb56aea79" providerId="LiveId" clId="{6BC0D5EB-607F-4DB9-99E5-A13ABFAD001D}" dt="2020-12-14T23:07:18.240" v="179" actId="20577"/>
          <ac:spMkLst>
            <pc:docMk/>
            <pc:sldMk cId="3957381771" sldId="263"/>
            <ac:spMk id="2" creationId="{5EC01E2D-9CFE-4D5D-8863-3BA90731F07B}"/>
          </ac:spMkLst>
        </pc:spChg>
        <pc:spChg chg="del">
          <ac:chgData name="Lixiang Li" userId="6104bbfcb56aea79" providerId="LiveId" clId="{6BC0D5EB-607F-4DB9-99E5-A13ABFAD001D}" dt="2020-12-14T23:07:03.017" v="172" actId="478"/>
          <ac:spMkLst>
            <pc:docMk/>
            <pc:sldMk cId="3957381771" sldId="263"/>
            <ac:spMk id="4" creationId="{42B4B2D1-5C3D-4C3D-9D41-ADE902E53137}"/>
          </ac:spMkLst>
        </pc:spChg>
        <pc:spChg chg="del">
          <ac:chgData name="Lixiang Li" userId="6104bbfcb56aea79" providerId="LiveId" clId="{6BC0D5EB-607F-4DB9-99E5-A13ABFAD001D}" dt="2020-12-14T23:07:03.017" v="172" actId="478"/>
          <ac:spMkLst>
            <pc:docMk/>
            <pc:sldMk cId="3957381771" sldId="263"/>
            <ac:spMk id="5" creationId="{24C6C14A-404A-46CC-BBB2-888A7B4B7C1A}"/>
          </ac:spMkLst>
        </pc:spChg>
        <pc:spChg chg="add mod">
          <ac:chgData name="Lixiang Li" userId="6104bbfcb56aea79" providerId="LiveId" clId="{6BC0D5EB-607F-4DB9-99E5-A13ABFAD001D}" dt="2020-12-14T23:07:03.017" v="172" actId="478"/>
          <ac:spMkLst>
            <pc:docMk/>
            <pc:sldMk cId="3957381771" sldId="263"/>
            <ac:spMk id="9" creationId="{B3A91969-9FC0-40D6-97FB-CB169B0FD70D}"/>
          </ac:spMkLst>
        </pc:spChg>
        <pc:graphicFrameChg chg="del">
          <ac:chgData name="Lixiang Li" userId="6104bbfcb56aea79" providerId="LiveId" clId="{6BC0D5EB-607F-4DB9-99E5-A13ABFAD001D}" dt="2020-12-14T23:07:06.576" v="173" actId="478"/>
          <ac:graphicFrameMkLst>
            <pc:docMk/>
            <pc:sldMk cId="3957381771" sldId="263"/>
            <ac:graphicFrameMk id="3" creationId="{7DA18F9D-C006-4166-B205-D7B35D668CB9}"/>
          </ac:graphicFrameMkLst>
        </pc:graphicFrameChg>
        <pc:graphicFrameChg chg="del">
          <ac:chgData name="Lixiang Li" userId="6104bbfcb56aea79" providerId="LiveId" clId="{6BC0D5EB-607F-4DB9-99E5-A13ABFAD001D}" dt="2020-12-14T23:07:03.017" v="172" actId="478"/>
          <ac:graphicFrameMkLst>
            <pc:docMk/>
            <pc:sldMk cId="3957381771" sldId="263"/>
            <ac:graphicFrameMk id="6" creationId="{374DFA12-6158-4BE8-9A6C-CEF6E24771E3}"/>
          </ac:graphicFrameMkLst>
        </pc:graphicFrameChg>
        <pc:graphicFrameChg chg="del">
          <ac:chgData name="Lixiang Li" userId="6104bbfcb56aea79" providerId="LiveId" clId="{6BC0D5EB-607F-4DB9-99E5-A13ABFAD001D}" dt="2020-12-14T23:07:03.017" v="172" actId="478"/>
          <ac:graphicFrameMkLst>
            <pc:docMk/>
            <pc:sldMk cId="3957381771" sldId="263"/>
            <ac:graphicFrameMk id="7" creationId="{2C31C464-B89D-457F-8317-34D7C44C4E28}"/>
          </ac:graphicFrameMkLst>
        </pc:graphicFrameChg>
      </pc:sldChg>
      <pc:sldChg chg="del">
        <pc:chgData name="Lixiang Li" userId="6104bbfcb56aea79" providerId="LiveId" clId="{6BC0D5EB-607F-4DB9-99E5-A13ABFAD001D}" dt="2020-12-14T23:07:09.289" v="174" actId="2696"/>
        <pc:sldMkLst>
          <pc:docMk/>
          <pc:sldMk cId="753221471" sldId="264"/>
        </pc:sldMkLst>
      </pc:sldChg>
    </pc:docChg>
  </pc:docChgLst>
  <pc:docChgLst>
    <pc:chgData name="Li Lixiang" userId="6104bbfcb56aea79" providerId="LiveId" clId="{41B344FB-AB7A-4590-98F1-0A18A87BA58D}"/>
    <pc:docChg chg="undo redo custSel addSld delSld modSld">
      <pc:chgData name="Li Lixiang" userId="6104bbfcb56aea79" providerId="LiveId" clId="{41B344FB-AB7A-4590-98F1-0A18A87BA58D}" dt="2021-06-18T13:05:00.951" v="792" actId="1076"/>
      <pc:docMkLst>
        <pc:docMk/>
      </pc:docMkLst>
      <pc:sldChg chg="modSp mod">
        <pc:chgData name="Li Lixiang" userId="6104bbfcb56aea79" providerId="LiveId" clId="{41B344FB-AB7A-4590-98F1-0A18A87BA58D}" dt="2021-06-11T06:19:08.031" v="753" actId="20577"/>
        <pc:sldMkLst>
          <pc:docMk/>
          <pc:sldMk cId="3650079851" sldId="256"/>
        </pc:sldMkLst>
        <pc:spChg chg="mod">
          <ac:chgData name="Li Lixiang" userId="6104bbfcb56aea79" providerId="LiveId" clId="{41B344FB-AB7A-4590-98F1-0A18A87BA58D}" dt="2021-06-11T06:19:08.031" v="753" actId="20577"/>
          <ac:spMkLst>
            <pc:docMk/>
            <pc:sldMk cId="3650079851" sldId="256"/>
            <ac:spMk id="4" creationId="{8DE6899A-D842-4C9E-ADC1-B0C1377122EA}"/>
          </ac:spMkLst>
        </pc:spChg>
      </pc:sldChg>
      <pc:sldChg chg="addSp delSp modSp mod">
        <pc:chgData name="Li Lixiang" userId="6104bbfcb56aea79" providerId="LiveId" clId="{41B344FB-AB7A-4590-98F1-0A18A87BA58D}" dt="2021-06-18T13:05:00.951" v="792" actId="1076"/>
        <pc:sldMkLst>
          <pc:docMk/>
          <pc:sldMk cId="1732110910" sldId="271"/>
        </pc:sldMkLst>
        <pc:spChg chg="add mod">
          <ac:chgData name="Li Lixiang" userId="6104bbfcb56aea79" providerId="LiveId" clId="{41B344FB-AB7A-4590-98F1-0A18A87BA58D}" dt="2021-06-18T13:05:00.951" v="792" actId="1076"/>
          <ac:spMkLst>
            <pc:docMk/>
            <pc:sldMk cId="1732110910" sldId="271"/>
            <ac:spMk id="5" creationId="{B8D46EF6-331C-487B-A3AF-6B7826F706FC}"/>
          </ac:spMkLst>
        </pc:spChg>
        <pc:spChg chg="add del mod">
          <ac:chgData name="Li Lixiang" userId="6104bbfcb56aea79" providerId="LiveId" clId="{41B344FB-AB7A-4590-98F1-0A18A87BA58D}" dt="2021-06-18T13:03:52.638" v="779" actId="478"/>
          <ac:spMkLst>
            <pc:docMk/>
            <pc:sldMk cId="1732110910" sldId="271"/>
            <ac:spMk id="6" creationId="{2A763F91-B7FA-4C0C-AB83-81BF28229A65}"/>
          </ac:spMkLst>
        </pc:spChg>
        <pc:spChg chg="add mod">
          <ac:chgData name="Li Lixiang" userId="6104bbfcb56aea79" providerId="LiveId" clId="{41B344FB-AB7A-4590-98F1-0A18A87BA58D}" dt="2021-06-18T13:04:57.032" v="791" actId="1076"/>
          <ac:spMkLst>
            <pc:docMk/>
            <pc:sldMk cId="1732110910" sldId="271"/>
            <ac:spMk id="7" creationId="{2E0A0482-259B-4575-AFA5-22D557268208}"/>
          </ac:spMkLst>
        </pc:spChg>
        <pc:spChg chg="add del mod">
          <ac:chgData name="Li Lixiang" userId="6104bbfcb56aea79" providerId="LiveId" clId="{41B344FB-AB7A-4590-98F1-0A18A87BA58D}" dt="2021-06-18T13:03:41.230" v="776" actId="478"/>
          <ac:spMkLst>
            <pc:docMk/>
            <pc:sldMk cId="1732110910" sldId="271"/>
            <ac:spMk id="8" creationId="{760FF115-94BF-413D-99BB-75D2CA9E8B54}"/>
          </ac:spMkLst>
        </pc:spChg>
        <pc:spChg chg="mod">
          <ac:chgData name="Li Lixiang" userId="6104bbfcb56aea79" providerId="LiveId" clId="{41B344FB-AB7A-4590-98F1-0A18A87BA58D}" dt="2021-05-17T10:57:15.137" v="168" actId="207"/>
          <ac:spMkLst>
            <pc:docMk/>
            <pc:sldMk cId="1732110910" sldId="271"/>
            <ac:spMk id="9" creationId="{B3A91969-9FC0-40D6-97FB-CB169B0FD70D}"/>
          </ac:spMkLst>
        </pc:spChg>
      </pc:sldChg>
      <pc:sldChg chg="modSp add mod">
        <pc:chgData name="Li Lixiang" userId="6104bbfcb56aea79" providerId="LiveId" clId="{41B344FB-AB7A-4590-98F1-0A18A87BA58D}" dt="2021-05-17T11:50:57.503" v="440" actId="20577"/>
        <pc:sldMkLst>
          <pc:docMk/>
          <pc:sldMk cId="676054300" sldId="272"/>
        </pc:sldMkLst>
        <pc:spChg chg="mod">
          <ac:chgData name="Li Lixiang" userId="6104bbfcb56aea79" providerId="LiveId" clId="{41B344FB-AB7A-4590-98F1-0A18A87BA58D}" dt="2021-05-17T11:48:48.405" v="175" actId="20577"/>
          <ac:spMkLst>
            <pc:docMk/>
            <pc:sldMk cId="676054300" sldId="272"/>
            <ac:spMk id="2" creationId="{5EC01E2D-9CFE-4D5D-8863-3BA90731F07B}"/>
          </ac:spMkLst>
        </pc:spChg>
        <pc:spChg chg="mod">
          <ac:chgData name="Li Lixiang" userId="6104bbfcb56aea79" providerId="LiveId" clId="{41B344FB-AB7A-4590-98F1-0A18A87BA58D}" dt="2021-05-17T11:50:57.503" v="440" actId="20577"/>
          <ac:spMkLst>
            <pc:docMk/>
            <pc:sldMk cId="676054300" sldId="272"/>
            <ac:spMk id="9" creationId="{B3A91969-9FC0-40D6-97FB-CB169B0FD70D}"/>
          </ac:spMkLst>
        </pc:spChg>
      </pc:sldChg>
      <pc:sldChg chg="modSp add del mod">
        <pc:chgData name="Li Lixiang" userId="6104bbfcb56aea79" providerId="LiveId" clId="{41B344FB-AB7A-4590-98F1-0A18A87BA58D}" dt="2021-05-17T11:54:46.820" v="562" actId="47"/>
        <pc:sldMkLst>
          <pc:docMk/>
          <pc:sldMk cId="2134444537" sldId="273"/>
        </pc:sldMkLst>
        <pc:spChg chg="mod">
          <ac:chgData name="Li Lixiang" userId="6104bbfcb56aea79" providerId="LiveId" clId="{41B344FB-AB7A-4590-98F1-0A18A87BA58D}" dt="2021-05-17T11:51:49.508" v="451" actId="20577"/>
          <ac:spMkLst>
            <pc:docMk/>
            <pc:sldMk cId="2134444537" sldId="273"/>
            <ac:spMk id="2" creationId="{5EC01E2D-9CFE-4D5D-8863-3BA90731F07B}"/>
          </ac:spMkLst>
        </pc:spChg>
        <pc:spChg chg="mod">
          <ac:chgData name="Li Lixiang" userId="6104bbfcb56aea79" providerId="LiveId" clId="{41B344FB-AB7A-4590-98F1-0A18A87BA58D}" dt="2021-05-17T11:52:30.390" v="561" actId="20577"/>
          <ac:spMkLst>
            <pc:docMk/>
            <pc:sldMk cId="2134444537" sldId="273"/>
            <ac:spMk id="9" creationId="{B3A91969-9FC0-40D6-97FB-CB169B0FD70D}"/>
          </ac:spMkLst>
        </pc:spChg>
      </pc:sldChg>
      <pc:sldChg chg="modSp add mod">
        <pc:chgData name="Li Lixiang" userId="6104bbfcb56aea79" providerId="LiveId" clId="{41B344FB-AB7A-4590-98F1-0A18A87BA58D}" dt="2021-05-17T12:07:17.248" v="749" actId="20577"/>
        <pc:sldMkLst>
          <pc:docMk/>
          <pc:sldMk cId="4215491028" sldId="273"/>
        </pc:sldMkLst>
        <pc:spChg chg="mod">
          <ac:chgData name="Li Lixiang" userId="6104bbfcb56aea79" providerId="LiveId" clId="{41B344FB-AB7A-4590-98F1-0A18A87BA58D}" dt="2021-05-17T12:04:33.448" v="574" actId="20577"/>
          <ac:spMkLst>
            <pc:docMk/>
            <pc:sldMk cId="4215491028" sldId="273"/>
            <ac:spMk id="2" creationId="{5EC01E2D-9CFE-4D5D-8863-3BA90731F07B}"/>
          </ac:spMkLst>
        </pc:spChg>
        <pc:spChg chg="mod">
          <ac:chgData name="Li Lixiang" userId="6104bbfcb56aea79" providerId="LiveId" clId="{41B344FB-AB7A-4590-98F1-0A18A87BA58D}" dt="2021-05-17T12:07:17.248" v="749" actId="20577"/>
          <ac:spMkLst>
            <pc:docMk/>
            <pc:sldMk cId="4215491028" sldId="273"/>
            <ac:spMk id="9" creationId="{B3A91969-9FC0-40D6-97FB-CB169B0FD70D}"/>
          </ac:spMkLst>
        </pc:spChg>
      </pc:sldChg>
    </pc:docChg>
  </pc:docChgLst>
  <pc:docChgLst>
    <pc:chgData name="Li Lixiang" userId="6104bbfcb56aea79" providerId="LiveId" clId="{071FCB63-C3B8-4D0E-9D77-42FB0FCF0B6E}"/>
    <pc:docChg chg="custSel modSld">
      <pc:chgData name="Li Lixiang" userId="6104bbfcb56aea79" providerId="LiveId" clId="{071FCB63-C3B8-4D0E-9D77-42FB0FCF0B6E}" dt="2021-03-04T03:51:54.847" v="337" actId="20577"/>
      <pc:docMkLst>
        <pc:docMk/>
      </pc:docMkLst>
      <pc:sldChg chg="modSp mod">
        <pc:chgData name="Li Lixiang" userId="6104bbfcb56aea79" providerId="LiveId" clId="{071FCB63-C3B8-4D0E-9D77-42FB0FCF0B6E}" dt="2021-03-04T03:51:54.847" v="337" actId="20577"/>
        <pc:sldMkLst>
          <pc:docMk/>
          <pc:sldMk cId="3650079851" sldId="256"/>
        </pc:sldMkLst>
        <pc:spChg chg="mod">
          <ac:chgData name="Li Lixiang" userId="6104bbfcb56aea79" providerId="LiveId" clId="{071FCB63-C3B8-4D0E-9D77-42FB0FCF0B6E}" dt="2021-03-04T03:51:54.847" v="337" actId="20577"/>
          <ac:spMkLst>
            <pc:docMk/>
            <pc:sldMk cId="3650079851" sldId="256"/>
            <ac:spMk id="4" creationId="{8DE6899A-D842-4C9E-ADC1-B0C1377122EA}"/>
          </ac:spMkLst>
        </pc:spChg>
      </pc:sldChg>
      <pc:sldChg chg="modSp mod">
        <pc:chgData name="Li Lixiang" userId="6104bbfcb56aea79" providerId="LiveId" clId="{071FCB63-C3B8-4D0E-9D77-42FB0FCF0B6E}" dt="2021-02-27T03:05:10.520" v="311" actId="27636"/>
        <pc:sldMkLst>
          <pc:docMk/>
          <pc:sldMk cId="1732110910" sldId="271"/>
        </pc:sldMkLst>
        <pc:spChg chg="mod">
          <ac:chgData name="Li Lixiang" userId="6104bbfcb56aea79" providerId="LiveId" clId="{071FCB63-C3B8-4D0E-9D77-42FB0FCF0B6E}" dt="2021-02-27T03:01:43.777" v="27" actId="20577"/>
          <ac:spMkLst>
            <pc:docMk/>
            <pc:sldMk cId="1732110910" sldId="271"/>
            <ac:spMk id="2" creationId="{5EC01E2D-9CFE-4D5D-8863-3BA90731F07B}"/>
          </ac:spMkLst>
        </pc:spChg>
        <pc:spChg chg="mod">
          <ac:chgData name="Li Lixiang" userId="6104bbfcb56aea79" providerId="LiveId" clId="{071FCB63-C3B8-4D0E-9D77-42FB0FCF0B6E}" dt="2021-02-27T03:05:10.520" v="311" actId="27636"/>
          <ac:spMkLst>
            <pc:docMk/>
            <pc:sldMk cId="1732110910" sldId="271"/>
            <ac:spMk id="9" creationId="{B3A91969-9FC0-40D6-97FB-CB169B0FD70D}"/>
          </ac:spMkLst>
        </pc:spChg>
      </pc:sldChg>
    </pc:docChg>
  </pc:docChgLst>
  <pc:docChgLst>
    <pc:chgData name="Lixiang Li" userId="6104bbfcb56aea79" providerId="LiveId" clId="{2CE6F3B1-AFEC-403E-A251-D5A89A7872DA}"/>
    <pc:docChg chg="custSel addSld delSld modSld sldOrd modMainMaster">
      <pc:chgData name="Lixiang Li" userId="6104bbfcb56aea79" providerId="LiveId" clId="{2CE6F3B1-AFEC-403E-A251-D5A89A7872DA}" dt="2020-12-13T20:17:13.728" v="2551" actId="20577"/>
      <pc:docMkLst>
        <pc:docMk/>
      </pc:docMkLst>
      <pc:sldChg chg="modSp">
        <pc:chgData name="Lixiang Li" userId="6104bbfcb56aea79" providerId="LiveId" clId="{2CE6F3B1-AFEC-403E-A251-D5A89A7872DA}" dt="2020-12-09T23:01:07.035" v="0" actId="20577"/>
        <pc:sldMkLst>
          <pc:docMk/>
          <pc:sldMk cId="3650079851" sldId="256"/>
        </pc:sldMkLst>
        <pc:spChg chg="mod">
          <ac:chgData name="Lixiang Li" userId="6104bbfcb56aea79" providerId="LiveId" clId="{2CE6F3B1-AFEC-403E-A251-D5A89A7872DA}" dt="2020-12-09T23:01:07.035" v="0" actId="20577"/>
          <ac:spMkLst>
            <pc:docMk/>
            <pc:sldMk cId="3650079851" sldId="256"/>
            <ac:spMk id="4" creationId="{8DE6899A-D842-4C9E-ADC1-B0C1377122EA}"/>
          </ac:spMkLst>
        </pc:spChg>
      </pc:sldChg>
      <pc:sldChg chg="addSp delSp modSp">
        <pc:chgData name="Lixiang Li" userId="6104bbfcb56aea79" providerId="LiveId" clId="{2CE6F3B1-AFEC-403E-A251-D5A89A7872DA}" dt="2020-12-13T01:54:44.517" v="2246" actId="20577"/>
        <pc:sldMkLst>
          <pc:docMk/>
          <pc:sldMk cId="647322237" sldId="259"/>
        </pc:sldMkLst>
        <pc:spChg chg="mod">
          <ac:chgData name="Lixiang Li" userId="6104bbfcb56aea79" providerId="LiveId" clId="{2CE6F3B1-AFEC-403E-A251-D5A89A7872DA}" dt="2020-12-09T23:01:25.824" v="18" actId="20577"/>
          <ac:spMkLst>
            <pc:docMk/>
            <pc:sldMk cId="647322237" sldId="259"/>
            <ac:spMk id="2" creationId="{5EC01E2D-9CFE-4D5D-8863-3BA90731F07B}"/>
          </ac:spMkLst>
        </pc:spChg>
        <pc:spChg chg="add del mod">
          <ac:chgData name="Lixiang Li" userId="6104bbfcb56aea79" providerId="LiveId" clId="{2CE6F3B1-AFEC-403E-A251-D5A89A7872DA}" dt="2020-12-09T23:01:41.060" v="19"/>
          <ac:spMkLst>
            <pc:docMk/>
            <pc:sldMk cId="647322237" sldId="259"/>
            <ac:spMk id="3" creationId="{1B8293E4-861A-44C6-9A64-9E62199E01D2}"/>
          </ac:spMkLst>
        </pc:spChg>
        <pc:spChg chg="add del mod">
          <ac:chgData name="Lixiang Li" userId="6104bbfcb56aea79" providerId="LiveId" clId="{2CE6F3B1-AFEC-403E-A251-D5A89A7872DA}" dt="2020-12-10T12:32:51.820" v="508" actId="478"/>
          <ac:spMkLst>
            <pc:docMk/>
            <pc:sldMk cId="647322237" sldId="259"/>
            <ac:spMk id="3" creationId="{C1507CA5-0229-4B3E-87B8-C596914CF496}"/>
          </ac:spMkLst>
        </pc:spChg>
        <pc:spChg chg="add mod">
          <ac:chgData name="Lixiang Li" userId="6104bbfcb56aea79" providerId="LiveId" clId="{2CE6F3B1-AFEC-403E-A251-D5A89A7872DA}" dt="2020-12-10T12:22:37.990" v="501" actId="14100"/>
          <ac:spMkLst>
            <pc:docMk/>
            <pc:sldMk cId="647322237" sldId="259"/>
            <ac:spMk id="5" creationId="{24C6C14A-404A-46CC-BBB2-888A7B4B7C1A}"/>
          </ac:spMkLst>
        </pc:spChg>
        <pc:spChg chg="add mod">
          <ac:chgData name="Lixiang Li" userId="6104bbfcb56aea79" providerId="LiveId" clId="{2CE6F3B1-AFEC-403E-A251-D5A89A7872DA}" dt="2020-12-10T12:34:15.340" v="591" actId="1076"/>
          <ac:spMkLst>
            <pc:docMk/>
            <pc:sldMk cId="647322237" sldId="259"/>
            <ac:spMk id="6" creationId="{D0C5FDE8-A0A7-4F4A-B6D3-DE90CACE1D87}"/>
          </ac:spMkLst>
        </pc:spChg>
        <pc:spChg chg="add mod">
          <ac:chgData name="Lixiang Li" userId="6104bbfcb56aea79" providerId="LiveId" clId="{2CE6F3B1-AFEC-403E-A251-D5A89A7872DA}" dt="2020-12-13T01:54:44.517" v="2246" actId="20577"/>
          <ac:spMkLst>
            <pc:docMk/>
            <pc:sldMk cId="647322237" sldId="259"/>
            <ac:spMk id="7" creationId="{7BE76294-9726-4502-BC30-0173654453C6}"/>
          </ac:spMkLst>
        </pc:spChg>
        <pc:spChg chg="del">
          <ac:chgData name="Lixiang Li" userId="6104bbfcb56aea79" providerId="LiveId" clId="{2CE6F3B1-AFEC-403E-A251-D5A89A7872DA}" dt="2020-12-09T23:01:14.767" v="1" actId="478"/>
          <ac:spMkLst>
            <pc:docMk/>
            <pc:sldMk cId="647322237" sldId="259"/>
            <ac:spMk id="98" creationId="{13459EB2-FF5C-4227-9F7E-F8CCD713CE75}"/>
          </ac:spMkLst>
        </pc:spChg>
        <pc:spChg chg="del">
          <ac:chgData name="Lixiang Li" userId="6104bbfcb56aea79" providerId="LiveId" clId="{2CE6F3B1-AFEC-403E-A251-D5A89A7872DA}" dt="2020-12-09T23:01:14.767" v="1" actId="478"/>
          <ac:spMkLst>
            <pc:docMk/>
            <pc:sldMk cId="647322237" sldId="259"/>
            <ac:spMk id="104" creationId="{2AB42286-B657-455A-A6D9-698C1391D194}"/>
          </ac:spMkLst>
        </pc:spChg>
        <pc:spChg chg="del">
          <ac:chgData name="Lixiang Li" userId="6104bbfcb56aea79" providerId="LiveId" clId="{2CE6F3B1-AFEC-403E-A251-D5A89A7872DA}" dt="2020-12-09T23:01:14.767" v="1" actId="478"/>
          <ac:spMkLst>
            <pc:docMk/>
            <pc:sldMk cId="647322237" sldId="259"/>
            <ac:spMk id="105" creationId="{2D6126B7-CB1D-4FBF-B48D-A34A4B76FE40}"/>
          </ac:spMkLst>
        </pc:spChg>
        <pc:spChg chg="del">
          <ac:chgData name="Lixiang Li" userId="6104bbfcb56aea79" providerId="LiveId" clId="{2CE6F3B1-AFEC-403E-A251-D5A89A7872DA}" dt="2020-12-09T23:01:14.767" v="1" actId="478"/>
          <ac:spMkLst>
            <pc:docMk/>
            <pc:sldMk cId="647322237" sldId="259"/>
            <ac:spMk id="106" creationId="{1F1ADD05-1121-4D7D-8580-3AC4A820EFD4}"/>
          </ac:spMkLst>
        </pc:spChg>
        <pc:picChg chg="del">
          <ac:chgData name="Lixiang Li" userId="6104bbfcb56aea79" providerId="LiveId" clId="{2CE6F3B1-AFEC-403E-A251-D5A89A7872DA}" dt="2020-12-09T23:01:14.767" v="1" actId="478"/>
          <ac:picMkLst>
            <pc:docMk/>
            <pc:sldMk cId="647322237" sldId="259"/>
            <ac:picMk id="4" creationId="{B52944A6-B585-45B8-99FC-08E1453A2822}"/>
          </ac:picMkLst>
        </pc:picChg>
      </pc:sldChg>
      <pc:sldChg chg="modSp add del setBg">
        <pc:chgData name="Lixiang Li" userId="6104bbfcb56aea79" providerId="LiveId" clId="{2CE6F3B1-AFEC-403E-A251-D5A89A7872DA}" dt="2020-12-13T02:33:27.674" v="2247" actId="2696"/>
        <pc:sldMkLst>
          <pc:docMk/>
          <pc:sldMk cId="2949389888" sldId="260"/>
        </pc:sldMkLst>
        <pc:spChg chg="mod">
          <ac:chgData name="Lixiang Li" userId="6104bbfcb56aea79" providerId="LiveId" clId="{2CE6F3B1-AFEC-403E-A251-D5A89A7872DA}" dt="2020-12-12T23:06:00.407" v="1446" actId="20577"/>
          <ac:spMkLst>
            <pc:docMk/>
            <pc:sldMk cId="2949389888" sldId="260"/>
            <ac:spMk id="2" creationId="{5EC01E2D-9CFE-4D5D-8863-3BA90731F07B}"/>
          </ac:spMkLst>
        </pc:spChg>
      </pc:sldChg>
      <pc:sldChg chg="delSp del">
        <pc:chgData name="Lixiang Li" userId="6104bbfcb56aea79" providerId="LiveId" clId="{2CE6F3B1-AFEC-403E-A251-D5A89A7872DA}" dt="2020-12-09T23:03:18.316" v="24" actId="2696"/>
        <pc:sldMkLst>
          <pc:docMk/>
          <pc:sldMk cId="3326398716" sldId="260"/>
        </pc:sldMkLst>
        <pc:picChg chg="del">
          <ac:chgData name="Lixiang Li" userId="6104bbfcb56aea79" providerId="LiveId" clId="{2CE6F3B1-AFEC-403E-A251-D5A89A7872DA}" dt="2020-12-09T23:03:14.184" v="22" actId="478"/>
          <ac:picMkLst>
            <pc:docMk/>
            <pc:sldMk cId="3326398716" sldId="260"/>
            <ac:picMk id="3" creationId="{9A2E8B13-B22A-49AC-A050-813911B3E9EE}"/>
          </ac:picMkLst>
        </pc:picChg>
        <pc:picChg chg="del">
          <ac:chgData name="Lixiang Li" userId="6104bbfcb56aea79" providerId="LiveId" clId="{2CE6F3B1-AFEC-403E-A251-D5A89A7872DA}" dt="2020-12-09T23:03:14.184" v="22" actId="478"/>
          <ac:picMkLst>
            <pc:docMk/>
            <pc:sldMk cId="3326398716" sldId="260"/>
            <ac:picMk id="5" creationId="{F1D17BD7-6295-45FF-A531-7B1B911887E4}"/>
          </ac:picMkLst>
        </pc:picChg>
        <pc:picChg chg="del">
          <ac:chgData name="Lixiang Li" userId="6104bbfcb56aea79" providerId="LiveId" clId="{2CE6F3B1-AFEC-403E-A251-D5A89A7872DA}" dt="2020-12-09T23:03:14.184" v="22" actId="478"/>
          <ac:picMkLst>
            <pc:docMk/>
            <pc:sldMk cId="3326398716" sldId="260"/>
            <ac:picMk id="7" creationId="{249F4CA4-A5F7-4B45-AECE-8BF2367F185A}"/>
          </ac:picMkLst>
        </pc:picChg>
        <pc:picChg chg="del">
          <ac:chgData name="Lixiang Li" userId="6104bbfcb56aea79" providerId="LiveId" clId="{2CE6F3B1-AFEC-403E-A251-D5A89A7872DA}" dt="2020-12-09T23:03:14.184" v="22" actId="478"/>
          <ac:picMkLst>
            <pc:docMk/>
            <pc:sldMk cId="3326398716" sldId="260"/>
            <ac:picMk id="8" creationId="{D370D419-3E35-4D37-A45D-5FE39799715B}"/>
          </ac:picMkLst>
        </pc:picChg>
        <pc:picChg chg="del">
          <ac:chgData name="Lixiang Li" userId="6104bbfcb56aea79" providerId="LiveId" clId="{2CE6F3B1-AFEC-403E-A251-D5A89A7872DA}" dt="2020-12-09T23:03:14.184" v="22" actId="478"/>
          <ac:picMkLst>
            <pc:docMk/>
            <pc:sldMk cId="3326398716" sldId="260"/>
            <ac:picMk id="11" creationId="{E4387E32-B012-41C2-8519-ED0F839FC6A6}"/>
          </ac:picMkLst>
        </pc:picChg>
      </pc:sldChg>
      <pc:sldChg chg="modSp add ord">
        <pc:chgData name="Lixiang Li" userId="6104bbfcb56aea79" providerId="LiveId" clId="{2CE6F3B1-AFEC-403E-A251-D5A89A7872DA}" dt="2020-12-12T23:06:36.565" v="1494" actId="20577"/>
        <pc:sldMkLst>
          <pc:docMk/>
          <pc:sldMk cId="216162942" sldId="261"/>
        </pc:sldMkLst>
        <pc:spChg chg="mod">
          <ac:chgData name="Lixiang Li" userId="6104bbfcb56aea79" providerId="LiveId" clId="{2CE6F3B1-AFEC-403E-A251-D5A89A7872DA}" dt="2020-12-12T23:06:36.565" v="1494" actId="20577"/>
          <ac:spMkLst>
            <pc:docMk/>
            <pc:sldMk cId="216162942" sldId="261"/>
            <ac:spMk id="2" creationId="{5EC01E2D-9CFE-4D5D-8863-3BA90731F07B}"/>
          </ac:spMkLst>
        </pc:spChg>
        <pc:spChg chg="mod">
          <ac:chgData name="Lixiang Li" userId="6104bbfcb56aea79" providerId="LiveId" clId="{2CE6F3B1-AFEC-403E-A251-D5A89A7872DA}" dt="2020-12-11T12:59:30.665" v="1258" actId="313"/>
          <ac:spMkLst>
            <pc:docMk/>
            <pc:sldMk cId="216162942" sldId="261"/>
            <ac:spMk id="5" creationId="{24C6C14A-404A-46CC-BBB2-888A7B4B7C1A}"/>
          </ac:spMkLst>
        </pc:spChg>
      </pc:sldChg>
      <pc:sldChg chg="delSp del">
        <pc:chgData name="Lixiang Li" userId="6104bbfcb56aea79" providerId="LiveId" clId="{2CE6F3B1-AFEC-403E-A251-D5A89A7872DA}" dt="2020-12-09T23:03:19.296" v="25" actId="2696"/>
        <pc:sldMkLst>
          <pc:docMk/>
          <pc:sldMk cId="2148867391" sldId="261"/>
        </pc:sldMkLst>
        <pc:picChg chg="del">
          <ac:chgData name="Lixiang Li" userId="6104bbfcb56aea79" providerId="LiveId" clId="{2CE6F3B1-AFEC-403E-A251-D5A89A7872DA}" dt="2020-12-09T23:03:17.031" v="23" actId="478"/>
          <ac:picMkLst>
            <pc:docMk/>
            <pc:sldMk cId="2148867391" sldId="261"/>
            <ac:picMk id="4" creationId="{77E1CBDB-A244-4638-903E-B45A5AA21B2F}"/>
          </ac:picMkLst>
        </pc:picChg>
        <pc:picChg chg="del">
          <ac:chgData name="Lixiang Li" userId="6104bbfcb56aea79" providerId="LiveId" clId="{2CE6F3B1-AFEC-403E-A251-D5A89A7872DA}" dt="2020-12-09T23:03:17.031" v="23" actId="478"/>
          <ac:picMkLst>
            <pc:docMk/>
            <pc:sldMk cId="2148867391" sldId="261"/>
            <ac:picMk id="6" creationId="{C86922C7-D634-4139-A0CE-83A3BF872E28}"/>
          </ac:picMkLst>
        </pc:picChg>
        <pc:picChg chg="del">
          <ac:chgData name="Lixiang Li" userId="6104bbfcb56aea79" providerId="LiveId" clId="{2CE6F3B1-AFEC-403E-A251-D5A89A7872DA}" dt="2020-12-09T23:03:17.031" v="23" actId="478"/>
          <ac:picMkLst>
            <pc:docMk/>
            <pc:sldMk cId="2148867391" sldId="261"/>
            <ac:picMk id="9" creationId="{FB5AD115-9B8B-450E-9A83-43D625FDC6CA}"/>
          </ac:picMkLst>
        </pc:picChg>
        <pc:picChg chg="del">
          <ac:chgData name="Lixiang Li" userId="6104bbfcb56aea79" providerId="LiveId" clId="{2CE6F3B1-AFEC-403E-A251-D5A89A7872DA}" dt="2020-12-09T23:03:17.031" v="23" actId="478"/>
          <ac:picMkLst>
            <pc:docMk/>
            <pc:sldMk cId="2148867391" sldId="261"/>
            <ac:picMk id="13" creationId="{68ED13C4-3D7B-4777-B195-0214999EB535}"/>
          </ac:picMkLst>
        </pc:picChg>
      </pc:sldChg>
      <pc:sldChg chg="modSp add">
        <pc:chgData name="Lixiang Li" userId="6104bbfcb56aea79" providerId="LiveId" clId="{2CE6F3B1-AFEC-403E-A251-D5A89A7872DA}" dt="2020-12-12T23:06:44.333" v="1496" actId="20577"/>
        <pc:sldMkLst>
          <pc:docMk/>
          <pc:sldMk cId="2222432816" sldId="262"/>
        </pc:sldMkLst>
        <pc:spChg chg="mod">
          <ac:chgData name="Lixiang Li" userId="6104bbfcb56aea79" providerId="LiveId" clId="{2CE6F3B1-AFEC-403E-A251-D5A89A7872DA}" dt="2020-12-12T23:06:44.333" v="1496" actId="20577"/>
          <ac:spMkLst>
            <pc:docMk/>
            <pc:sldMk cId="2222432816" sldId="262"/>
            <ac:spMk id="2" creationId="{5EC01E2D-9CFE-4D5D-8863-3BA90731F07B}"/>
          </ac:spMkLst>
        </pc:spChg>
        <pc:spChg chg="mod">
          <ac:chgData name="Lixiang Li" userId="6104bbfcb56aea79" providerId="LiveId" clId="{2CE6F3B1-AFEC-403E-A251-D5A89A7872DA}" dt="2020-12-11T13:02:51.339" v="1430" actId="20577"/>
          <ac:spMkLst>
            <pc:docMk/>
            <pc:sldMk cId="2222432816" sldId="262"/>
            <ac:spMk id="5" creationId="{24C6C14A-404A-46CC-BBB2-888A7B4B7C1A}"/>
          </ac:spMkLst>
        </pc:spChg>
      </pc:sldChg>
      <pc:sldChg chg="addSp modSp add ord">
        <pc:chgData name="Lixiang Li" userId="6104bbfcb56aea79" providerId="LiveId" clId="{2CE6F3B1-AFEC-403E-A251-D5A89A7872DA}" dt="2020-12-13T01:53:51.157" v="2206" actId="1036"/>
        <pc:sldMkLst>
          <pc:docMk/>
          <pc:sldMk cId="3957381771" sldId="263"/>
        </pc:sldMkLst>
        <pc:spChg chg="add mod">
          <ac:chgData name="Lixiang Li" userId="6104bbfcb56aea79" providerId="LiveId" clId="{2CE6F3B1-AFEC-403E-A251-D5A89A7872DA}" dt="2020-12-13T01:52:40.999" v="1926" actId="1076"/>
          <ac:spMkLst>
            <pc:docMk/>
            <pc:sldMk cId="3957381771" sldId="263"/>
            <ac:spMk id="4" creationId="{42B4B2D1-5C3D-4C3D-9D41-ADE902E53137}"/>
          </ac:spMkLst>
        </pc:spChg>
        <pc:spChg chg="mod">
          <ac:chgData name="Lixiang Li" userId="6104bbfcb56aea79" providerId="LiveId" clId="{2CE6F3B1-AFEC-403E-A251-D5A89A7872DA}" dt="2020-12-13T01:52:48.881" v="1929" actId="14100"/>
          <ac:spMkLst>
            <pc:docMk/>
            <pc:sldMk cId="3957381771" sldId="263"/>
            <ac:spMk id="5" creationId="{24C6C14A-404A-46CC-BBB2-888A7B4B7C1A}"/>
          </ac:spMkLst>
        </pc:spChg>
        <pc:spChg chg="add mod">
          <ac:chgData name="Lixiang Li" userId="6104bbfcb56aea79" providerId="LiveId" clId="{2CE6F3B1-AFEC-403E-A251-D5A89A7872DA}" dt="2020-12-13T01:53:51.157" v="2206" actId="1036"/>
          <ac:spMkLst>
            <pc:docMk/>
            <pc:sldMk cId="3957381771" sldId="263"/>
            <ac:spMk id="8" creationId="{2591EF92-2BC2-453C-AE10-E7EA1FBB0758}"/>
          </ac:spMkLst>
        </pc:spChg>
        <pc:graphicFrameChg chg="add mod">
          <ac:chgData name="Lixiang Li" userId="6104bbfcb56aea79" providerId="LiveId" clId="{2CE6F3B1-AFEC-403E-A251-D5A89A7872DA}" dt="2020-12-13T01:52:44.330" v="1927" actId="1076"/>
          <ac:graphicFrameMkLst>
            <pc:docMk/>
            <pc:sldMk cId="3957381771" sldId="263"/>
            <ac:graphicFrameMk id="3" creationId="{7DA18F9D-C006-4166-B205-D7B35D668CB9}"/>
          </ac:graphicFrameMkLst>
        </pc:graphicFrameChg>
        <pc:graphicFrameChg chg="add mod">
          <ac:chgData name="Lixiang Li" userId="6104bbfcb56aea79" providerId="LiveId" clId="{2CE6F3B1-AFEC-403E-A251-D5A89A7872DA}" dt="2020-12-13T01:52:40.999" v="1926" actId="1076"/>
          <ac:graphicFrameMkLst>
            <pc:docMk/>
            <pc:sldMk cId="3957381771" sldId="263"/>
            <ac:graphicFrameMk id="6" creationId="{374DFA12-6158-4BE8-9A6C-CEF6E24771E3}"/>
          </ac:graphicFrameMkLst>
        </pc:graphicFrameChg>
        <pc:graphicFrameChg chg="add mod">
          <ac:chgData name="Lixiang Li" userId="6104bbfcb56aea79" providerId="LiveId" clId="{2CE6F3B1-AFEC-403E-A251-D5A89A7872DA}" dt="2020-12-13T01:52:40.999" v="1926" actId="1076"/>
          <ac:graphicFrameMkLst>
            <pc:docMk/>
            <pc:sldMk cId="3957381771" sldId="263"/>
            <ac:graphicFrameMk id="7" creationId="{2C31C464-B89D-457F-8317-34D7C44C4E28}"/>
          </ac:graphicFrameMkLst>
        </pc:graphicFrameChg>
      </pc:sldChg>
      <pc:sldChg chg="modSp add">
        <pc:chgData name="Lixiang Li" userId="6104bbfcb56aea79" providerId="LiveId" clId="{2CE6F3B1-AFEC-403E-A251-D5A89A7872DA}" dt="2020-12-13T20:17:13.728" v="2551" actId="20577"/>
        <pc:sldMkLst>
          <pc:docMk/>
          <pc:sldMk cId="753221471" sldId="264"/>
        </pc:sldMkLst>
        <pc:spChg chg="mod">
          <ac:chgData name="Lixiang Li" userId="6104bbfcb56aea79" providerId="LiveId" clId="{2CE6F3B1-AFEC-403E-A251-D5A89A7872DA}" dt="2020-12-13T20:15:23.897" v="2260" actId="20577"/>
          <ac:spMkLst>
            <pc:docMk/>
            <pc:sldMk cId="753221471" sldId="264"/>
            <ac:spMk id="2" creationId="{AFD5830E-5CE7-4FE5-9D60-0BE3A2A2D315}"/>
          </ac:spMkLst>
        </pc:spChg>
        <pc:spChg chg="mod">
          <ac:chgData name="Lixiang Li" userId="6104bbfcb56aea79" providerId="LiveId" clId="{2CE6F3B1-AFEC-403E-A251-D5A89A7872DA}" dt="2020-12-13T20:17:13.728" v="2551" actId="20577"/>
          <ac:spMkLst>
            <pc:docMk/>
            <pc:sldMk cId="753221471" sldId="264"/>
            <ac:spMk id="3" creationId="{565849A6-BD79-4075-97FF-2729875645FE}"/>
          </ac:spMkLst>
        </pc:spChg>
      </pc:sldChg>
      <pc:sldMasterChg chg="modSp modSldLayout">
        <pc:chgData name="Lixiang Li" userId="6104bbfcb56aea79" providerId="LiveId" clId="{2CE6F3B1-AFEC-403E-A251-D5A89A7872DA}" dt="2020-12-09T23:02:40.071" v="21" actId="242"/>
        <pc:sldMasterMkLst>
          <pc:docMk/>
          <pc:sldMasterMk cId="0" sldId="2147483648"/>
        </pc:sldMasterMkLst>
        <pc:spChg chg="mod">
          <ac:chgData name="Lixiang Li" userId="6104bbfcb56aea79" providerId="LiveId" clId="{2CE6F3B1-AFEC-403E-A251-D5A89A7872DA}" dt="2020-12-09T23:02:12.046" v="20" actId="242"/>
          <ac:spMkLst>
            <pc:docMk/>
            <pc:sldMasterMk cId="0" sldId="2147483648"/>
            <ac:spMk id="3" creationId="{00000000-0000-0000-0000-000000000000}"/>
          </ac:spMkLst>
        </pc:spChg>
        <pc:sldLayoutChg chg="modSp">
          <pc:chgData name="Lixiang Li" userId="6104bbfcb56aea79" providerId="LiveId" clId="{2CE6F3B1-AFEC-403E-A251-D5A89A7872DA}" dt="2020-12-09T23:02:40.071" v="21" actId="242"/>
          <pc:sldLayoutMkLst>
            <pc:docMk/>
            <pc:sldMasterMk cId="0" sldId="2147483648"/>
            <pc:sldLayoutMk cId="0" sldId="2147483650"/>
          </pc:sldLayoutMkLst>
          <pc:spChg chg="mod">
            <ac:chgData name="Lixiang Li" userId="6104bbfcb56aea79" providerId="LiveId" clId="{2CE6F3B1-AFEC-403E-A251-D5A89A7872DA}" dt="2020-12-09T23:02:40.071" v="21" actId="242"/>
            <ac:spMkLst>
              <pc:docMk/>
              <pc:sldMasterMk cId="0" sldId="2147483648"/>
              <pc:sldLayoutMk cId="0" sldId="2147483650"/>
              <ac:spMk id="3" creationId="{00000000-0000-0000-0000-000000000000}"/>
            </ac:spMkLst>
          </pc:spChg>
        </pc:sldLayoutChg>
      </pc:sldMasterChg>
    </pc:docChg>
  </pc:docChgLst>
  <pc:docChgLst>
    <pc:chgData name="Li Lixiang" userId="6104bbfcb56aea79" providerId="LiveId" clId="{22A7D74F-4F2A-4C80-921D-4E55621C3180}"/>
    <pc:docChg chg="undo custSel delSld modSld">
      <pc:chgData name="Li Lixiang" userId="6104bbfcb56aea79" providerId="LiveId" clId="{22A7D74F-4F2A-4C80-921D-4E55621C3180}" dt="2021-07-19T08:55:06.799" v="1194" actId="20577"/>
      <pc:docMkLst>
        <pc:docMk/>
      </pc:docMkLst>
      <pc:sldChg chg="modSp mod">
        <pc:chgData name="Li Lixiang" userId="6104bbfcb56aea79" providerId="LiveId" clId="{22A7D74F-4F2A-4C80-921D-4E55621C3180}" dt="2021-07-19T08:55:06.799" v="1194" actId="20577"/>
        <pc:sldMkLst>
          <pc:docMk/>
          <pc:sldMk cId="3650079851" sldId="256"/>
        </pc:sldMkLst>
        <pc:spChg chg="mod">
          <ac:chgData name="Li Lixiang" userId="6104bbfcb56aea79" providerId="LiveId" clId="{22A7D74F-4F2A-4C80-921D-4E55621C3180}" dt="2021-07-19T08:55:06.799" v="1194" actId="20577"/>
          <ac:spMkLst>
            <pc:docMk/>
            <pc:sldMk cId="3650079851" sldId="256"/>
            <ac:spMk id="4" creationId="{8DE6899A-D842-4C9E-ADC1-B0C1377122EA}"/>
          </ac:spMkLst>
        </pc:spChg>
      </pc:sldChg>
      <pc:sldChg chg="delSp modSp mod">
        <pc:chgData name="Li Lixiang" userId="6104bbfcb56aea79" providerId="LiveId" clId="{22A7D74F-4F2A-4C80-921D-4E55621C3180}" dt="2021-07-15T07:20:47.240" v="584" actId="20577"/>
        <pc:sldMkLst>
          <pc:docMk/>
          <pc:sldMk cId="1732110910" sldId="271"/>
        </pc:sldMkLst>
        <pc:spChg chg="mod">
          <ac:chgData name="Li Lixiang" userId="6104bbfcb56aea79" providerId="LiveId" clId="{22A7D74F-4F2A-4C80-921D-4E55621C3180}" dt="2021-07-15T07:07:01.351" v="45" actId="20577"/>
          <ac:spMkLst>
            <pc:docMk/>
            <pc:sldMk cId="1732110910" sldId="271"/>
            <ac:spMk id="2" creationId="{5EC01E2D-9CFE-4D5D-8863-3BA90731F07B}"/>
          </ac:spMkLst>
        </pc:spChg>
        <pc:spChg chg="del">
          <ac:chgData name="Li Lixiang" userId="6104bbfcb56aea79" providerId="LiveId" clId="{22A7D74F-4F2A-4C80-921D-4E55621C3180}" dt="2021-07-15T07:13:18.210" v="552" actId="478"/>
          <ac:spMkLst>
            <pc:docMk/>
            <pc:sldMk cId="1732110910" sldId="271"/>
            <ac:spMk id="5" creationId="{B8D46EF6-331C-487B-A3AF-6B7826F706FC}"/>
          </ac:spMkLst>
        </pc:spChg>
        <pc:spChg chg="del">
          <ac:chgData name="Li Lixiang" userId="6104bbfcb56aea79" providerId="LiveId" clId="{22A7D74F-4F2A-4C80-921D-4E55621C3180}" dt="2021-07-15T07:13:18.210" v="552" actId="478"/>
          <ac:spMkLst>
            <pc:docMk/>
            <pc:sldMk cId="1732110910" sldId="271"/>
            <ac:spMk id="7" creationId="{2E0A0482-259B-4575-AFA5-22D557268208}"/>
          </ac:spMkLst>
        </pc:spChg>
        <pc:spChg chg="mod">
          <ac:chgData name="Li Lixiang" userId="6104bbfcb56aea79" providerId="LiveId" clId="{22A7D74F-4F2A-4C80-921D-4E55621C3180}" dt="2021-07-15T07:20:47.240" v="584" actId="20577"/>
          <ac:spMkLst>
            <pc:docMk/>
            <pc:sldMk cId="1732110910" sldId="271"/>
            <ac:spMk id="9" creationId="{B3A91969-9FC0-40D6-97FB-CB169B0FD70D}"/>
          </ac:spMkLst>
        </pc:spChg>
      </pc:sldChg>
      <pc:sldChg chg="modSp mod">
        <pc:chgData name="Li Lixiang" userId="6104bbfcb56aea79" providerId="LiveId" clId="{22A7D74F-4F2A-4C80-921D-4E55621C3180}" dt="2021-07-15T07:40:09.165" v="1191" actId="20577"/>
        <pc:sldMkLst>
          <pc:docMk/>
          <pc:sldMk cId="676054300" sldId="272"/>
        </pc:sldMkLst>
        <pc:spChg chg="mod">
          <ac:chgData name="Li Lixiang" userId="6104bbfcb56aea79" providerId="LiveId" clId="{22A7D74F-4F2A-4C80-921D-4E55621C3180}" dt="2021-07-15T07:40:09.165" v="1191" actId="20577"/>
          <ac:spMkLst>
            <pc:docMk/>
            <pc:sldMk cId="676054300" sldId="272"/>
            <ac:spMk id="9" creationId="{B3A91969-9FC0-40D6-97FB-CB169B0FD70D}"/>
          </ac:spMkLst>
        </pc:spChg>
      </pc:sldChg>
      <pc:sldChg chg="del">
        <pc:chgData name="Li Lixiang" userId="6104bbfcb56aea79" providerId="LiveId" clId="{22A7D74F-4F2A-4C80-921D-4E55621C3180}" dt="2021-07-15T07:40:19.517" v="1192" actId="47"/>
        <pc:sldMkLst>
          <pc:docMk/>
          <pc:sldMk cId="4215491028" sldId="273"/>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7/19/2021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ss.norc.org/get-the-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A3 – pandas and statistical data file</a:t>
            </a:r>
          </a:p>
        </p:txBody>
      </p:sp>
    </p:spTree>
    <p:extLst>
      <p:ext uri="{BB962C8B-B14F-4D97-AF65-F5344CB8AC3E}">
        <p14:creationId xmlns:p14="http://schemas.microsoft.com/office/powerpoint/2010/main" val="3650079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Statistical software</a:t>
            </a:r>
            <a:endParaRPr lang="en-MY" dirty="0"/>
          </a:p>
        </p:txBody>
      </p:sp>
      <p:sp>
        <p:nvSpPr>
          <p:cNvPr id="9" name="内容占位符 8">
            <a:extLst>
              <a:ext uri="{FF2B5EF4-FFF2-40B4-BE49-F238E27FC236}">
                <a16:creationId xmlns:a16="http://schemas.microsoft.com/office/drawing/2014/main" id="{B3A91969-9FC0-40D6-97FB-CB169B0FD70D}"/>
              </a:ext>
            </a:extLst>
          </p:cNvPr>
          <p:cNvSpPr>
            <a:spLocks noGrp="1"/>
          </p:cNvSpPr>
          <p:nvPr>
            <p:ph idx="1"/>
          </p:nvPr>
        </p:nvSpPr>
        <p:spPr>
          <a:xfrm>
            <a:off x="685802" y="2142068"/>
            <a:ext cx="7632575" cy="2438321"/>
          </a:xfrm>
        </p:spPr>
        <p:txBody>
          <a:bodyPr>
            <a:normAutofit/>
          </a:bodyPr>
          <a:lstStyle/>
          <a:p>
            <a:r>
              <a:rPr lang="en-US" dirty="0"/>
              <a:t>SPSS, STATA, AND SAS, are 3 very popular statistical software.</a:t>
            </a:r>
          </a:p>
          <a:p>
            <a:r>
              <a:rPr lang="en-US" dirty="0"/>
              <a:t>Each software has it’s data format.</a:t>
            </a:r>
          </a:p>
          <a:p>
            <a:pPr lvl="1"/>
            <a:r>
              <a:rPr lang="en-US" dirty="0"/>
              <a:t>For SPSS the data file normally is with extension</a:t>
            </a:r>
            <a:r>
              <a:rPr lang="en-US" dirty="0">
                <a:solidFill>
                  <a:srgbClr val="FFFF00"/>
                </a:solidFill>
              </a:rPr>
              <a:t> .sav</a:t>
            </a:r>
          </a:p>
          <a:p>
            <a:pPr lvl="1"/>
            <a:r>
              <a:rPr lang="en-US" dirty="0"/>
              <a:t>For STATA the data file normally is with extension </a:t>
            </a:r>
            <a:r>
              <a:rPr lang="en-US" dirty="0">
                <a:solidFill>
                  <a:srgbClr val="FFFF00"/>
                </a:solidFill>
              </a:rPr>
              <a:t>.</a:t>
            </a:r>
            <a:r>
              <a:rPr lang="en-US" dirty="0" err="1">
                <a:solidFill>
                  <a:srgbClr val="FFFF00"/>
                </a:solidFill>
              </a:rPr>
              <a:t>dta</a:t>
            </a:r>
            <a:endParaRPr lang="en-US" dirty="0">
              <a:solidFill>
                <a:srgbClr val="FFFF00"/>
              </a:solidFill>
            </a:endParaRPr>
          </a:p>
          <a:p>
            <a:pPr lvl="1"/>
            <a:r>
              <a:rPr lang="en-US" dirty="0"/>
              <a:t>For SAS, the data transport file normally is with extension </a:t>
            </a:r>
            <a:r>
              <a:rPr lang="en-US" dirty="0">
                <a:solidFill>
                  <a:srgbClr val="FFFF00"/>
                </a:solidFill>
              </a:rPr>
              <a:t>.</a:t>
            </a:r>
            <a:r>
              <a:rPr lang="en-US" dirty="0" err="1">
                <a:solidFill>
                  <a:srgbClr val="FFFF00"/>
                </a:solidFill>
              </a:rPr>
              <a:t>xpt</a:t>
            </a:r>
            <a:endParaRPr lang="en-US" dirty="0"/>
          </a:p>
        </p:txBody>
      </p:sp>
    </p:spTree>
    <p:extLst>
      <p:ext uri="{BB962C8B-B14F-4D97-AF65-F5344CB8AC3E}">
        <p14:creationId xmlns:p14="http://schemas.microsoft.com/office/powerpoint/2010/main" val="173211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pandas</a:t>
            </a:r>
            <a:endParaRPr lang="en-MY" dirty="0"/>
          </a:p>
        </p:txBody>
      </p:sp>
      <p:sp>
        <p:nvSpPr>
          <p:cNvPr id="9" name="内容占位符 8">
            <a:extLst>
              <a:ext uri="{FF2B5EF4-FFF2-40B4-BE49-F238E27FC236}">
                <a16:creationId xmlns:a16="http://schemas.microsoft.com/office/drawing/2014/main" id="{B3A91969-9FC0-40D6-97FB-CB169B0FD70D}"/>
              </a:ext>
            </a:extLst>
          </p:cNvPr>
          <p:cNvSpPr>
            <a:spLocks noGrp="1"/>
          </p:cNvSpPr>
          <p:nvPr>
            <p:ph idx="1"/>
          </p:nvPr>
        </p:nvSpPr>
        <p:spPr>
          <a:xfrm>
            <a:off x="685802" y="2142068"/>
            <a:ext cx="8835703" cy="3033614"/>
          </a:xfrm>
        </p:spPr>
        <p:txBody>
          <a:bodyPr>
            <a:normAutofit/>
          </a:bodyPr>
          <a:lstStyle/>
          <a:p>
            <a:r>
              <a:rPr lang="en-US" dirty="0"/>
              <a:t>Pandas has function to read all those data files.</a:t>
            </a:r>
          </a:p>
          <a:p>
            <a:r>
              <a:rPr lang="en-US" dirty="0"/>
              <a:t>With STATA data file, pandas has function to read and write.</a:t>
            </a:r>
          </a:p>
          <a:p>
            <a:pPr lvl="1"/>
            <a:r>
              <a:rPr lang="en-US" dirty="0" err="1"/>
              <a:t>read_stata</a:t>
            </a:r>
            <a:r>
              <a:rPr lang="en-US" dirty="0"/>
              <a:t>(): read </a:t>
            </a:r>
            <a:r>
              <a:rPr lang="en-US" dirty="0" err="1"/>
              <a:t>stata</a:t>
            </a:r>
            <a:r>
              <a:rPr lang="en-US" dirty="0"/>
              <a:t> file into </a:t>
            </a:r>
            <a:r>
              <a:rPr lang="en-US" dirty="0" err="1"/>
              <a:t>dataframe</a:t>
            </a:r>
            <a:r>
              <a:rPr lang="en-US" dirty="0"/>
              <a:t> of pandas</a:t>
            </a:r>
          </a:p>
          <a:p>
            <a:pPr lvl="1"/>
            <a:r>
              <a:rPr lang="en-US" dirty="0" err="1"/>
              <a:t>to_stata</a:t>
            </a:r>
            <a:r>
              <a:rPr lang="en-US" dirty="0"/>
              <a:t>(): write </a:t>
            </a:r>
            <a:r>
              <a:rPr lang="en-US" dirty="0" err="1"/>
              <a:t>dataframe</a:t>
            </a:r>
            <a:r>
              <a:rPr lang="en-US" dirty="0"/>
              <a:t> to </a:t>
            </a:r>
            <a:r>
              <a:rPr lang="en-US" dirty="0" err="1"/>
              <a:t>stata</a:t>
            </a:r>
            <a:r>
              <a:rPr lang="en-US" dirty="0"/>
              <a:t> file</a:t>
            </a:r>
          </a:p>
          <a:p>
            <a:r>
              <a:rPr lang="en-US" dirty="0"/>
              <a:t>For SPSS and SAS, only have read, no write function. You need use functions from other packages if you want this. (use .csv file to exchange data is better as it is a commonly recognized format.)</a:t>
            </a:r>
          </a:p>
        </p:txBody>
      </p:sp>
    </p:spTree>
    <p:extLst>
      <p:ext uri="{BB962C8B-B14F-4D97-AF65-F5344CB8AC3E}">
        <p14:creationId xmlns:p14="http://schemas.microsoft.com/office/powerpoint/2010/main" val="67605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4FF1-889C-41F2-AB11-A4E745946367}"/>
              </a:ext>
            </a:extLst>
          </p:cNvPr>
          <p:cNvSpPr>
            <a:spLocks noGrp="1"/>
          </p:cNvSpPr>
          <p:nvPr>
            <p:ph type="title"/>
          </p:nvPr>
        </p:nvSpPr>
        <p:spPr/>
        <p:txBody>
          <a:bodyPr/>
          <a:lstStyle/>
          <a:p>
            <a:r>
              <a:rPr lang="en-US" dirty="0"/>
              <a:t>tasks</a:t>
            </a:r>
            <a:endParaRPr lang="en-MY" dirty="0"/>
          </a:p>
        </p:txBody>
      </p:sp>
      <p:sp>
        <p:nvSpPr>
          <p:cNvPr id="3" name="Content Placeholder 2">
            <a:extLst>
              <a:ext uri="{FF2B5EF4-FFF2-40B4-BE49-F238E27FC236}">
                <a16:creationId xmlns:a16="http://schemas.microsoft.com/office/drawing/2014/main" id="{9BF95361-5B39-4A73-B22E-A07254EB46D6}"/>
              </a:ext>
            </a:extLst>
          </p:cNvPr>
          <p:cNvSpPr>
            <a:spLocks noGrp="1"/>
          </p:cNvSpPr>
          <p:nvPr>
            <p:ph idx="1"/>
          </p:nvPr>
        </p:nvSpPr>
        <p:spPr>
          <a:xfrm>
            <a:off x="685801" y="2142067"/>
            <a:ext cx="10131425" cy="2463489"/>
          </a:xfrm>
        </p:spPr>
        <p:txBody>
          <a:bodyPr/>
          <a:lstStyle/>
          <a:p>
            <a:r>
              <a:rPr lang="en-US" dirty="0"/>
              <a:t>Study sibs and </a:t>
            </a:r>
            <a:r>
              <a:rPr lang="en-US" dirty="0" err="1"/>
              <a:t>childs</a:t>
            </a:r>
            <a:r>
              <a:rPr lang="en-US" dirty="0"/>
              <a:t> data. Plot some chart.</a:t>
            </a:r>
          </a:p>
          <a:p>
            <a:endParaRPr lang="en-US" dirty="0"/>
          </a:p>
          <a:p>
            <a:r>
              <a:rPr lang="en-US" dirty="0"/>
              <a:t>Study if there is any trends in family size after one generation. Combine this study with age and try figure some way to show your study result.</a:t>
            </a:r>
            <a:endParaRPr lang="en-MY" dirty="0"/>
          </a:p>
        </p:txBody>
      </p:sp>
      <p:sp>
        <p:nvSpPr>
          <p:cNvPr id="4" name="TextBox 3">
            <a:extLst>
              <a:ext uri="{FF2B5EF4-FFF2-40B4-BE49-F238E27FC236}">
                <a16:creationId xmlns:a16="http://schemas.microsoft.com/office/drawing/2014/main" id="{54CBBBCA-E7DF-4A45-BBF7-0C24B047F4C2}"/>
              </a:ext>
            </a:extLst>
          </p:cNvPr>
          <p:cNvSpPr txBox="1"/>
          <p:nvPr/>
        </p:nvSpPr>
        <p:spPr>
          <a:xfrm>
            <a:off x="5639703" y="967951"/>
            <a:ext cx="4208972" cy="369332"/>
          </a:xfrm>
          <a:prstGeom prst="rect">
            <a:avLst/>
          </a:prstGeom>
          <a:noFill/>
        </p:spPr>
        <p:txBody>
          <a:bodyPr wrap="square">
            <a:spAutoFit/>
          </a:bodyPr>
          <a:lstStyle/>
          <a:p>
            <a:r>
              <a:rPr lang="en-MY" dirty="0">
                <a:solidFill>
                  <a:srgbClr val="0070C0"/>
                </a:solidFill>
                <a:hlinkClick r:id="rId2"/>
              </a:rPr>
              <a:t>https://gss.norc.org/get-the-data</a:t>
            </a:r>
            <a:r>
              <a:rPr lang="en-MY" dirty="0">
                <a:solidFill>
                  <a:srgbClr val="0070C0"/>
                </a:solidFill>
              </a:rPr>
              <a:t> </a:t>
            </a:r>
          </a:p>
        </p:txBody>
      </p:sp>
      <p:sp>
        <p:nvSpPr>
          <p:cNvPr id="5" name="TextBox 4">
            <a:extLst>
              <a:ext uri="{FF2B5EF4-FFF2-40B4-BE49-F238E27FC236}">
                <a16:creationId xmlns:a16="http://schemas.microsoft.com/office/drawing/2014/main" id="{B77B7DED-88D7-4A35-83EE-17B992548675}"/>
              </a:ext>
            </a:extLst>
          </p:cNvPr>
          <p:cNvSpPr txBox="1"/>
          <p:nvPr/>
        </p:nvSpPr>
        <p:spPr>
          <a:xfrm>
            <a:off x="4953902" y="533400"/>
            <a:ext cx="3560526" cy="369332"/>
          </a:xfrm>
          <a:prstGeom prst="rect">
            <a:avLst/>
          </a:prstGeom>
          <a:noFill/>
        </p:spPr>
        <p:txBody>
          <a:bodyPr wrap="none" rtlCol="0">
            <a:spAutoFit/>
          </a:bodyPr>
          <a:lstStyle/>
          <a:p>
            <a:pPr marL="285750" indent="-285750">
              <a:buFont typeface="Arial" panose="020B0604020202020204" pitchFamily="34" charset="0"/>
              <a:buChar char="•"/>
            </a:pPr>
            <a:r>
              <a:rPr lang="en-US" dirty="0"/>
              <a:t>GSS data  (General Social Survey)</a:t>
            </a:r>
            <a:endParaRPr lang="en-MY" dirty="0"/>
          </a:p>
        </p:txBody>
      </p:sp>
    </p:spTree>
    <p:extLst>
      <p:ext uri="{BB962C8B-B14F-4D97-AF65-F5344CB8AC3E}">
        <p14:creationId xmlns:p14="http://schemas.microsoft.com/office/powerpoint/2010/main" val="1101773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3125</TotalTime>
  <Words>211</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天体</vt:lpstr>
      <vt:lpstr>Python programming</vt:lpstr>
      <vt:lpstr>Statistical software</vt:lpstr>
      <vt:lpstr>pandas</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cp:revision>
  <dcterms:created xsi:type="dcterms:W3CDTF">2020-12-07T06:28:37Z</dcterms:created>
  <dcterms:modified xsi:type="dcterms:W3CDTF">2021-07-19T09:18:22Z</dcterms:modified>
</cp:coreProperties>
</file>