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BC312-880D-49A1-A72B-023EC6C370F2}" v="7" dt="2021-09-16T01:23:45.834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978FD456-EF6C-4CC8-AE5A-3C438DC8E90F}"/>
    <pc:docChg chg="modSld">
      <pc:chgData name="Li Lixiang" userId="6104bbfcb56aea79" providerId="LiveId" clId="{978FD456-EF6C-4CC8-AE5A-3C438DC8E90F}" dt="2021-07-19T08:54:59.378" v="2" actId="20577"/>
      <pc:docMkLst>
        <pc:docMk/>
      </pc:docMkLst>
      <pc:sldChg chg="modSp mod">
        <pc:chgData name="Li Lixiang" userId="6104bbfcb56aea79" providerId="LiveId" clId="{978FD456-EF6C-4CC8-AE5A-3C438DC8E90F}" dt="2021-07-19T08:54:59.378" v="2" actId="20577"/>
        <pc:sldMkLst>
          <pc:docMk/>
          <pc:sldMk cId="3650079851" sldId="256"/>
        </pc:sldMkLst>
        <pc:spChg chg="mod">
          <ac:chgData name="Li Lixiang" userId="6104bbfcb56aea79" providerId="LiveId" clId="{978FD456-EF6C-4CC8-AE5A-3C438DC8E90F}" dt="2021-07-19T08:54:59.378" v="2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187D9DC1-0192-409C-BB37-63DD6A010100}"/>
    <pc:docChg chg="custSel delSld modSld">
      <pc:chgData name="Li Lixiang" userId="6104bbfcb56aea79" providerId="LiveId" clId="{187D9DC1-0192-409C-BB37-63DD6A010100}" dt="2021-06-18T13:26:15.093" v="336" actId="47"/>
      <pc:docMkLst>
        <pc:docMk/>
      </pc:docMkLst>
      <pc:sldChg chg="modSp mod">
        <pc:chgData name="Li Lixiang" userId="6104bbfcb56aea79" providerId="LiveId" clId="{187D9DC1-0192-409C-BB37-63DD6A010100}" dt="2021-06-18T13:24:41.380" v="11" actId="20577"/>
        <pc:sldMkLst>
          <pc:docMk/>
          <pc:sldMk cId="3650079851" sldId="256"/>
        </pc:sldMkLst>
        <pc:spChg chg="mod">
          <ac:chgData name="Li Lixiang" userId="6104bbfcb56aea79" providerId="LiveId" clId="{187D9DC1-0192-409C-BB37-63DD6A010100}" dt="2021-06-18T13:24:41.380" v="1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mod">
        <pc:chgData name="Li Lixiang" userId="6104bbfcb56aea79" providerId="LiveId" clId="{187D9DC1-0192-409C-BB37-63DD6A010100}" dt="2021-06-18T13:26:06.563" v="334" actId="6549"/>
        <pc:sldMkLst>
          <pc:docMk/>
          <pc:sldMk cId="1732110910" sldId="271"/>
        </pc:sldMkLst>
        <pc:spChg chg="mod">
          <ac:chgData name="Li Lixiang" userId="6104bbfcb56aea79" providerId="LiveId" clId="{187D9DC1-0192-409C-BB37-63DD6A010100}" dt="2021-06-18T13:24:47.801" v="16" actId="20577"/>
          <ac:spMkLst>
            <pc:docMk/>
            <pc:sldMk cId="1732110910" sldId="271"/>
            <ac:spMk id="2" creationId="{5EC01E2D-9CFE-4D5D-8863-3BA90731F07B}"/>
          </ac:spMkLst>
        </pc:spChg>
        <pc:spChg chg="del">
          <ac:chgData name="Li Lixiang" userId="6104bbfcb56aea79" providerId="LiveId" clId="{187D9DC1-0192-409C-BB37-63DD6A010100}" dt="2021-06-18T13:24:52.190" v="17" actId="478"/>
          <ac:spMkLst>
            <pc:docMk/>
            <pc:sldMk cId="1732110910" sldId="271"/>
            <ac:spMk id="5" creationId="{B8D46EF6-331C-487B-A3AF-6B7826F706FC}"/>
          </ac:spMkLst>
        </pc:spChg>
        <pc:spChg chg="del">
          <ac:chgData name="Li Lixiang" userId="6104bbfcb56aea79" providerId="LiveId" clId="{187D9DC1-0192-409C-BB37-63DD6A010100}" dt="2021-06-18T13:24:52.190" v="17" actId="478"/>
          <ac:spMkLst>
            <pc:docMk/>
            <pc:sldMk cId="1732110910" sldId="271"/>
            <ac:spMk id="7" creationId="{2E0A0482-259B-4575-AFA5-22D557268208}"/>
          </ac:spMkLst>
        </pc:spChg>
        <pc:spChg chg="mod">
          <ac:chgData name="Li Lixiang" userId="6104bbfcb56aea79" providerId="LiveId" clId="{187D9DC1-0192-409C-BB37-63DD6A010100}" dt="2021-06-18T13:26:06.563" v="334" actId="6549"/>
          <ac:spMkLst>
            <pc:docMk/>
            <pc:sldMk cId="1732110910" sldId="271"/>
            <ac:spMk id="9" creationId="{B3A91969-9FC0-40D6-97FB-CB169B0FD70D}"/>
          </ac:spMkLst>
        </pc:spChg>
      </pc:sldChg>
      <pc:sldChg chg="del">
        <pc:chgData name="Li Lixiang" userId="6104bbfcb56aea79" providerId="LiveId" clId="{187D9DC1-0192-409C-BB37-63DD6A010100}" dt="2021-06-18T13:26:11.857" v="335" actId="47"/>
        <pc:sldMkLst>
          <pc:docMk/>
          <pc:sldMk cId="676054300" sldId="272"/>
        </pc:sldMkLst>
      </pc:sldChg>
      <pc:sldChg chg="del">
        <pc:chgData name="Li Lixiang" userId="6104bbfcb56aea79" providerId="LiveId" clId="{187D9DC1-0192-409C-BB37-63DD6A010100}" dt="2021-06-18T13:26:15.093" v="336" actId="47"/>
        <pc:sldMkLst>
          <pc:docMk/>
          <pc:sldMk cId="4215491028" sldId="273"/>
        </pc:sldMkLst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41B344FB-AB7A-4590-98F1-0A18A87BA58D}"/>
    <pc:docChg chg="undo redo custSel addSld delSld modSld">
      <pc:chgData name="Li Lixiang" userId="6104bbfcb56aea79" providerId="LiveId" clId="{41B344FB-AB7A-4590-98F1-0A18A87BA58D}" dt="2021-06-18T13:05:00.951" v="792" actId="1076"/>
      <pc:docMkLst>
        <pc:docMk/>
      </pc:docMkLst>
      <pc:sldChg chg="modSp mod">
        <pc:chgData name="Li Lixiang" userId="6104bbfcb56aea79" providerId="LiveId" clId="{41B344FB-AB7A-4590-98F1-0A18A87BA58D}" dt="2021-06-11T06:19:08.031" v="753" actId="20577"/>
        <pc:sldMkLst>
          <pc:docMk/>
          <pc:sldMk cId="3650079851" sldId="256"/>
        </pc:sldMkLst>
        <pc:spChg chg="mod">
          <ac:chgData name="Li Lixiang" userId="6104bbfcb56aea79" providerId="LiveId" clId="{41B344FB-AB7A-4590-98F1-0A18A87BA58D}" dt="2021-06-11T06:19:08.031" v="75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41B344FB-AB7A-4590-98F1-0A18A87BA58D}" dt="2021-06-18T13:05:00.951" v="792" actId="1076"/>
        <pc:sldMkLst>
          <pc:docMk/>
          <pc:sldMk cId="1732110910" sldId="271"/>
        </pc:sldMkLst>
        <pc:spChg chg="add mod">
          <ac:chgData name="Li Lixiang" userId="6104bbfcb56aea79" providerId="LiveId" clId="{41B344FB-AB7A-4590-98F1-0A18A87BA58D}" dt="2021-06-18T13:05:00.951" v="792" actId="1076"/>
          <ac:spMkLst>
            <pc:docMk/>
            <pc:sldMk cId="1732110910" sldId="271"/>
            <ac:spMk id="5" creationId="{B8D46EF6-331C-487B-A3AF-6B7826F706FC}"/>
          </ac:spMkLst>
        </pc:spChg>
        <pc:spChg chg="add del mod">
          <ac:chgData name="Li Lixiang" userId="6104bbfcb56aea79" providerId="LiveId" clId="{41B344FB-AB7A-4590-98F1-0A18A87BA58D}" dt="2021-06-18T13:03:52.638" v="779" actId="478"/>
          <ac:spMkLst>
            <pc:docMk/>
            <pc:sldMk cId="1732110910" sldId="271"/>
            <ac:spMk id="6" creationId="{2A763F91-B7FA-4C0C-AB83-81BF28229A65}"/>
          </ac:spMkLst>
        </pc:spChg>
        <pc:spChg chg="add mod">
          <ac:chgData name="Li Lixiang" userId="6104bbfcb56aea79" providerId="LiveId" clId="{41B344FB-AB7A-4590-98F1-0A18A87BA58D}" dt="2021-06-18T13:04:57.032" v="791" actId="1076"/>
          <ac:spMkLst>
            <pc:docMk/>
            <pc:sldMk cId="1732110910" sldId="271"/>
            <ac:spMk id="7" creationId="{2E0A0482-259B-4575-AFA5-22D557268208}"/>
          </ac:spMkLst>
        </pc:spChg>
        <pc:spChg chg="add del mod">
          <ac:chgData name="Li Lixiang" userId="6104bbfcb56aea79" providerId="LiveId" clId="{41B344FB-AB7A-4590-98F1-0A18A87BA58D}" dt="2021-06-18T13:03:41.230" v="776" actId="478"/>
          <ac:spMkLst>
            <pc:docMk/>
            <pc:sldMk cId="1732110910" sldId="271"/>
            <ac:spMk id="8" creationId="{760FF115-94BF-413D-99BB-75D2CA9E8B54}"/>
          </ac:spMkLst>
        </pc:spChg>
        <pc:spChg chg="mod">
          <ac:chgData name="Li Lixiang" userId="6104bbfcb56aea79" providerId="LiveId" clId="{41B344FB-AB7A-4590-98F1-0A18A87BA58D}" dt="2021-05-17T10:57:15.137" v="168" actId="207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1:50:57.503" v="440" actId="20577"/>
        <pc:sldMkLst>
          <pc:docMk/>
          <pc:sldMk cId="676054300" sldId="272"/>
        </pc:sldMkLst>
        <pc:spChg chg="mod">
          <ac:chgData name="Li Lixiang" userId="6104bbfcb56aea79" providerId="LiveId" clId="{41B344FB-AB7A-4590-98F1-0A18A87BA58D}" dt="2021-05-17T11:48:48.405" v="175" actId="20577"/>
          <ac:spMkLst>
            <pc:docMk/>
            <pc:sldMk cId="676054300" sldId="272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0:57.503" v="440" actId="20577"/>
          <ac:spMkLst>
            <pc:docMk/>
            <pc:sldMk cId="676054300" sldId="272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41B344FB-AB7A-4590-98F1-0A18A87BA58D}" dt="2021-05-17T11:54:46.820" v="562" actId="47"/>
        <pc:sldMkLst>
          <pc:docMk/>
          <pc:sldMk cId="2134444537" sldId="273"/>
        </pc:sldMkLst>
        <pc:spChg chg="mod">
          <ac:chgData name="Li Lixiang" userId="6104bbfcb56aea79" providerId="LiveId" clId="{41B344FB-AB7A-4590-98F1-0A18A87BA58D}" dt="2021-05-17T11:51:49.508" v="451" actId="20577"/>
          <ac:spMkLst>
            <pc:docMk/>
            <pc:sldMk cId="2134444537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2:30.390" v="561" actId="20577"/>
          <ac:spMkLst>
            <pc:docMk/>
            <pc:sldMk cId="2134444537" sldId="273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2:07:17.248" v="749" actId="20577"/>
        <pc:sldMkLst>
          <pc:docMk/>
          <pc:sldMk cId="4215491028" sldId="273"/>
        </pc:sldMkLst>
        <pc:spChg chg="mod">
          <ac:chgData name="Li Lixiang" userId="6104bbfcb56aea79" providerId="LiveId" clId="{41B344FB-AB7A-4590-98F1-0A18A87BA58D}" dt="2021-05-17T12:04:33.448" v="574" actId="20577"/>
          <ac:spMkLst>
            <pc:docMk/>
            <pc:sldMk cId="4215491028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2:07:17.248" v="749" actId="20577"/>
          <ac:spMkLst>
            <pc:docMk/>
            <pc:sldMk cId="4215491028" sldId="273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F82BC312-880D-49A1-A72B-023EC6C370F2}"/>
    <pc:docChg chg="undo redo custSel addSld modSld">
      <pc:chgData name="Li Lixiang" userId="6104bbfcb56aea79" providerId="LiveId" clId="{F82BC312-880D-49A1-A72B-023EC6C370F2}" dt="2021-09-20T12:49:36.631" v="856" actId="20577"/>
      <pc:docMkLst>
        <pc:docMk/>
      </pc:docMkLst>
      <pc:sldChg chg="modSp mod">
        <pc:chgData name="Li Lixiang" userId="6104bbfcb56aea79" providerId="LiveId" clId="{F82BC312-880D-49A1-A72B-023EC6C370F2}" dt="2021-09-20T12:49:36.631" v="856" actId="20577"/>
        <pc:sldMkLst>
          <pc:docMk/>
          <pc:sldMk cId="3650079851" sldId="256"/>
        </pc:sldMkLst>
        <pc:spChg chg="mod">
          <ac:chgData name="Li Lixiang" userId="6104bbfcb56aea79" providerId="LiveId" clId="{F82BC312-880D-49A1-A72B-023EC6C370F2}" dt="2021-09-20T12:49:36.631" v="85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F82BC312-880D-49A1-A72B-023EC6C370F2}" dt="2021-09-16T01:23:56.961" v="779" actId="20577"/>
        <pc:sldMkLst>
          <pc:docMk/>
          <pc:sldMk cId="1732110910" sldId="271"/>
        </pc:sldMkLst>
        <pc:spChg chg="mod">
          <ac:chgData name="Li Lixiang" userId="6104bbfcb56aea79" providerId="LiveId" clId="{F82BC312-880D-49A1-A72B-023EC6C370F2}" dt="2021-07-19T10:05:41.217" v="133" actId="20577"/>
          <ac:spMkLst>
            <pc:docMk/>
            <pc:sldMk cId="1732110910" sldId="271"/>
            <ac:spMk id="2" creationId="{5EC01E2D-9CFE-4D5D-8863-3BA90731F07B}"/>
          </ac:spMkLst>
        </pc:spChg>
        <pc:spChg chg="add mod">
          <ac:chgData name="Li Lixiang" userId="6104bbfcb56aea79" providerId="LiveId" clId="{F82BC312-880D-49A1-A72B-023EC6C370F2}" dt="2021-09-15T09:33:52.578" v="675" actId="20577"/>
          <ac:spMkLst>
            <pc:docMk/>
            <pc:sldMk cId="1732110910" sldId="271"/>
            <ac:spMk id="4" creationId="{F89C4D12-9615-4589-BDB2-701EB39657FB}"/>
          </ac:spMkLst>
        </pc:spChg>
        <pc:spChg chg="add mod">
          <ac:chgData name="Li Lixiang" userId="6104bbfcb56aea79" providerId="LiveId" clId="{F82BC312-880D-49A1-A72B-023EC6C370F2}" dt="2021-09-16T01:04:42.760" v="756" actId="1038"/>
          <ac:spMkLst>
            <pc:docMk/>
            <pc:sldMk cId="1732110910" sldId="271"/>
            <ac:spMk id="6" creationId="{F00FA98C-5AC4-4CB8-8723-16F5DA303644}"/>
          </ac:spMkLst>
        </pc:spChg>
        <pc:spChg chg="add mod">
          <ac:chgData name="Li Lixiang" userId="6104bbfcb56aea79" providerId="LiveId" clId="{F82BC312-880D-49A1-A72B-023EC6C370F2}" dt="2021-09-16T01:03:05.103" v="692" actId="20577"/>
          <ac:spMkLst>
            <pc:docMk/>
            <pc:sldMk cId="1732110910" sldId="271"/>
            <ac:spMk id="7" creationId="{AC30281A-9471-4C79-A34D-92F454492E43}"/>
          </ac:spMkLst>
        </pc:spChg>
        <pc:spChg chg="add mod">
          <ac:chgData name="Li Lixiang" userId="6104bbfcb56aea79" providerId="LiveId" clId="{F82BC312-880D-49A1-A72B-023EC6C370F2}" dt="2021-09-16T01:04:42.760" v="756" actId="1038"/>
          <ac:spMkLst>
            <pc:docMk/>
            <pc:sldMk cId="1732110910" sldId="271"/>
            <ac:spMk id="8" creationId="{724F2A50-EDFB-4566-A2A5-B0C9B07947D6}"/>
          </ac:spMkLst>
        </pc:spChg>
        <pc:spChg chg="mod">
          <ac:chgData name="Li Lixiang" userId="6104bbfcb56aea79" providerId="LiveId" clId="{F82BC312-880D-49A1-A72B-023EC6C370F2}" dt="2021-07-19T10:05:57.788" v="144" actId="20577"/>
          <ac:spMkLst>
            <pc:docMk/>
            <pc:sldMk cId="1732110910" sldId="271"/>
            <ac:spMk id="9" creationId="{B3A91969-9FC0-40D6-97FB-CB169B0FD70D}"/>
          </ac:spMkLst>
        </pc:spChg>
        <pc:spChg chg="add mod">
          <ac:chgData name="Li Lixiang" userId="6104bbfcb56aea79" providerId="LiveId" clId="{F82BC312-880D-49A1-A72B-023EC6C370F2}" dt="2021-09-16T01:04:31.752" v="729" actId="20577"/>
          <ac:spMkLst>
            <pc:docMk/>
            <pc:sldMk cId="1732110910" sldId="271"/>
            <ac:spMk id="10" creationId="{F2F796F1-47A9-4A1D-8402-4051E64CCAB0}"/>
          </ac:spMkLst>
        </pc:spChg>
        <pc:spChg chg="add mod">
          <ac:chgData name="Li Lixiang" userId="6104bbfcb56aea79" providerId="LiveId" clId="{F82BC312-880D-49A1-A72B-023EC6C370F2}" dt="2021-09-16T01:23:56.961" v="779" actId="20577"/>
          <ac:spMkLst>
            <pc:docMk/>
            <pc:sldMk cId="1732110910" sldId="271"/>
            <ac:spMk id="11" creationId="{8E219A27-328C-49D0-B6F0-D52C6067700D}"/>
          </ac:spMkLst>
        </pc:spChg>
      </pc:sldChg>
      <pc:sldChg chg="addSp delSp modSp new mod">
        <pc:chgData name="Li Lixiang" userId="6104bbfcb56aea79" providerId="LiveId" clId="{F82BC312-880D-49A1-A72B-023EC6C370F2}" dt="2021-09-20T09:58:02.997" v="853" actId="313"/>
        <pc:sldMkLst>
          <pc:docMk/>
          <pc:sldMk cId="1689529104" sldId="272"/>
        </pc:sldMkLst>
        <pc:spChg chg="mod">
          <ac:chgData name="Li Lixiang" userId="6104bbfcb56aea79" providerId="LiveId" clId="{F82BC312-880D-49A1-A72B-023EC6C370F2}" dt="2021-09-16T04:03:05.527" v="793" actId="20577"/>
          <ac:spMkLst>
            <pc:docMk/>
            <pc:sldMk cId="1689529104" sldId="272"/>
            <ac:spMk id="2" creationId="{0C917945-453F-4D7D-9537-2DDA9DB99992}"/>
          </ac:spMkLst>
        </pc:spChg>
        <pc:spChg chg="mod">
          <ac:chgData name="Li Lixiang" userId="6104bbfcb56aea79" providerId="LiveId" clId="{F82BC312-880D-49A1-A72B-023EC6C370F2}" dt="2021-09-20T09:58:02.997" v="853" actId="313"/>
          <ac:spMkLst>
            <pc:docMk/>
            <pc:sldMk cId="1689529104" sldId="272"/>
            <ac:spMk id="3" creationId="{E4DC86C8-BB72-4DF8-9F13-C8AF8FA830D0}"/>
          </ac:spMkLst>
        </pc:spChg>
        <pc:spChg chg="add mod">
          <ac:chgData name="Li Lixiang" userId="6104bbfcb56aea79" providerId="LiveId" clId="{F82BC312-880D-49A1-A72B-023EC6C370F2}" dt="2021-07-20T02:57:26.070" v="358" actId="1076"/>
          <ac:spMkLst>
            <pc:docMk/>
            <pc:sldMk cId="1689529104" sldId="272"/>
            <ac:spMk id="4" creationId="{7DF88FEB-694C-4E3B-AF65-348EC4694361}"/>
          </ac:spMkLst>
        </pc:spChg>
        <pc:spChg chg="add mod">
          <ac:chgData name="Li Lixiang" userId="6104bbfcb56aea79" providerId="LiveId" clId="{F82BC312-880D-49A1-A72B-023EC6C370F2}" dt="2021-07-20T06:43:50.917" v="400" actId="1036"/>
          <ac:spMkLst>
            <pc:docMk/>
            <pc:sldMk cId="1689529104" sldId="272"/>
            <ac:spMk id="5" creationId="{3CC6095E-9574-480C-B580-43CFA90CE0E3}"/>
          </ac:spMkLst>
        </pc:spChg>
        <pc:spChg chg="add del mod">
          <ac:chgData name="Li Lixiang" userId="6104bbfcb56aea79" providerId="LiveId" clId="{F82BC312-880D-49A1-A72B-023EC6C370F2}" dt="2021-07-20T02:57:30.665" v="359" actId="478"/>
          <ac:spMkLst>
            <pc:docMk/>
            <pc:sldMk cId="1689529104" sldId="272"/>
            <ac:spMk id="5" creationId="{91D2CDC3-D33A-4641-B30D-E74C47F4F527}"/>
          </ac:spMkLst>
        </pc:spChg>
        <pc:spChg chg="add del mod">
          <ac:chgData name="Li Lixiang" userId="6104bbfcb56aea79" providerId="LiveId" clId="{F82BC312-880D-49A1-A72B-023EC6C370F2}" dt="2021-07-20T06:42:30.010" v="368" actId="478"/>
          <ac:spMkLst>
            <pc:docMk/>
            <pc:sldMk cId="1689529104" sldId="272"/>
            <ac:spMk id="6" creationId="{BB56ECC8-8871-4E29-8751-ED2F64DCE733}"/>
          </ac:spMkLst>
        </pc:spChg>
      </pc:sldChg>
      <pc:sldChg chg="modSp new mod">
        <pc:chgData name="Li Lixiang" userId="6104bbfcb56aea79" providerId="LiveId" clId="{F82BC312-880D-49A1-A72B-023EC6C370F2}" dt="2021-09-20T09:55:39.993" v="852" actId="21"/>
        <pc:sldMkLst>
          <pc:docMk/>
          <pc:sldMk cId="4248856071" sldId="273"/>
        </pc:sldMkLst>
        <pc:spChg chg="mod">
          <ac:chgData name="Li Lixiang" userId="6104bbfcb56aea79" providerId="LiveId" clId="{F82BC312-880D-49A1-A72B-023EC6C370F2}" dt="2021-07-20T06:44:05.981" v="406" actId="20577"/>
          <ac:spMkLst>
            <pc:docMk/>
            <pc:sldMk cId="4248856071" sldId="273"/>
            <ac:spMk id="2" creationId="{243EB574-1B95-458D-A8D5-D6D45756B15D}"/>
          </ac:spMkLst>
        </pc:spChg>
        <pc:spChg chg="mod">
          <ac:chgData name="Li Lixiang" userId="6104bbfcb56aea79" providerId="LiveId" clId="{F82BC312-880D-49A1-A72B-023EC6C370F2}" dt="2021-09-20T09:55:39.993" v="852" actId="21"/>
          <ac:spMkLst>
            <pc:docMk/>
            <pc:sldMk cId="4248856071" sldId="273"/>
            <ac:spMk id="3" creationId="{66A2D000-77B6-4F32-BF98-32BA6BB4CF4F}"/>
          </ac:spMkLst>
        </pc:spChg>
      </pc:sld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3-04T03:51:54.847" v="337" actId="20577"/>
      <pc:docMkLst>
        <pc:docMk/>
      </pc:docMkLst>
      <pc:sldChg chg="modSp mod">
        <pc:chgData name="Li Lixiang" userId="6104bbfcb56aea79" providerId="LiveId" clId="{071FCB63-C3B8-4D0E-9D77-42FB0FCF0B6E}" dt="2021-03-04T03:51:54.847" v="337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3-04T03:51:54.847" v="33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tj42/international-football-results-from-1872-to-2017" TargetMode="External"/><Relationship Id="rId2" Type="http://schemas.openxmlformats.org/officeDocument/2006/relationships/hyperlink" Target="https://seattlecentral.edu/qelp/sets/057/05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B – statistics 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packages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632575" cy="30336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SciPy</a:t>
            </a:r>
            <a:r>
              <a:rPr lang="en-US" dirty="0"/>
              <a:t>: a package with lots of scientific and engineering functions and tools.</a:t>
            </a:r>
          </a:p>
          <a:p>
            <a:r>
              <a:rPr lang="en-US" dirty="0" err="1">
                <a:solidFill>
                  <a:srgbClr val="FFFF00"/>
                </a:solidFill>
              </a:rPr>
              <a:t>Scipy.stats</a:t>
            </a:r>
            <a:r>
              <a:rPr lang="en-US" dirty="0"/>
              <a:t>: is one of SciPy sub-package, deal with all statistics problem.</a:t>
            </a:r>
          </a:p>
          <a:p>
            <a:r>
              <a:rPr lang="en-US" dirty="0" err="1">
                <a:solidFill>
                  <a:srgbClr val="FFFF00"/>
                </a:solidFill>
              </a:rPr>
              <a:t>Statsmodels</a:t>
            </a:r>
            <a:r>
              <a:rPr lang="en-US" dirty="0"/>
              <a:t>: a statistic package</a:t>
            </a:r>
          </a:p>
          <a:p>
            <a:r>
              <a:rPr lang="en-US" dirty="0">
                <a:solidFill>
                  <a:srgbClr val="FFFF00"/>
                </a:solidFill>
              </a:rPr>
              <a:t>Scikit-learn</a:t>
            </a:r>
            <a:r>
              <a:rPr lang="en-US" dirty="0"/>
              <a:t>: a machine learning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C4D12-9615-4589-BDB2-701EB39657FB}"/>
              </a:ext>
            </a:extLst>
          </p:cNvPr>
          <p:cNvSpPr txBox="1"/>
          <p:nvPr/>
        </p:nvSpPr>
        <p:spPr>
          <a:xfrm>
            <a:off x="762699" y="4077100"/>
            <a:ext cx="3381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MY" dirty="0"/>
              <a:t>pip install –U </a:t>
            </a:r>
            <a:r>
              <a:rPr lang="en-MY" dirty="0" err="1"/>
              <a:t>scipy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FA98C-5AC4-4CB8-8723-16F5DA303644}"/>
              </a:ext>
            </a:extLst>
          </p:cNvPr>
          <p:cNvSpPr txBox="1"/>
          <p:nvPr/>
        </p:nvSpPr>
        <p:spPr>
          <a:xfrm>
            <a:off x="4616044" y="4082924"/>
            <a:ext cx="51487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MY" dirty="0" err="1"/>
              <a:t>conda</a:t>
            </a:r>
            <a:r>
              <a:rPr lang="en-MY" dirty="0"/>
              <a:t> install -c anaconda </a:t>
            </a:r>
            <a:r>
              <a:rPr lang="en-MY" dirty="0" err="1"/>
              <a:t>scipy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0281A-9471-4C79-A34D-92F454492E43}"/>
              </a:ext>
            </a:extLst>
          </p:cNvPr>
          <p:cNvSpPr txBox="1"/>
          <p:nvPr/>
        </p:nvSpPr>
        <p:spPr>
          <a:xfrm>
            <a:off x="762699" y="4461078"/>
            <a:ext cx="3381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MY" dirty="0"/>
              <a:t>pip install –U scikit-learn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F2A50-EDFB-4566-A2A5-B0C9B07947D6}"/>
              </a:ext>
            </a:extLst>
          </p:cNvPr>
          <p:cNvSpPr txBox="1"/>
          <p:nvPr/>
        </p:nvSpPr>
        <p:spPr>
          <a:xfrm>
            <a:off x="4616044" y="4477368"/>
            <a:ext cx="51487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MY" dirty="0" err="1"/>
              <a:t>conda</a:t>
            </a:r>
            <a:r>
              <a:rPr lang="en-MY" dirty="0"/>
              <a:t> install -c anaconda scikit-learn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796F1-47A9-4A1D-8402-4051E64CCAB0}"/>
              </a:ext>
            </a:extLst>
          </p:cNvPr>
          <p:cNvSpPr txBox="1"/>
          <p:nvPr/>
        </p:nvSpPr>
        <p:spPr>
          <a:xfrm>
            <a:off x="762699" y="4826525"/>
            <a:ext cx="3381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MY" dirty="0"/>
              <a:t>pip install –U </a:t>
            </a:r>
            <a:r>
              <a:rPr lang="en-MY" dirty="0" err="1"/>
              <a:t>statsmodels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19A27-328C-49D0-B6F0-D52C6067700D}"/>
              </a:ext>
            </a:extLst>
          </p:cNvPr>
          <p:cNvSpPr txBox="1"/>
          <p:nvPr/>
        </p:nvSpPr>
        <p:spPr>
          <a:xfrm>
            <a:off x="4613248" y="4792134"/>
            <a:ext cx="51487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MY" dirty="0" err="1"/>
              <a:t>conda</a:t>
            </a:r>
            <a:r>
              <a:rPr lang="en-MY" dirty="0"/>
              <a:t> install -c anaconda </a:t>
            </a:r>
            <a:r>
              <a:rPr lang="en-MY" dirty="0" err="1"/>
              <a:t>statsmodels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945-453F-4D7D-9537-2DDA9DB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</a:t>
            </a:r>
            <a:r>
              <a:rPr lang="en-US" dirty="0" err="1"/>
              <a:t>dist</a:t>
            </a:r>
            <a:r>
              <a:rPr lang="en-US" dirty="0"/>
              <a:t>, binomial 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poisson</a:t>
            </a:r>
            <a:r>
              <a:rPr lang="en-US" dirty="0"/>
              <a:t> </a:t>
            </a:r>
            <a:r>
              <a:rPr lang="en-US" dirty="0" err="1"/>
              <a:t>dist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86C8-BB72-4DF8-9F13-C8AF8FA8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2690"/>
            <a:ext cx="10131425" cy="3878510"/>
          </a:xfrm>
        </p:spPr>
        <p:txBody>
          <a:bodyPr/>
          <a:lstStyle/>
          <a:p>
            <a:r>
              <a:rPr lang="en-US" dirty="0"/>
              <a:t>House fly length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scipy.stats</a:t>
            </a:r>
            <a:r>
              <a:rPr lang="en-US" dirty="0"/>
              <a:t>, to fit the data with normal distribution.</a:t>
            </a:r>
          </a:p>
          <a:p>
            <a:r>
              <a:rPr lang="en-US" dirty="0"/>
              <a:t>Understand CDF, PDF</a:t>
            </a:r>
          </a:p>
          <a:p>
            <a:r>
              <a:rPr lang="en-US" dirty="0"/>
              <a:t>Probability Plot</a:t>
            </a:r>
          </a:p>
          <a:p>
            <a:endParaRPr lang="en-US" dirty="0"/>
          </a:p>
          <a:p>
            <a:r>
              <a:rPr lang="en-MY" dirty="0"/>
              <a:t>International football results data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88FEB-694C-4E3B-AF65-348EC4694361}"/>
              </a:ext>
            </a:extLst>
          </p:cNvPr>
          <p:cNvSpPr txBox="1"/>
          <p:nvPr/>
        </p:nvSpPr>
        <p:spPr>
          <a:xfrm>
            <a:off x="1948058" y="2411567"/>
            <a:ext cx="5392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70C0"/>
                </a:solidFill>
                <a:hlinkClick r:id="rId2"/>
              </a:rPr>
              <a:t>https://seattlecentral.edu/qelp/sets/057/057.html</a:t>
            </a:r>
            <a:r>
              <a:rPr lang="en-MY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6095E-9574-480C-B580-43CFA90CE0E3}"/>
              </a:ext>
            </a:extLst>
          </p:cNvPr>
          <p:cNvSpPr txBox="1"/>
          <p:nvPr/>
        </p:nvSpPr>
        <p:spPr>
          <a:xfrm>
            <a:off x="1948058" y="5221941"/>
            <a:ext cx="826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https://www.kaggle.com/martj42/international-football-results-from-1872-to-2017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52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B574-1B95-458D-A8D5-D6D45756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D000-77B6-4F32-BF98-32BA6BB4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Internet to find some actual dataset of certain distribution. (Normal distribution, Poisson distribution, exponential distribution, etc.)</a:t>
            </a:r>
          </a:p>
          <a:p>
            <a:r>
              <a:rPr lang="en-US" dirty="0"/>
              <a:t>Study and validate the data</a:t>
            </a:r>
          </a:p>
        </p:txBody>
      </p:sp>
    </p:spTree>
    <p:extLst>
      <p:ext uri="{BB962C8B-B14F-4D97-AF65-F5344CB8AC3E}">
        <p14:creationId xmlns:p14="http://schemas.microsoft.com/office/powerpoint/2010/main" val="424885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170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天体</vt:lpstr>
      <vt:lpstr>Python programming</vt:lpstr>
      <vt:lpstr>Different packages</vt:lpstr>
      <vt:lpstr>Normal dist, binomial dist, poisson dist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2021-09-20T12:49:46Z</dcterms:modified>
</cp:coreProperties>
</file>