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1" r:id="rId5"/>
    <p:sldId id="272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FAFBC-DD88-4B9C-8C1A-F79B45FB5BC5}" v="211" dt="2021-09-22T08:31:38.63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978FD456-EF6C-4CC8-AE5A-3C438DC8E90F}"/>
    <pc:docChg chg="modSld">
      <pc:chgData name="Li Lixiang" userId="6104bbfcb56aea79" providerId="LiveId" clId="{978FD456-EF6C-4CC8-AE5A-3C438DC8E90F}" dt="2021-07-19T08:54:59.378" v="2" actId="20577"/>
      <pc:docMkLst>
        <pc:docMk/>
      </pc:docMkLst>
      <pc:sldChg chg="modSp mod">
        <pc:chgData name="Li Lixiang" userId="6104bbfcb56aea79" providerId="LiveId" clId="{978FD456-EF6C-4CC8-AE5A-3C438DC8E90F}" dt="2021-07-19T08:54:59.378" v="2" actId="20577"/>
        <pc:sldMkLst>
          <pc:docMk/>
          <pc:sldMk cId="3650079851" sldId="256"/>
        </pc:sldMkLst>
        <pc:spChg chg="mod">
          <ac:chgData name="Li Lixiang" userId="6104bbfcb56aea79" providerId="LiveId" clId="{978FD456-EF6C-4CC8-AE5A-3C438DC8E90F}" dt="2021-07-19T08:54:59.378" v="2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187D9DC1-0192-409C-BB37-63DD6A010100}"/>
    <pc:docChg chg="custSel delSld modSld">
      <pc:chgData name="Li Lixiang" userId="6104bbfcb56aea79" providerId="LiveId" clId="{187D9DC1-0192-409C-BB37-63DD6A010100}" dt="2021-06-18T13:26:15.093" v="336" actId="47"/>
      <pc:docMkLst>
        <pc:docMk/>
      </pc:docMkLst>
      <pc:sldChg chg="modSp mod">
        <pc:chgData name="Li Lixiang" userId="6104bbfcb56aea79" providerId="LiveId" clId="{187D9DC1-0192-409C-BB37-63DD6A010100}" dt="2021-06-18T13:24:41.380" v="11" actId="20577"/>
        <pc:sldMkLst>
          <pc:docMk/>
          <pc:sldMk cId="3650079851" sldId="256"/>
        </pc:sldMkLst>
        <pc:spChg chg="mod">
          <ac:chgData name="Li Lixiang" userId="6104bbfcb56aea79" providerId="LiveId" clId="{187D9DC1-0192-409C-BB37-63DD6A010100}" dt="2021-06-18T13:24:41.380" v="1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mod">
        <pc:chgData name="Li Lixiang" userId="6104bbfcb56aea79" providerId="LiveId" clId="{187D9DC1-0192-409C-BB37-63DD6A010100}" dt="2021-06-18T13:26:06.563" v="334" actId="6549"/>
        <pc:sldMkLst>
          <pc:docMk/>
          <pc:sldMk cId="1732110910" sldId="271"/>
        </pc:sldMkLst>
        <pc:spChg chg="mod">
          <ac:chgData name="Li Lixiang" userId="6104bbfcb56aea79" providerId="LiveId" clId="{187D9DC1-0192-409C-BB37-63DD6A010100}" dt="2021-06-18T13:24:47.801" v="16" actId="20577"/>
          <ac:spMkLst>
            <pc:docMk/>
            <pc:sldMk cId="1732110910" sldId="271"/>
            <ac:spMk id="2" creationId="{5EC01E2D-9CFE-4D5D-8863-3BA90731F07B}"/>
          </ac:spMkLst>
        </pc:spChg>
        <pc:spChg chg="del">
          <ac:chgData name="Li Lixiang" userId="6104bbfcb56aea79" providerId="LiveId" clId="{187D9DC1-0192-409C-BB37-63DD6A010100}" dt="2021-06-18T13:24:52.190" v="17" actId="478"/>
          <ac:spMkLst>
            <pc:docMk/>
            <pc:sldMk cId="1732110910" sldId="271"/>
            <ac:spMk id="5" creationId="{B8D46EF6-331C-487B-A3AF-6B7826F706FC}"/>
          </ac:spMkLst>
        </pc:spChg>
        <pc:spChg chg="del">
          <ac:chgData name="Li Lixiang" userId="6104bbfcb56aea79" providerId="LiveId" clId="{187D9DC1-0192-409C-BB37-63DD6A010100}" dt="2021-06-18T13:24:52.190" v="17" actId="478"/>
          <ac:spMkLst>
            <pc:docMk/>
            <pc:sldMk cId="1732110910" sldId="271"/>
            <ac:spMk id="7" creationId="{2E0A0482-259B-4575-AFA5-22D557268208}"/>
          </ac:spMkLst>
        </pc:spChg>
        <pc:spChg chg="mod">
          <ac:chgData name="Li Lixiang" userId="6104bbfcb56aea79" providerId="LiveId" clId="{187D9DC1-0192-409C-BB37-63DD6A010100}" dt="2021-06-18T13:26:06.563" v="334" actId="6549"/>
          <ac:spMkLst>
            <pc:docMk/>
            <pc:sldMk cId="1732110910" sldId="271"/>
            <ac:spMk id="9" creationId="{B3A91969-9FC0-40D6-97FB-CB169B0FD70D}"/>
          </ac:spMkLst>
        </pc:spChg>
      </pc:sldChg>
      <pc:sldChg chg="del">
        <pc:chgData name="Li Lixiang" userId="6104bbfcb56aea79" providerId="LiveId" clId="{187D9DC1-0192-409C-BB37-63DD6A010100}" dt="2021-06-18T13:26:11.857" v="335" actId="47"/>
        <pc:sldMkLst>
          <pc:docMk/>
          <pc:sldMk cId="676054300" sldId="272"/>
        </pc:sldMkLst>
      </pc:sldChg>
      <pc:sldChg chg="del">
        <pc:chgData name="Li Lixiang" userId="6104bbfcb56aea79" providerId="LiveId" clId="{187D9DC1-0192-409C-BB37-63DD6A010100}" dt="2021-06-18T13:26:15.093" v="336" actId="47"/>
        <pc:sldMkLst>
          <pc:docMk/>
          <pc:sldMk cId="4215491028" sldId="273"/>
        </pc:sldMkLst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41B344FB-AB7A-4590-98F1-0A18A87BA58D}"/>
    <pc:docChg chg="undo redo custSel addSld delSld modSld">
      <pc:chgData name="Li Lixiang" userId="6104bbfcb56aea79" providerId="LiveId" clId="{41B344FB-AB7A-4590-98F1-0A18A87BA58D}" dt="2021-06-18T13:05:00.951" v="792" actId="1076"/>
      <pc:docMkLst>
        <pc:docMk/>
      </pc:docMkLst>
      <pc:sldChg chg="modSp mod">
        <pc:chgData name="Li Lixiang" userId="6104bbfcb56aea79" providerId="LiveId" clId="{41B344FB-AB7A-4590-98F1-0A18A87BA58D}" dt="2021-06-11T06:19:08.031" v="753" actId="20577"/>
        <pc:sldMkLst>
          <pc:docMk/>
          <pc:sldMk cId="3650079851" sldId="256"/>
        </pc:sldMkLst>
        <pc:spChg chg="mod">
          <ac:chgData name="Li Lixiang" userId="6104bbfcb56aea79" providerId="LiveId" clId="{41B344FB-AB7A-4590-98F1-0A18A87BA58D}" dt="2021-06-11T06:19:08.031" v="75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41B344FB-AB7A-4590-98F1-0A18A87BA58D}" dt="2021-06-18T13:05:00.951" v="792" actId="1076"/>
        <pc:sldMkLst>
          <pc:docMk/>
          <pc:sldMk cId="1732110910" sldId="271"/>
        </pc:sldMkLst>
        <pc:spChg chg="add mod">
          <ac:chgData name="Li Lixiang" userId="6104bbfcb56aea79" providerId="LiveId" clId="{41B344FB-AB7A-4590-98F1-0A18A87BA58D}" dt="2021-06-18T13:05:00.951" v="792" actId="1076"/>
          <ac:spMkLst>
            <pc:docMk/>
            <pc:sldMk cId="1732110910" sldId="271"/>
            <ac:spMk id="5" creationId="{B8D46EF6-331C-487B-A3AF-6B7826F706FC}"/>
          </ac:spMkLst>
        </pc:spChg>
        <pc:spChg chg="add del mod">
          <ac:chgData name="Li Lixiang" userId="6104bbfcb56aea79" providerId="LiveId" clId="{41B344FB-AB7A-4590-98F1-0A18A87BA58D}" dt="2021-06-18T13:03:52.638" v="779" actId="478"/>
          <ac:spMkLst>
            <pc:docMk/>
            <pc:sldMk cId="1732110910" sldId="271"/>
            <ac:spMk id="6" creationId="{2A763F91-B7FA-4C0C-AB83-81BF28229A65}"/>
          </ac:spMkLst>
        </pc:spChg>
        <pc:spChg chg="add mod">
          <ac:chgData name="Li Lixiang" userId="6104bbfcb56aea79" providerId="LiveId" clId="{41B344FB-AB7A-4590-98F1-0A18A87BA58D}" dt="2021-06-18T13:04:57.032" v="791" actId="1076"/>
          <ac:spMkLst>
            <pc:docMk/>
            <pc:sldMk cId="1732110910" sldId="271"/>
            <ac:spMk id="7" creationId="{2E0A0482-259B-4575-AFA5-22D557268208}"/>
          </ac:spMkLst>
        </pc:spChg>
        <pc:spChg chg="add del mod">
          <ac:chgData name="Li Lixiang" userId="6104bbfcb56aea79" providerId="LiveId" clId="{41B344FB-AB7A-4590-98F1-0A18A87BA58D}" dt="2021-06-18T13:03:41.230" v="776" actId="478"/>
          <ac:spMkLst>
            <pc:docMk/>
            <pc:sldMk cId="1732110910" sldId="271"/>
            <ac:spMk id="8" creationId="{760FF115-94BF-413D-99BB-75D2CA9E8B54}"/>
          </ac:spMkLst>
        </pc:spChg>
        <pc:spChg chg="mod">
          <ac:chgData name="Li Lixiang" userId="6104bbfcb56aea79" providerId="LiveId" clId="{41B344FB-AB7A-4590-98F1-0A18A87BA58D}" dt="2021-05-17T10:57:15.137" v="168" actId="207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1:50:57.503" v="440" actId="20577"/>
        <pc:sldMkLst>
          <pc:docMk/>
          <pc:sldMk cId="676054300" sldId="272"/>
        </pc:sldMkLst>
        <pc:spChg chg="mod">
          <ac:chgData name="Li Lixiang" userId="6104bbfcb56aea79" providerId="LiveId" clId="{41B344FB-AB7A-4590-98F1-0A18A87BA58D}" dt="2021-05-17T11:48:48.405" v="175" actId="20577"/>
          <ac:spMkLst>
            <pc:docMk/>
            <pc:sldMk cId="676054300" sldId="272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0:57.503" v="440" actId="20577"/>
          <ac:spMkLst>
            <pc:docMk/>
            <pc:sldMk cId="676054300" sldId="272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41B344FB-AB7A-4590-98F1-0A18A87BA58D}" dt="2021-05-17T11:54:46.820" v="562" actId="47"/>
        <pc:sldMkLst>
          <pc:docMk/>
          <pc:sldMk cId="2134444537" sldId="273"/>
        </pc:sldMkLst>
        <pc:spChg chg="mod">
          <ac:chgData name="Li Lixiang" userId="6104bbfcb56aea79" providerId="LiveId" clId="{41B344FB-AB7A-4590-98F1-0A18A87BA58D}" dt="2021-05-17T11:51:49.508" v="451" actId="20577"/>
          <ac:spMkLst>
            <pc:docMk/>
            <pc:sldMk cId="2134444537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2:30.390" v="561" actId="20577"/>
          <ac:spMkLst>
            <pc:docMk/>
            <pc:sldMk cId="2134444537" sldId="273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2:07:17.248" v="749" actId="20577"/>
        <pc:sldMkLst>
          <pc:docMk/>
          <pc:sldMk cId="4215491028" sldId="273"/>
        </pc:sldMkLst>
        <pc:spChg chg="mod">
          <ac:chgData name="Li Lixiang" userId="6104bbfcb56aea79" providerId="LiveId" clId="{41B344FB-AB7A-4590-98F1-0A18A87BA58D}" dt="2021-05-17T12:04:33.448" v="574" actId="20577"/>
          <ac:spMkLst>
            <pc:docMk/>
            <pc:sldMk cId="4215491028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2:07:17.248" v="749" actId="20577"/>
          <ac:spMkLst>
            <pc:docMk/>
            <pc:sldMk cId="4215491028" sldId="273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F82BC312-880D-49A1-A72B-023EC6C370F2}"/>
    <pc:docChg chg="undo redo custSel addSld modSld">
      <pc:chgData name="Li Lixiang" userId="6104bbfcb56aea79" providerId="LiveId" clId="{F82BC312-880D-49A1-A72B-023EC6C370F2}" dt="2021-07-20T06:45:44.505" v="656" actId="20577"/>
      <pc:docMkLst>
        <pc:docMk/>
      </pc:docMkLst>
      <pc:sldChg chg="modSp mod">
        <pc:chgData name="Li Lixiang" userId="6104bbfcb56aea79" providerId="LiveId" clId="{F82BC312-880D-49A1-A72B-023EC6C370F2}" dt="2021-07-20T02:40:55.415" v="306" actId="20577"/>
        <pc:sldMkLst>
          <pc:docMk/>
          <pc:sldMk cId="3650079851" sldId="256"/>
        </pc:sldMkLst>
        <pc:spChg chg="mod">
          <ac:chgData name="Li Lixiang" userId="6104bbfcb56aea79" providerId="LiveId" clId="{F82BC312-880D-49A1-A72B-023EC6C370F2}" dt="2021-07-20T02:40:55.415" v="30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F82BC312-880D-49A1-A72B-023EC6C370F2}" dt="2021-07-19T10:05:57.788" v="144" actId="20577"/>
        <pc:sldMkLst>
          <pc:docMk/>
          <pc:sldMk cId="1732110910" sldId="271"/>
        </pc:sldMkLst>
        <pc:spChg chg="mod">
          <ac:chgData name="Li Lixiang" userId="6104bbfcb56aea79" providerId="LiveId" clId="{F82BC312-880D-49A1-A72B-023EC6C370F2}" dt="2021-07-19T10:05:41.217" v="133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F82BC312-880D-49A1-A72B-023EC6C370F2}" dt="2021-07-19T10:05:57.788" v="144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addSp delSp modSp new mod">
        <pc:chgData name="Li Lixiang" userId="6104bbfcb56aea79" providerId="LiveId" clId="{F82BC312-880D-49A1-A72B-023EC6C370F2}" dt="2021-07-20T06:43:50.917" v="400" actId="1036"/>
        <pc:sldMkLst>
          <pc:docMk/>
          <pc:sldMk cId="1689529104" sldId="272"/>
        </pc:sldMkLst>
        <pc:spChg chg="mod">
          <ac:chgData name="Li Lixiang" userId="6104bbfcb56aea79" providerId="LiveId" clId="{F82BC312-880D-49A1-A72B-023EC6C370F2}" dt="2021-07-19T10:09:35.616" v="172" actId="20577"/>
          <ac:spMkLst>
            <pc:docMk/>
            <pc:sldMk cId="1689529104" sldId="272"/>
            <ac:spMk id="2" creationId="{0C917945-453F-4D7D-9537-2DDA9DB99992}"/>
          </ac:spMkLst>
        </pc:spChg>
        <pc:spChg chg="mod">
          <ac:chgData name="Li Lixiang" userId="6104bbfcb56aea79" providerId="LiveId" clId="{F82BC312-880D-49A1-A72B-023EC6C370F2}" dt="2021-07-20T06:43:43.161" v="375" actId="20577"/>
          <ac:spMkLst>
            <pc:docMk/>
            <pc:sldMk cId="1689529104" sldId="272"/>
            <ac:spMk id="3" creationId="{E4DC86C8-BB72-4DF8-9F13-C8AF8FA830D0}"/>
          </ac:spMkLst>
        </pc:spChg>
        <pc:spChg chg="add mod">
          <ac:chgData name="Li Lixiang" userId="6104bbfcb56aea79" providerId="LiveId" clId="{F82BC312-880D-49A1-A72B-023EC6C370F2}" dt="2021-07-20T02:57:26.070" v="358" actId="1076"/>
          <ac:spMkLst>
            <pc:docMk/>
            <pc:sldMk cId="1689529104" sldId="272"/>
            <ac:spMk id="4" creationId="{7DF88FEB-694C-4E3B-AF65-348EC4694361}"/>
          </ac:spMkLst>
        </pc:spChg>
        <pc:spChg chg="add mod">
          <ac:chgData name="Li Lixiang" userId="6104bbfcb56aea79" providerId="LiveId" clId="{F82BC312-880D-49A1-A72B-023EC6C370F2}" dt="2021-07-20T06:43:50.917" v="400" actId="1036"/>
          <ac:spMkLst>
            <pc:docMk/>
            <pc:sldMk cId="1689529104" sldId="272"/>
            <ac:spMk id="5" creationId="{3CC6095E-9574-480C-B580-43CFA90CE0E3}"/>
          </ac:spMkLst>
        </pc:spChg>
        <pc:spChg chg="add del mod">
          <ac:chgData name="Li Lixiang" userId="6104bbfcb56aea79" providerId="LiveId" clId="{F82BC312-880D-49A1-A72B-023EC6C370F2}" dt="2021-07-20T02:57:30.665" v="359" actId="478"/>
          <ac:spMkLst>
            <pc:docMk/>
            <pc:sldMk cId="1689529104" sldId="272"/>
            <ac:spMk id="5" creationId="{91D2CDC3-D33A-4641-B30D-E74C47F4F527}"/>
          </ac:spMkLst>
        </pc:spChg>
        <pc:spChg chg="add del mod">
          <ac:chgData name="Li Lixiang" userId="6104bbfcb56aea79" providerId="LiveId" clId="{F82BC312-880D-49A1-A72B-023EC6C370F2}" dt="2021-07-20T06:42:30.010" v="368" actId="478"/>
          <ac:spMkLst>
            <pc:docMk/>
            <pc:sldMk cId="1689529104" sldId="272"/>
            <ac:spMk id="6" creationId="{BB56ECC8-8871-4E29-8751-ED2F64DCE733}"/>
          </ac:spMkLst>
        </pc:spChg>
      </pc:sldChg>
      <pc:sldChg chg="modSp new mod">
        <pc:chgData name="Li Lixiang" userId="6104bbfcb56aea79" providerId="LiveId" clId="{F82BC312-880D-49A1-A72B-023EC6C370F2}" dt="2021-07-20T06:45:44.505" v="656" actId="20577"/>
        <pc:sldMkLst>
          <pc:docMk/>
          <pc:sldMk cId="4248856071" sldId="273"/>
        </pc:sldMkLst>
        <pc:spChg chg="mod">
          <ac:chgData name="Li Lixiang" userId="6104bbfcb56aea79" providerId="LiveId" clId="{F82BC312-880D-49A1-A72B-023EC6C370F2}" dt="2021-07-20T06:44:05.981" v="406" actId="20577"/>
          <ac:spMkLst>
            <pc:docMk/>
            <pc:sldMk cId="4248856071" sldId="273"/>
            <ac:spMk id="2" creationId="{243EB574-1B95-458D-A8D5-D6D45756B15D}"/>
          </ac:spMkLst>
        </pc:spChg>
        <pc:spChg chg="mod">
          <ac:chgData name="Li Lixiang" userId="6104bbfcb56aea79" providerId="LiveId" clId="{F82BC312-880D-49A1-A72B-023EC6C370F2}" dt="2021-07-20T06:45:44.505" v="656" actId="20577"/>
          <ac:spMkLst>
            <pc:docMk/>
            <pc:sldMk cId="4248856071" sldId="273"/>
            <ac:spMk id="3" creationId="{66A2D000-77B6-4F32-BF98-32BA6BB4CF4F}"/>
          </ac:spMkLst>
        </pc:spChg>
      </pc:sld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3-04T03:51:54.847" v="337" actId="20577"/>
      <pc:docMkLst>
        <pc:docMk/>
      </pc:docMkLst>
      <pc:sldChg chg="modSp mod">
        <pc:chgData name="Li Lixiang" userId="6104bbfcb56aea79" providerId="LiveId" clId="{071FCB63-C3B8-4D0E-9D77-42FB0FCF0B6E}" dt="2021-03-04T03:51:54.847" v="337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3-04T03:51:54.847" v="33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369FAFBC-DD88-4B9C-8C1A-F79B45FB5BC5}"/>
    <pc:docChg chg="custSel addSld modSld sldOrd">
      <pc:chgData name="Li Lixiang" userId="6104bbfcb56aea79" providerId="LiveId" clId="{369FAFBC-DD88-4B9C-8C1A-F79B45FB5BC5}" dt="2021-09-22T08:32:49.945" v="1612" actId="1035"/>
      <pc:docMkLst>
        <pc:docMk/>
      </pc:docMkLst>
      <pc:sldChg chg="modSp mod">
        <pc:chgData name="Li Lixiang" userId="6104bbfcb56aea79" providerId="LiveId" clId="{369FAFBC-DD88-4B9C-8C1A-F79B45FB5BC5}" dt="2021-07-23T05:34:35.608" v="28" actId="6549"/>
        <pc:sldMkLst>
          <pc:docMk/>
          <pc:sldMk cId="3650079851" sldId="256"/>
        </pc:sldMkLst>
        <pc:spChg chg="mod">
          <ac:chgData name="Li Lixiang" userId="6104bbfcb56aea79" providerId="LiveId" clId="{369FAFBC-DD88-4B9C-8C1A-F79B45FB5BC5}" dt="2021-07-23T05:34:35.608" v="28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369FAFBC-DD88-4B9C-8C1A-F79B45FB5BC5}" dt="2021-07-23T05:44:46.146" v="550" actId="20577"/>
        <pc:sldMkLst>
          <pc:docMk/>
          <pc:sldMk cId="1732110910" sldId="271"/>
        </pc:sldMkLst>
        <pc:spChg chg="mod">
          <ac:chgData name="Li Lixiang" userId="6104bbfcb56aea79" providerId="LiveId" clId="{369FAFBC-DD88-4B9C-8C1A-F79B45FB5BC5}" dt="2021-07-23T05:36:50.666" v="54" actId="20577"/>
          <ac:spMkLst>
            <pc:docMk/>
            <pc:sldMk cId="1732110910" sldId="271"/>
            <ac:spMk id="2" creationId="{5EC01E2D-9CFE-4D5D-8863-3BA90731F07B}"/>
          </ac:spMkLst>
        </pc:spChg>
        <pc:spChg chg="add mod">
          <ac:chgData name="Li Lixiang" userId="6104bbfcb56aea79" providerId="LiveId" clId="{369FAFBC-DD88-4B9C-8C1A-F79B45FB5BC5}" dt="2021-07-23T05:42:28.368" v="336" actId="1076"/>
          <ac:spMkLst>
            <pc:docMk/>
            <pc:sldMk cId="1732110910" sldId="271"/>
            <ac:spMk id="5" creationId="{DBF1F43A-FA8C-400B-827B-9977AD0730A3}"/>
          </ac:spMkLst>
        </pc:spChg>
        <pc:spChg chg="mod">
          <ac:chgData name="Li Lixiang" userId="6104bbfcb56aea79" providerId="LiveId" clId="{369FAFBC-DD88-4B9C-8C1A-F79B45FB5BC5}" dt="2021-07-23T05:44:46.146" v="550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addSp delSp modSp mod">
        <pc:chgData name="Li Lixiang" userId="6104bbfcb56aea79" providerId="LiveId" clId="{369FAFBC-DD88-4B9C-8C1A-F79B45FB5BC5}" dt="2021-09-15T09:38:15.433" v="1036" actId="1076"/>
        <pc:sldMkLst>
          <pc:docMk/>
          <pc:sldMk cId="1689529104" sldId="272"/>
        </pc:sldMkLst>
        <pc:spChg chg="mod">
          <ac:chgData name="Li Lixiang" userId="6104bbfcb56aea79" providerId="LiveId" clId="{369FAFBC-DD88-4B9C-8C1A-F79B45FB5BC5}" dt="2021-07-23T06:11:06.540" v="566" actId="20577"/>
          <ac:spMkLst>
            <pc:docMk/>
            <pc:sldMk cId="1689529104" sldId="272"/>
            <ac:spMk id="2" creationId="{0C917945-453F-4D7D-9537-2DDA9DB99992}"/>
          </ac:spMkLst>
        </pc:spChg>
        <pc:spChg chg="mod">
          <ac:chgData name="Li Lixiang" userId="6104bbfcb56aea79" providerId="LiveId" clId="{369FAFBC-DD88-4B9C-8C1A-F79B45FB5BC5}" dt="2021-09-15T09:37:42.420" v="1027" actId="14100"/>
          <ac:spMkLst>
            <pc:docMk/>
            <pc:sldMk cId="1689529104" sldId="272"/>
            <ac:spMk id="3" creationId="{E4DC86C8-BB72-4DF8-9F13-C8AF8FA830D0}"/>
          </ac:spMkLst>
        </pc:spChg>
        <pc:spChg chg="del">
          <ac:chgData name="Li Lixiang" userId="6104bbfcb56aea79" providerId="LiveId" clId="{369FAFBC-DD88-4B9C-8C1A-F79B45FB5BC5}" dt="2021-07-23T06:11:22.762" v="604" actId="478"/>
          <ac:spMkLst>
            <pc:docMk/>
            <pc:sldMk cId="1689529104" sldId="272"/>
            <ac:spMk id="4" creationId="{7DF88FEB-694C-4E3B-AF65-348EC4694361}"/>
          </ac:spMkLst>
        </pc:spChg>
        <pc:spChg chg="del">
          <ac:chgData name="Li Lixiang" userId="6104bbfcb56aea79" providerId="LiveId" clId="{369FAFBC-DD88-4B9C-8C1A-F79B45FB5BC5}" dt="2021-07-23T06:11:25.098" v="605" actId="478"/>
          <ac:spMkLst>
            <pc:docMk/>
            <pc:sldMk cId="1689529104" sldId="272"/>
            <ac:spMk id="5" creationId="{3CC6095E-9574-480C-B580-43CFA90CE0E3}"/>
          </ac:spMkLst>
        </pc:spChg>
        <pc:spChg chg="add mod">
          <ac:chgData name="Li Lixiang" userId="6104bbfcb56aea79" providerId="LiveId" clId="{369FAFBC-DD88-4B9C-8C1A-F79B45FB5BC5}" dt="2021-09-15T09:36:09.294" v="1018" actId="1076"/>
          <ac:spMkLst>
            <pc:docMk/>
            <pc:sldMk cId="1689529104" sldId="272"/>
            <ac:spMk id="5" creationId="{7CF4FD5A-C58D-466A-9BF0-40DF1D92C972}"/>
          </ac:spMkLst>
        </pc:spChg>
        <pc:spChg chg="add mod">
          <ac:chgData name="Li Lixiang" userId="6104bbfcb56aea79" providerId="LiveId" clId="{369FAFBC-DD88-4B9C-8C1A-F79B45FB5BC5}" dt="2021-09-15T09:37:12.875" v="1023" actId="14100"/>
          <ac:spMkLst>
            <pc:docMk/>
            <pc:sldMk cId="1689529104" sldId="272"/>
            <ac:spMk id="7" creationId="{02ABEF93-C85B-4966-9B3A-E683F5AA57A7}"/>
          </ac:spMkLst>
        </pc:spChg>
        <pc:spChg chg="add mod">
          <ac:chgData name="Li Lixiang" userId="6104bbfcb56aea79" providerId="LiveId" clId="{369FAFBC-DD88-4B9C-8C1A-F79B45FB5BC5}" dt="2021-09-15T09:37:56.324" v="1032" actId="1076"/>
          <ac:spMkLst>
            <pc:docMk/>
            <pc:sldMk cId="1689529104" sldId="272"/>
            <ac:spMk id="8" creationId="{B9B327E7-43FD-4C32-B91A-5DD8D638C95C}"/>
          </ac:spMkLst>
        </pc:spChg>
        <pc:spChg chg="add mod">
          <ac:chgData name="Li Lixiang" userId="6104bbfcb56aea79" providerId="LiveId" clId="{369FAFBC-DD88-4B9C-8C1A-F79B45FB5BC5}" dt="2021-09-15T09:38:15.433" v="1036" actId="1076"/>
          <ac:spMkLst>
            <pc:docMk/>
            <pc:sldMk cId="1689529104" sldId="272"/>
            <ac:spMk id="9" creationId="{8D4EEFD8-6DB6-469A-B23A-5DE9844AF8FE}"/>
          </ac:spMkLst>
        </pc:spChg>
      </pc:sldChg>
      <pc:sldChg chg="addSp modSp mod">
        <pc:chgData name="Li Lixiang" userId="6104bbfcb56aea79" providerId="LiveId" clId="{369FAFBC-DD88-4B9C-8C1A-F79B45FB5BC5}" dt="2021-07-23T07:13:29.320" v="1013" actId="1076"/>
        <pc:sldMkLst>
          <pc:docMk/>
          <pc:sldMk cId="4248856071" sldId="273"/>
        </pc:sldMkLst>
        <pc:spChg chg="mod">
          <ac:chgData name="Li Lixiang" userId="6104bbfcb56aea79" providerId="LiveId" clId="{369FAFBC-DD88-4B9C-8C1A-F79B45FB5BC5}" dt="2021-07-23T06:51:00.551" v="1008" actId="14100"/>
          <ac:spMkLst>
            <pc:docMk/>
            <pc:sldMk cId="4248856071" sldId="273"/>
            <ac:spMk id="3" creationId="{66A2D000-77B6-4F32-BF98-32BA6BB4CF4F}"/>
          </ac:spMkLst>
        </pc:spChg>
        <pc:spChg chg="add mod">
          <ac:chgData name="Li Lixiang" userId="6104bbfcb56aea79" providerId="LiveId" clId="{369FAFBC-DD88-4B9C-8C1A-F79B45FB5BC5}" dt="2021-07-23T06:47:03.411" v="852" actId="20577"/>
          <ac:spMkLst>
            <pc:docMk/>
            <pc:sldMk cId="4248856071" sldId="273"/>
            <ac:spMk id="5" creationId="{A4AA2BB8-FC7B-43F5-8CBF-0198B60E33FF}"/>
          </ac:spMkLst>
        </pc:spChg>
        <pc:spChg chg="add mod">
          <ac:chgData name="Li Lixiang" userId="6104bbfcb56aea79" providerId="LiveId" clId="{369FAFBC-DD88-4B9C-8C1A-F79B45FB5BC5}" dt="2021-07-23T06:50:22.775" v="879" actId="1076"/>
          <ac:spMkLst>
            <pc:docMk/>
            <pc:sldMk cId="4248856071" sldId="273"/>
            <ac:spMk id="6" creationId="{F26DF708-44ED-4342-ADF0-0F60727A69F5}"/>
          </ac:spMkLst>
        </pc:spChg>
        <pc:picChg chg="add mod">
          <ac:chgData name="Li Lixiang" userId="6104bbfcb56aea79" providerId="LiveId" clId="{369FAFBC-DD88-4B9C-8C1A-F79B45FB5BC5}" dt="2021-07-23T07:13:29.320" v="1013" actId="1076"/>
          <ac:picMkLst>
            <pc:docMk/>
            <pc:sldMk cId="4248856071" sldId="273"/>
            <ac:picMk id="7" creationId="{7317B91F-A1FD-4E2D-9A14-CA098B0D7DB9}"/>
          </ac:picMkLst>
        </pc:picChg>
      </pc:sldChg>
      <pc:sldChg chg="modSp new mod">
        <pc:chgData name="Li Lixiang" userId="6104bbfcb56aea79" providerId="LiveId" clId="{369FAFBC-DD88-4B9C-8C1A-F79B45FB5BC5}" dt="2021-09-20T09:57:08.806" v="1423" actId="20577"/>
        <pc:sldMkLst>
          <pc:docMk/>
          <pc:sldMk cId="2374561879" sldId="274"/>
        </pc:sldMkLst>
        <pc:spChg chg="mod">
          <ac:chgData name="Li Lixiang" userId="6104bbfcb56aea79" providerId="LiveId" clId="{369FAFBC-DD88-4B9C-8C1A-F79B45FB5BC5}" dt="2021-09-20T09:50:17.968" v="1045" actId="20577"/>
          <ac:spMkLst>
            <pc:docMk/>
            <pc:sldMk cId="2374561879" sldId="274"/>
            <ac:spMk id="2" creationId="{5C721193-FEA5-4A8C-89F5-970D8F711D45}"/>
          </ac:spMkLst>
        </pc:spChg>
        <pc:spChg chg="mod">
          <ac:chgData name="Li Lixiang" userId="6104bbfcb56aea79" providerId="LiveId" clId="{369FAFBC-DD88-4B9C-8C1A-F79B45FB5BC5}" dt="2021-09-20T09:57:08.806" v="1423" actId="20577"/>
          <ac:spMkLst>
            <pc:docMk/>
            <pc:sldMk cId="2374561879" sldId="274"/>
            <ac:spMk id="3" creationId="{D1ED11D6-BA5B-4B5E-B2C5-BEF170B72B48}"/>
          </ac:spMkLst>
        </pc:spChg>
      </pc:sldChg>
      <pc:sldChg chg="addSp delSp modSp new mod ord">
        <pc:chgData name="Li Lixiang" userId="6104bbfcb56aea79" providerId="LiveId" clId="{369FAFBC-DD88-4B9C-8C1A-F79B45FB5BC5}" dt="2021-09-22T08:30:06.363" v="1507" actId="404"/>
        <pc:sldMkLst>
          <pc:docMk/>
          <pc:sldMk cId="1316541848" sldId="275"/>
        </pc:sldMkLst>
        <pc:spChg chg="mod">
          <ac:chgData name="Li Lixiang" userId="6104bbfcb56aea79" providerId="LiveId" clId="{369FAFBC-DD88-4B9C-8C1A-F79B45FB5BC5}" dt="2021-09-22T08:26:12.604" v="1445" actId="20577"/>
          <ac:spMkLst>
            <pc:docMk/>
            <pc:sldMk cId="1316541848" sldId="275"/>
            <ac:spMk id="2" creationId="{E37C61A1-E5B3-4B31-BBB9-636F4F888CC8}"/>
          </ac:spMkLst>
        </pc:spChg>
        <pc:spChg chg="mod">
          <ac:chgData name="Li Lixiang" userId="6104bbfcb56aea79" providerId="LiveId" clId="{369FAFBC-DD88-4B9C-8C1A-F79B45FB5BC5}" dt="2021-09-22T08:30:06.363" v="1507" actId="404"/>
          <ac:spMkLst>
            <pc:docMk/>
            <pc:sldMk cId="1316541848" sldId="275"/>
            <ac:spMk id="3" creationId="{6A42FBAB-1B2F-4213-9492-E0C4B5C8FED4}"/>
          </ac:spMkLst>
        </pc:spChg>
        <pc:spChg chg="add del mod">
          <ac:chgData name="Li Lixiang" userId="6104bbfcb56aea79" providerId="LiveId" clId="{369FAFBC-DD88-4B9C-8C1A-F79B45FB5BC5}" dt="2021-09-22T08:27:38.325" v="1458" actId="478"/>
          <ac:spMkLst>
            <pc:docMk/>
            <pc:sldMk cId="1316541848" sldId="275"/>
            <ac:spMk id="5" creationId="{2C0153DA-84E7-4110-8E85-15269F986D03}"/>
          </ac:spMkLst>
        </pc:spChg>
        <pc:spChg chg="add del mod">
          <ac:chgData name="Li Lixiang" userId="6104bbfcb56aea79" providerId="LiveId" clId="{369FAFBC-DD88-4B9C-8C1A-F79B45FB5BC5}" dt="2021-09-22T08:28:40.915" v="1485" actId="12084"/>
          <ac:spMkLst>
            <pc:docMk/>
            <pc:sldMk cId="1316541848" sldId="275"/>
            <ac:spMk id="6" creationId="{0E7F8643-2324-4940-8588-087FC74563E3}"/>
          </ac:spMkLst>
        </pc:spChg>
        <pc:graphicFrameChg chg="add del mod">
          <ac:chgData name="Li Lixiang" userId="6104bbfcb56aea79" providerId="LiveId" clId="{369FAFBC-DD88-4B9C-8C1A-F79B45FB5BC5}" dt="2021-09-22T08:29:58.125" v="1502" actId="478"/>
          <ac:graphicFrameMkLst>
            <pc:docMk/>
            <pc:sldMk cId="1316541848" sldId="275"/>
            <ac:graphicFrameMk id="7" creationId="{DB0B3F43-5D02-4FAC-B9E5-8F084A5308E1}"/>
          </ac:graphicFrameMkLst>
        </pc:graphicFrameChg>
      </pc:sldChg>
      <pc:sldChg chg="addSp delSp modSp add mod">
        <pc:chgData name="Li Lixiang" userId="6104bbfcb56aea79" providerId="LiveId" clId="{369FAFBC-DD88-4B9C-8C1A-F79B45FB5BC5}" dt="2021-09-22T08:32:49.945" v="1612" actId="1035"/>
        <pc:sldMkLst>
          <pc:docMk/>
          <pc:sldMk cId="3003067293" sldId="276"/>
        </pc:sldMkLst>
        <pc:spChg chg="mod">
          <ac:chgData name="Li Lixiang" userId="6104bbfcb56aea79" providerId="LiveId" clId="{369FAFBC-DD88-4B9C-8C1A-F79B45FB5BC5}" dt="2021-09-22T08:32:49.945" v="1612" actId="1035"/>
          <ac:spMkLst>
            <pc:docMk/>
            <pc:sldMk cId="3003067293" sldId="276"/>
            <ac:spMk id="2" creationId="{E37C61A1-E5B3-4B31-BBB9-636F4F888CC8}"/>
          </ac:spMkLst>
        </pc:spChg>
        <pc:spChg chg="del">
          <ac:chgData name="Li Lixiang" userId="6104bbfcb56aea79" providerId="LiveId" clId="{369FAFBC-DD88-4B9C-8C1A-F79B45FB5BC5}" dt="2021-09-22T08:30:12.949" v="1508" actId="478"/>
          <ac:spMkLst>
            <pc:docMk/>
            <pc:sldMk cId="3003067293" sldId="276"/>
            <ac:spMk id="3" creationId="{6A42FBAB-1B2F-4213-9492-E0C4B5C8FED4}"/>
          </ac:spMkLst>
        </pc:spChg>
        <pc:spChg chg="add del mod">
          <ac:chgData name="Li Lixiang" userId="6104bbfcb56aea79" providerId="LiveId" clId="{369FAFBC-DD88-4B9C-8C1A-F79B45FB5BC5}" dt="2021-09-22T08:30:18.079" v="1509" actId="478"/>
          <ac:spMkLst>
            <pc:docMk/>
            <pc:sldMk cId="3003067293" sldId="276"/>
            <ac:spMk id="5" creationId="{38C3B0C7-6793-4AFD-9D22-7FD5B53B3DCB}"/>
          </ac:spMkLst>
        </pc:spChg>
        <pc:spChg chg="add mod">
          <ac:chgData name="Li Lixiang" userId="6104bbfcb56aea79" providerId="LiveId" clId="{369FAFBC-DD88-4B9C-8C1A-F79B45FB5BC5}" dt="2021-09-22T08:32:44.195" v="1603" actId="1037"/>
          <ac:spMkLst>
            <pc:docMk/>
            <pc:sldMk cId="3003067293" sldId="276"/>
            <ac:spMk id="8" creationId="{39796B47-1873-4E24-9ED7-DC1C10353E74}"/>
          </ac:spMkLst>
        </pc:spChg>
        <pc:spChg chg="add mod">
          <ac:chgData name="Li Lixiang" userId="6104bbfcb56aea79" providerId="LiveId" clId="{369FAFBC-DD88-4B9C-8C1A-F79B45FB5BC5}" dt="2021-09-22T08:32:44.195" v="1603" actId="1037"/>
          <ac:spMkLst>
            <pc:docMk/>
            <pc:sldMk cId="3003067293" sldId="276"/>
            <ac:spMk id="10" creationId="{8023D446-E439-4CBD-8E1D-2ED454B9E47E}"/>
          </ac:spMkLst>
        </pc:spChg>
        <pc:graphicFrameChg chg="mod">
          <ac:chgData name="Li Lixiang" userId="6104bbfcb56aea79" providerId="LiveId" clId="{369FAFBC-DD88-4B9C-8C1A-F79B45FB5BC5}" dt="2021-09-22T08:32:44.195" v="1603" actId="1037"/>
          <ac:graphicFrameMkLst>
            <pc:docMk/>
            <pc:sldMk cId="3003067293" sldId="276"/>
            <ac:graphicFrameMk id="7" creationId="{DB0B3F43-5D02-4FAC-B9E5-8F084A5308E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DABEC-523A-4FDF-845E-7720D7AA85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708E531E-818E-4991-8800-AAD7133FE350}">
      <dgm:prSet/>
      <dgm:spPr/>
      <dgm:t>
        <a:bodyPr/>
        <a:lstStyle/>
        <a:p>
          <a:r>
            <a:rPr lang="en-MY" dirty="0"/>
            <a:t>Supervised learning</a:t>
          </a:r>
        </a:p>
      </dgm:t>
    </dgm:pt>
    <dgm:pt modelId="{7BC1BC6D-AB83-4BE4-AAEA-0A6A4CD66438}" type="parTrans" cxnId="{8E163C53-92DC-406B-AAF4-DBC3456E30B5}">
      <dgm:prSet/>
      <dgm:spPr/>
      <dgm:t>
        <a:bodyPr/>
        <a:lstStyle/>
        <a:p>
          <a:endParaRPr lang="en-MY"/>
        </a:p>
      </dgm:t>
    </dgm:pt>
    <dgm:pt modelId="{1C21742B-19E5-452D-B160-E27B5EDDBE69}" type="sibTrans" cxnId="{8E163C53-92DC-406B-AAF4-DBC3456E30B5}">
      <dgm:prSet/>
      <dgm:spPr/>
      <dgm:t>
        <a:bodyPr/>
        <a:lstStyle/>
        <a:p>
          <a:endParaRPr lang="en-MY"/>
        </a:p>
      </dgm:t>
    </dgm:pt>
    <dgm:pt modelId="{25668177-B4FD-4041-A7B8-4C07F8532D4E}">
      <dgm:prSet/>
      <dgm:spPr/>
      <dgm:t>
        <a:bodyPr/>
        <a:lstStyle/>
        <a:p>
          <a:r>
            <a:rPr lang="en-MY" dirty="0"/>
            <a:t>Classification: the target belongs to two or more classes or categories.</a:t>
          </a:r>
        </a:p>
      </dgm:t>
    </dgm:pt>
    <dgm:pt modelId="{0A857280-15A0-4F3E-8316-26A340234C19}" type="parTrans" cxnId="{3BFAA180-E555-4A20-B4BF-F334EDD35F5D}">
      <dgm:prSet/>
      <dgm:spPr/>
      <dgm:t>
        <a:bodyPr/>
        <a:lstStyle/>
        <a:p>
          <a:endParaRPr lang="en-MY"/>
        </a:p>
      </dgm:t>
    </dgm:pt>
    <dgm:pt modelId="{37FAA42A-2F30-4B5C-8181-1C1040076616}" type="sibTrans" cxnId="{3BFAA180-E555-4A20-B4BF-F334EDD35F5D}">
      <dgm:prSet/>
      <dgm:spPr/>
      <dgm:t>
        <a:bodyPr/>
        <a:lstStyle/>
        <a:p>
          <a:endParaRPr lang="en-MY"/>
        </a:p>
      </dgm:t>
    </dgm:pt>
    <dgm:pt modelId="{6C6E7500-94BE-4EF5-9E65-08C327DB4A28}">
      <dgm:prSet/>
      <dgm:spPr/>
      <dgm:t>
        <a:bodyPr/>
        <a:lstStyle/>
        <a:p>
          <a:r>
            <a:rPr lang="en-MY" dirty="0"/>
            <a:t>Regression: the target to be predicted has continuous variate.</a:t>
          </a:r>
        </a:p>
      </dgm:t>
    </dgm:pt>
    <dgm:pt modelId="{5C9BEE11-1745-4DA4-94F7-9B5972D616F1}" type="parTrans" cxnId="{209179C3-F9B0-4A96-ABAD-0EB60649667E}">
      <dgm:prSet/>
      <dgm:spPr/>
      <dgm:t>
        <a:bodyPr/>
        <a:lstStyle/>
        <a:p>
          <a:endParaRPr lang="en-MY"/>
        </a:p>
      </dgm:t>
    </dgm:pt>
    <dgm:pt modelId="{83BD5FA3-CB59-4738-BA08-334A3BFC90E9}" type="sibTrans" cxnId="{209179C3-F9B0-4A96-ABAD-0EB60649667E}">
      <dgm:prSet/>
      <dgm:spPr/>
      <dgm:t>
        <a:bodyPr/>
        <a:lstStyle/>
        <a:p>
          <a:endParaRPr lang="en-MY"/>
        </a:p>
      </dgm:t>
    </dgm:pt>
    <dgm:pt modelId="{8F567318-AAE6-4015-AAF2-E842DBCADE8A}">
      <dgm:prSet/>
      <dgm:spPr/>
      <dgm:t>
        <a:bodyPr/>
        <a:lstStyle/>
        <a:p>
          <a:r>
            <a:rPr lang="en-MY" dirty="0"/>
            <a:t>Unsupervised learning</a:t>
          </a:r>
        </a:p>
      </dgm:t>
    </dgm:pt>
    <dgm:pt modelId="{65E5B5F0-256C-42ED-8AFF-87DCBAA68C17}" type="parTrans" cxnId="{01BC2FA1-4880-415B-961D-3856B58086C7}">
      <dgm:prSet/>
      <dgm:spPr/>
      <dgm:t>
        <a:bodyPr/>
        <a:lstStyle/>
        <a:p>
          <a:endParaRPr lang="en-MY"/>
        </a:p>
      </dgm:t>
    </dgm:pt>
    <dgm:pt modelId="{B24B25FC-15C2-49F5-95CF-E7AB8733F6BA}" type="sibTrans" cxnId="{01BC2FA1-4880-415B-961D-3856B58086C7}">
      <dgm:prSet/>
      <dgm:spPr/>
      <dgm:t>
        <a:bodyPr/>
        <a:lstStyle/>
        <a:p>
          <a:endParaRPr lang="en-MY"/>
        </a:p>
      </dgm:t>
    </dgm:pt>
    <dgm:pt modelId="{6DEB3B71-08C0-400C-B473-69C9387C6EB8}">
      <dgm:prSet/>
      <dgm:spPr/>
      <dgm:t>
        <a:bodyPr/>
        <a:lstStyle/>
        <a:p>
          <a:r>
            <a:rPr lang="en-MY" dirty="0"/>
            <a:t>Clustering: discover groups of similar examples in a dataset</a:t>
          </a:r>
        </a:p>
      </dgm:t>
    </dgm:pt>
    <dgm:pt modelId="{C5E340FF-0E65-4817-8F8C-747D354231AE}" type="parTrans" cxnId="{6ED4CFDB-0401-450E-8A61-5DC45BE43B0C}">
      <dgm:prSet/>
      <dgm:spPr/>
      <dgm:t>
        <a:bodyPr/>
        <a:lstStyle/>
        <a:p>
          <a:endParaRPr lang="en-MY"/>
        </a:p>
      </dgm:t>
    </dgm:pt>
    <dgm:pt modelId="{984D08EA-44A4-40CE-983D-03C03E07634D}" type="sibTrans" cxnId="{6ED4CFDB-0401-450E-8A61-5DC45BE43B0C}">
      <dgm:prSet/>
      <dgm:spPr/>
      <dgm:t>
        <a:bodyPr/>
        <a:lstStyle/>
        <a:p>
          <a:endParaRPr lang="en-MY"/>
        </a:p>
      </dgm:t>
    </dgm:pt>
    <dgm:pt modelId="{29796AC5-6911-492B-B87C-D64363748287}">
      <dgm:prSet/>
      <dgm:spPr/>
      <dgm:t>
        <a:bodyPr/>
        <a:lstStyle/>
        <a:p>
          <a:r>
            <a:rPr lang="en-MY" dirty="0"/>
            <a:t>Dimensionality reduction: consider a dataset with $n$ columns (variates) data, it can be treated as a n-dimensional feature space. dimensionality reduction is to find new data from original and then makes the higher dimension turns into lower dimension which is easier for training the model.</a:t>
          </a:r>
        </a:p>
      </dgm:t>
    </dgm:pt>
    <dgm:pt modelId="{54945158-C4F5-4B46-B222-56111A659FA3}" type="parTrans" cxnId="{25426DED-EFBF-42A0-AE33-BB73A1FC35ED}">
      <dgm:prSet/>
      <dgm:spPr/>
      <dgm:t>
        <a:bodyPr/>
        <a:lstStyle/>
        <a:p>
          <a:endParaRPr lang="en-MY"/>
        </a:p>
      </dgm:t>
    </dgm:pt>
    <dgm:pt modelId="{2AA69614-42F7-4132-A5CC-26D211490CF2}" type="sibTrans" cxnId="{25426DED-EFBF-42A0-AE33-BB73A1FC35ED}">
      <dgm:prSet/>
      <dgm:spPr/>
      <dgm:t>
        <a:bodyPr/>
        <a:lstStyle/>
        <a:p>
          <a:endParaRPr lang="en-MY"/>
        </a:p>
      </dgm:t>
    </dgm:pt>
    <dgm:pt modelId="{9BBA298A-3423-4D93-AB59-C68A0363F961}" type="pres">
      <dgm:prSet presAssocID="{AD0DABEC-523A-4FDF-845E-7720D7AA8556}" presName="linear" presStyleCnt="0">
        <dgm:presLayoutVars>
          <dgm:animLvl val="lvl"/>
          <dgm:resizeHandles val="exact"/>
        </dgm:presLayoutVars>
      </dgm:prSet>
      <dgm:spPr/>
    </dgm:pt>
    <dgm:pt modelId="{527282B8-64CA-4DCC-A16E-05B267EA49F8}" type="pres">
      <dgm:prSet presAssocID="{708E531E-818E-4991-8800-AAD7133FE3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6F7482-9E16-4FA2-BDA6-2BCC09EE3C36}" type="pres">
      <dgm:prSet presAssocID="{708E531E-818E-4991-8800-AAD7133FE350}" presName="childText" presStyleLbl="revTx" presStyleIdx="0" presStyleCnt="2">
        <dgm:presLayoutVars>
          <dgm:bulletEnabled val="1"/>
        </dgm:presLayoutVars>
      </dgm:prSet>
      <dgm:spPr/>
    </dgm:pt>
    <dgm:pt modelId="{BB287506-1F7B-490D-AEAE-D24DE5442962}" type="pres">
      <dgm:prSet presAssocID="{8F567318-AAE6-4015-AAF2-E842DBCADE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CACDEE-A309-4221-9E3C-E0C0D5112572}" type="pres">
      <dgm:prSet presAssocID="{8F567318-AAE6-4015-AAF2-E842DBCADE8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8679F14-0A8E-4261-ABD2-DAC18C171759}" type="presOf" srcId="{29796AC5-6911-492B-B87C-D64363748287}" destId="{DCCACDEE-A309-4221-9E3C-E0C0D5112572}" srcOrd="0" destOrd="1" presId="urn:microsoft.com/office/officeart/2005/8/layout/vList2"/>
    <dgm:cxn modelId="{E9D8431C-3A0B-4C89-9838-DF07306106A6}" type="presOf" srcId="{25668177-B4FD-4041-A7B8-4C07F8532D4E}" destId="{C66F7482-9E16-4FA2-BDA6-2BCC09EE3C36}" srcOrd="0" destOrd="0" presId="urn:microsoft.com/office/officeart/2005/8/layout/vList2"/>
    <dgm:cxn modelId="{3240B330-9A08-4FEF-BE4B-A9036CE0D52A}" type="presOf" srcId="{708E531E-818E-4991-8800-AAD7133FE350}" destId="{527282B8-64CA-4DCC-A16E-05B267EA49F8}" srcOrd="0" destOrd="0" presId="urn:microsoft.com/office/officeart/2005/8/layout/vList2"/>
    <dgm:cxn modelId="{8E163C53-92DC-406B-AAF4-DBC3456E30B5}" srcId="{AD0DABEC-523A-4FDF-845E-7720D7AA8556}" destId="{708E531E-818E-4991-8800-AAD7133FE350}" srcOrd="0" destOrd="0" parTransId="{7BC1BC6D-AB83-4BE4-AAEA-0A6A4CD66438}" sibTransId="{1C21742B-19E5-452D-B160-E27B5EDDBE69}"/>
    <dgm:cxn modelId="{3BFAA180-E555-4A20-B4BF-F334EDD35F5D}" srcId="{708E531E-818E-4991-8800-AAD7133FE350}" destId="{25668177-B4FD-4041-A7B8-4C07F8532D4E}" srcOrd="0" destOrd="0" parTransId="{0A857280-15A0-4F3E-8316-26A340234C19}" sibTransId="{37FAA42A-2F30-4B5C-8181-1C1040076616}"/>
    <dgm:cxn modelId="{DB26778C-CC8E-472A-9B48-30686B08578F}" type="presOf" srcId="{AD0DABEC-523A-4FDF-845E-7720D7AA8556}" destId="{9BBA298A-3423-4D93-AB59-C68A0363F961}" srcOrd="0" destOrd="0" presId="urn:microsoft.com/office/officeart/2005/8/layout/vList2"/>
    <dgm:cxn modelId="{FF54E298-C136-47DC-8A90-23CA5E20016B}" type="presOf" srcId="{8F567318-AAE6-4015-AAF2-E842DBCADE8A}" destId="{BB287506-1F7B-490D-AEAE-D24DE5442962}" srcOrd="0" destOrd="0" presId="urn:microsoft.com/office/officeart/2005/8/layout/vList2"/>
    <dgm:cxn modelId="{01BC2FA1-4880-415B-961D-3856B58086C7}" srcId="{AD0DABEC-523A-4FDF-845E-7720D7AA8556}" destId="{8F567318-AAE6-4015-AAF2-E842DBCADE8A}" srcOrd="1" destOrd="0" parTransId="{65E5B5F0-256C-42ED-8AFF-87DCBAA68C17}" sibTransId="{B24B25FC-15C2-49F5-95CF-E7AB8733F6BA}"/>
    <dgm:cxn modelId="{209179C3-F9B0-4A96-ABAD-0EB60649667E}" srcId="{708E531E-818E-4991-8800-AAD7133FE350}" destId="{6C6E7500-94BE-4EF5-9E65-08C327DB4A28}" srcOrd="1" destOrd="0" parTransId="{5C9BEE11-1745-4DA4-94F7-9B5972D616F1}" sibTransId="{83BD5FA3-CB59-4738-BA08-334A3BFC90E9}"/>
    <dgm:cxn modelId="{C3E875DB-1102-47E2-A1AA-64EB35F1F612}" type="presOf" srcId="{6DEB3B71-08C0-400C-B473-69C9387C6EB8}" destId="{DCCACDEE-A309-4221-9E3C-E0C0D5112572}" srcOrd="0" destOrd="0" presId="urn:microsoft.com/office/officeart/2005/8/layout/vList2"/>
    <dgm:cxn modelId="{6ED4CFDB-0401-450E-8A61-5DC45BE43B0C}" srcId="{8F567318-AAE6-4015-AAF2-E842DBCADE8A}" destId="{6DEB3B71-08C0-400C-B473-69C9387C6EB8}" srcOrd="0" destOrd="0" parTransId="{C5E340FF-0E65-4817-8F8C-747D354231AE}" sibTransId="{984D08EA-44A4-40CE-983D-03C03E07634D}"/>
    <dgm:cxn modelId="{6D395EE7-DCFC-4637-9661-5BCC1BD116AB}" type="presOf" srcId="{6C6E7500-94BE-4EF5-9E65-08C327DB4A28}" destId="{C66F7482-9E16-4FA2-BDA6-2BCC09EE3C36}" srcOrd="0" destOrd="1" presId="urn:microsoft.com/office/officeart/2005/8/layout/vList2"/>
    <dgm:cxn modelId="{25426DED-EFBF-42A0-AE33-BB73A1FC35ED}" srcId="{8F567318-AAE6-4015-AAF2-E842DBCADE8A}" destId="{29796AC5-6911-492B-B87C-D64363748287}" srcOrd="1" destOrd="0" parTransId="{54945158-C4F5-4B46-B222-56111A659FA3}" sibTransId="{2AA69614-42F7-4132-A5CC-26D211490CF2}"/>
    <dgm:cxn modelId="{6E27A115-D80B-4233-A488-0E9DF514AD25}" type="presParOf" srcId="{9BBA298A-3423-4D93-AB59-C68A0363F961}" destId="{527282B8-64CA-4DCC-A16E-05B267EA49F8}" srcOrd="0" destOrd="0" presId="urn:microsoft.com/office/officeart/2005/8/layout/vList2"/>
    <dgm:cxn modelId="{03722C5F-EB46-4FE2-8ABF-72C728F5F091}" type="presParOf" srcId="{9BBA298A-3423-4D93-AB59-C68A0363F961}" destId="{C66F7482-9E16-4FA2-BDA6-2BCC09EE3C36}" srcOrd="1" destOrd="0" presId="urn:microsoft.com/office/officeart/2005/8/layout/vList2"/>
    <dgm:cxn modelId="{A737FD16-9A66-4AB2-9D9F-DCF3BA651462}" type="presParOf" srcId="{9BBA298A-3423-4D93-AB59-C68A0363F961}" destId="{BB287506-1F7B-490D-AEAE-D24DE5442962}" srcOrd="2" destOrd="0" presId="urn:microsoft.com/office/officeart/2005/8/layout/vList2"/>
    <dgm:cxn modelId="{BF5716A5-E6BE-4185-AA14-012A296C313C}" type="presParOf" srcId="{9BBA298A-3423-4D93-AB59-C68A0363F961}" destId="{DCCACDEE-A309-4221-9E3C-E0C0D511257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82B8-64CA-4DCC-A16E-05B267EA49F8}">
      <dsp:nvSpPr>
        <dsp:cNvPr id="0" name=""/>
        <dsp:cNvSpPr/>
      </dsp:nvSpPr>
      <dsp:spPr>
        <a:xfrm>
          <a:off x="0" y="6452"/>
          <a:ext cx="11160124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 dirty="0"/>
            <a:t>Supervised learning</a:t>
          </a:r>
        </a:p>
      </dsp:txBody>
      <dsp:txXfrm>
        <a:off x="33955" y="40407"/>
        <a:ext cx="11092214" cy="627655"/>
      </dsp:txXfrm>
    </dsp:sp>
    <dsp:sp modelId="{C66F7482-9E16-4FA2-BDA6-2BCC09EE3C36}">
      <dsp:nvSpPr>
        <dsp:cNvPr id="0" name=""/>
        <dsp:cNvSpPr/>
      </dsp:nvSpPr>
      <dsp:spPr>
        <a:xfrm>
          <a:off x="0" y="702017"/>
          <a:ext cx="11160124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33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2300" kern="1200" dirty="0"/>
            <a:t>Classification: the target belongs to two or more classes or categories.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2300" kern="1200" dirty="0"/>
            <a:t>Regression: the target to be predicted has continuous variate.</a:t>
          </a:r>
        </a:p>
      </dsp:txBody>
      <dsp:txXfrm>
        <a:off x="0" y="702017"/>
        <a:ext cx="11160124" cy="795397"/>
      </dsp:txXfrm>
    </dsp:sp>
    <dsp:sp modelId="{BB287506-1F7B-490D-AEAE-D24DE5442962}">
      <dsp:nvSpPr>
        <dsp:cNvPr id="0" name=""/>
        <dsp:cNvSpPr/>
      </dsp:nvSpPr>
      <dsp:spPr>
        <a:xfrm>
          <a:off x="0" y="1497415"/>
          <a:ext cx="11160124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 dirty="0"/>
            <a:t>Unsupervised learning</a:t>
          </a:r>
        </a:p>
      </dsp:txBody>
      <dsp:txXfrm>
        <a:off x="33955" y="1531370"/>
        <a:ext cx="11092214" cy="627655"/>
      </dsp:txXfrm>
    </dsp:sp>
    <dsp:sp modelId="{DCCACDEE-A309-4221-9E3C-E0C0D5112572}">
      <dsp:nvSpPr>
        <dsp:cNvPr id="0" name=""/>
        <dsp:cNvSpPr/>
      </dsp:nvSpPr>
      <dsp:spPr>
        <a:xfrm>
          <a:off x="0" y="2192980"/>
          <a:ext cx="11160124" cy="177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33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2300" kern="1200" dirty="0"/>
            <a:t>Clustering: discover groups of similar examples in a dataset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2300" kern="1200" dirty="0"/>
            <a:t>Dimensionality reduction: consider a dataset with $n$ columns (variates) data, it can be treated as a n-dimensional feature space. dimensionality reduction is to find new data from original and then makes the higher dimension turns into lower dimension which is easier for training the model.</a:t>
          </a:r>
        </a:p>
      </dsp:txBody>
      <dsp:txXfrm>
        <a:off x="0" y="2192980"/>
        <a:ext cx="11160124" cy="177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aungpyaeap/fish-mark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A5 –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61A1-E5B3-4B31-BBB9-636F4F8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BAB-1B2F-4213-9492-E0C4B5C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8867"/>
            <a:ext cx="10131425" cy="285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/>
              <a:t>Machine learning is a discipline that deals with the study of methods for pattern recognition in datasets undergoing data analysis.</a:t>
            </a:r>
          </a:p>
          <a:p>
            <a:pPr lvl="1"/>
            <a:r>
              <a:rPr lang="en-MY" sz="2000" dirty="0"/>
              <a:t>learn from data</a:t>
            </a:r>
          </a:p>
          <a:p>
            <a:pPr lvl="1"/>
            <a:r>
              <a:rPr lang="en-MY" sz="2000" dirty="0"/>
              <a:t>build model</a:t>
            </a:r>
          </a:p>
          <a:p>
            <a:pPr lvl="1"/>
            <a:r>
              <a:rPr lang="en-MY" sz="2000" dirty="0"/>
              <a:t>make predictions  </a:t>
            </a:r>
          </a:p>
        </p:txBody>
      </p:sp>
    </p:spTree>
    <p:extLst>
      <p:ext uri="{BB962C8B-B14F-4D97-AF65-F5344CB8AC3E}">
        <p14:creationId xmlns:p14="http://schemas.microsoft.com/office/powerpoint/2010/main" val="13165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61A1-E5B3-4B31-BBB9-636F4F8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33400"/>
            <a:ext cx="10131425" cy="1456267"/>
          </a:xfrm>
        </p:spPr>
        <p:txBody>
          <a:bodyPr/>
          <a:lstStyle/>
          <a:p>
            <a:r>
              <a:rPr lang="en-US" altLang="zh-CN" dirty="0"/>
              <a:t>Machine learning</a:t>
            </a:r>
            <a:endParaRPr lang="en-MY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B0B3F43-5D02-4FAC-B9E5-8F084A530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163336"/>
              </p:ext>
            </p:extLst>
          </p:nvPr>
        </p:nvGraphicFramePr>
        <p:xfrm>
          <a:off x="727076" y="2019300"/>
          <a:ext cx="11160124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796B47-1873-4E24-9ED7-DC1C10353E74}"/>
              </a:ext>
            </a:extLst>
          </p:cNvPr>
          <p:cNvSpPr txBox="1"/>
          <p:nvPr/>
        </p:nvSpPr>
        <p:spPr>
          <a:xfrm>
            <a:off x="4064000" y="2032000"/>
            <a:ext cx="782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MY" sz="2000" dirty="0"/>
              <a:t>The methods in which the training set contains additional attributes that you want to predict (*the target, or dependant variate*)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3D446-E439-4CBD-8E1D-2ED454B9E47E}"/>
              </a:ext>
            </a:extLst>
          </p:cNvPr>
          <p:cNvSpPr txBox="1"/>
          <p:nvPr/>
        </p:nvSpPr>
        <p:spPr>
          <a:xfrm>
            <a:off x="4305299" y="3541594"/>
            <a:ext cx="69469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MY" sz="2000" dirty="0"/>
              <a:t>the methods in which the training set consists of a series of input values $x$ without any corresponding target value.</a:t>
            </a:r>
          </a:p>
        </p:txBody>
      </p:sp>
    </p:spTree>
    <p:extLst>
      <p:ext uri="{BB962C8B-B14F-4D97-AF65-F5344CB8AC3E}">
        <p14:creationId xmlns:p14="http://schemas.microsoft.com/office/powerpoint/2010/main" val="30030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3A91969-9FC0-40D6-97FB-CB169B0F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8"/>
                <a:ext cx="9892715" cy="30336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the set of sample data, there is one dependent, and all others are independent features.</a:t>
                </a:r>
              </a:p>
              <a:p>
                <a:r>
                  <a:rPr lang="en-US" dirty="0"/>
                  <a:t>The dependent variable and other features are linear relation.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regression: use the sample data, find the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and intercept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), which fits all sample data in the best way. (least variance)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3A91969-9FC0-40D6-97FB-CB169B0F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8"/>
                <a:ext cx="9892715" cy="3033614"/>
              </a:xfrm>
              <a:blipFill>
                <a:blip r:embed="rId2"/>
                <a:stretch>
                  <a:fillRect l="-432" t="-10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1F43A-FA8C-400B-827B-9977AD0730A3}"/>
                  </a:ext>
                </a:extLst>
              </p:cNvPr>
              <p:cNvSpPr txBox="1"/>
              <p:nvPr/>
            </p:nvSpPr>
            <p:spPr>
              <a:xfrm>
                <a:off x="4574447" y="2894307"/>
                <a:ext cx="329477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1F43A-FA8C-400B-827B-9977AD07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47" y="2894307"/>
                <a:ext cx="3294776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use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2690"/>
            <a:ext cx="10131425" cy="387851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Scipy.stats</a:t>
            </a:r>
            <a:endParaRPr lang="en-US" dirty="0"/>
          </a:p>
          <a:p>
            <a:pPr lvl="1"/>
            <a:r>
              <a:rPr lang="en-US" dirty="0" err="1"/>
              <a:t>Linregress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Scikit-learn</a:t>
            </a:r>
          </a:p>
          <a:p>
            <a:pPr lvl="1"/>
            <a:r>
              <a:rPr lang="en-US" dirty="0" err="1"/>
              <a:t>Linear_model.LinearRegression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statsmodels</a:t>
            </a:r>
            <a:endParaRPr lang="en-US" dirty="0"/>
          </a:p>
          <a:p>
            <a:pPr lvl="1"/>
            <a:r>
              <a:rPr lang="en-MY" dirty="0"/>
              <a:t>OLS(), </a:t>
            </a:r>
            <a:r>
              <a:rPr lang="en-MY" dirty="0" err="1"/>
              <a:t>add_constant</a:t>
            </a:r>
            <a:r>
              <a:rPr lang="en-MY" dirty="0"/>
              <a:t>()</a:t>
            </a:r>
          </a:p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4FD5A-C58D-466A-9BF0-40DF1D92C972}"/>
              </a:ext>
            </a:extLst>
          </p:cNvPr>
          <p:cNvSpPr txBox="1"/>
          <p:nvPr/>
        </p:nvSpPr>
        <p:spPr>
          <a:xfrm>
            <a:off x="5647888" y="3513391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0" i="0" dirty="0">
                <a:effectLst/>
                <a:latin typeface="SFMono-Regular"/>
              </a:rPr>
              <a:t>pip install -U scikit-learn</a:t>
            </a:r>
            <a:endParaRPr lang="en-MY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BEF93-C85B-4966-9B3A-E683F5AA57A7}"/>
              </a:ext>
            </a:extLst>
          </p:cNvPr>
          <p:cNvSpPr txBox="1"/>
          <p:nvPr/>
        </p:nvSpPr>
        <p:spPr>
          <a:xfrm>
            <a:off x="5647888" y="3851945"/>
            <a:ext cx="4888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0">
                <a:effectLst/>
                <a:latin typeface="SFMono-Regular"/>
              </a:defRPr>
            </a:lvl1pPr>
          </a:lstStyle>
          <a:p>
            <a:r>
              <a:rPr lang="en-MY" dirty="0" err="1"/>
              <a:t>conda</a:t>
            </a:r>
            <a:r>
              <a:rPr lang="en-MY" dirty="0"/>
              <a:t> install -c anaconda scikit-learn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9B327E7-43FD-4C32-B91A-5DD8D638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888" y="5698651"/>
            <a:ext cx="4404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 err="1">
                <a:latin typeface="SFMono-Regular"/>
              </a:rPr>
              <a:t>conda</a:t>
            </a:r>
            <a:r>
              <a:rPr lang="en-US" altLang="en-US" sz="1600" dirty="0">
                <a:latin typeface="SFMono-Regular"/>
              </a:rPr>
              <a:t> install -c </a:t>
            </a:r>
            <a:r>
              <a:rPr lang="en-US" altLang="en-US" sz="1600" dirty="0" err="1">
                <a:latin typeface="SFMono-Regular"/>
              </a:rPr>
              <a:t>conda</a:t>
            </a:r>
            <a:r>
              <a:rPr lang="en-US" altLang="en-US" sz="1600" dirty="0">
                <a:latin typeface="SFMono-Regular"/>
              </a:rPr>
              <a:t>-forge </a:t>
            </a:r>
            <a:r>
              <a:rPr lang="en-US" altLang="en-US" sz="1600" dirty="0" err="1">
                <a:latin typeface="SFMono-Regular"/>
              </a:rPr>
              <a:t>statsmodels</a:t>
            </a:r>
            <a:r>
              <a:rPr lang="en-US" altLang="en-US" sz="1600" dirty="0">
                <a:latin typeface="SFMono-Regular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D4EEFD8-6DB6-469A-B23A-5DE9844A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888" y="5324312"/>
            <a:ext cx="326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SFMono-Regular"/>
              </a:rPr>
              <a:t>pip install </a:t>
            </a:r>
            <a:r>
              <a:rPr lang="en-US" altLang="en-US" sz="1600" dirty="0" err="1">
                <a:latin typeface="SFMono-Regular"/>
              </a:rPr>
              <a:t>statsmodels</a:t>
            </a:r>
            <a:r>
              <a:rPr lang="en-US" altLang="en-US" sz="1600" dirty="0">
                <a:latin typeface="SFMon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52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1193-FEA5-4A8C-89F5-970D8F71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11D6-BA5B-4B5E-B2C5-BEF170B7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and </a:t>
            </a:r>
            <a:r>
              <a:rPr lang="en-US" dirty="0" err="1"/>
              <a:t>read_csv</a:t>
            </a:r>
            <a:r>
              <a:rPr lang="en-US" dirty="0"/>
              <a:t> for WHO data</a:t>
            </a:r>
          </a:p>
          <a:p>
            <a:r>
              <a:rPr lang="en-US" dirty="0"/>
              <a:t>Collect and </a:t>
            </a:r>
            <a:r>
              <a:rPr lang="en-US" dirty="0" err="1"/>
              <a:t>read_html</a:t>
            </a:r>
            <a:r>
              <a:rPr lang="en-US" dirty="0"/>
              <a:t> for yearly sunshine data</a:t>
            </a:r>
          </a:p>
          <a:p>
            <a:r>
              <a:rPr lang="en-US" dirty="0"/>
              <a:t>Use </a:t>
            </a:r>
            <a:r>
              <a:rPr lang="en-US" dirty="0" err="1"/>
              <a:t>worldbank</a:t>
            </a:r>
            <a:r>
              <a:rPr lang="en-US" dirty="0"/>
              <a:t> data source in pandas, read GDP data</a:t>
            </a:r>
            <a:endParaRPr lang="en-MY" dirty="0"/>
          </a:p>
          <a:p>
            <a:endParaRPr lang="en-US" dirty="0"/>
          </a:p>
          <a:p>
            <a:r>
              <a:rPr lang="en-US" dirty="0"/>
              <a:t>Single variable linear regression: WHO country suicide rate ~ country sunshine data</a:t>
            </a:r>
          </a:p>
          <a:p>
            <a:r>
              <a:rPr lang="en-US" dirty="0"/>
              <a:t>Multi variable linear regression:  WHO country suicide rate ~ (country sunshine data, country GDP)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7456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B574-1B95-458D-A8D5-D6D45756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D000-77B6-4F32-BF98-32BA6BB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62153"/>
          </a:xfrm>
        </p:spPr>
        <p:txBody>
          <a:bodyPr/>
          <a:lstStyle/>
          <a:p>
            <a:r>
              <a:rPr lang="en-US" dirty="0"/>
              <a:t>Use the fish dataset, to do linear regression, find how the weight is related to height, width, and length.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A2BB8-FC7B-43F5-8CBF-0198B60E33FF}"/>
              </a:ext>
            </a:extLst>
          </p:cNvPr>
          <p:cNvSpPr txBox="1"/>
          <p:nvPr/>
        </p:nvSpPr>
        <p:spPr>
          <a:xfrm>
            <a:off x="4859323" y="133773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https://www.kaggle.com/aungpyaeap/fish-market/</a:t>
            </a:r>
            <a:r>
              <a:rPr lang="en-MY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6DF708-44ED-4342-ADF0-0F60727A69F5}"/>
              </a:ext>
            </a:extLst>
          </p:cNvPr>
          <p:cNvSpPr txBox="1">
            <a:spLocks/>
          </p:cNvSpPr>
          <p:nvPr/>
        </p:nvSpPr>
        <p:spPr>
          <a:xfrm>
            <a:off x="4479023" y="978931"/>
            <a:ext cx="2752287" cy="50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Fish dataset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7B91F-A1FD-4E2D-9A14-CA098B0D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17" y="2960255"/>
            <a:ext cx="6571874" cy="35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385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SFMono-Regular</vt:lpstr>
      <vt:lpstr>Arial</vt:lpstr>
      <vt:lpstr>Calibri</vt:lpstr>
      <vt:lpstr>Calibri Light</vt:lpstr>
      <vt:lpstr>Cambria Math</vt:lpstr>
      <vt:lpstr>天体</vt:lpstr>
      <vt:lpstr>Python programming</vt:lpstr>
      <vt:lpstr>Machine learning</vt:lpstr>
      <vt:lpstr>Machine learning</vt:lpstr>
      <vt:lpstr>Linear regression</vt:lpstr>
      <vt:lpstr>Packages to use</vt:lpstr>
      <vt:lpstr>Examples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2021-09-22T08:32:53Z</dcterms:modified>
</cp:coreProperties>
</file>