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02F44-AB7F-49D7-95AB-FE584868BF4B}" v="22" dt="2021-09-23T01:46:31.63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69402F44-AB7F-49D7-95AB-FE584868BF4B}"/>
    <pc:docChg chg="custSel addSld modSld">
      <pc:chgData name="Li Lixiang" userId="6104bbfcb56aea79" providerId="LiveId" clId="{69402F44-AB7F-49D7-95AB-FE584868BF4B}" dt="2021-09-23T01:51:13.246" v="608" actId="20577"/>
      <pc:docMkLst>
        <pc:docMk/>
      </pc:docMkLst>
      <pc:sldChg chg="modSp mod">
        <pc:chgData name="Li Lixiang" userId="6104bbfcb56aea79" providerId="LiveId" clId="{69402F44-AB7F-49D7-95AB-FE584868BF4B}" dt="2021-09-20T15:06:05.079" v="2" actId="20577"/>
        <pc:sldMkLst>
          <pc:docMk/>
          <pc:sldMk cId="3650079851" sldId="256"/>
        </pc:sldMkLst>
        <pc:spChg chg="mod">
          <ac:chgData name="Li Lixiang" userId="6104bbfcb56aea79" providerId="LiveId" clId="{69402F44-AB7F-49D7-95AB-FE584868BF4B}" dt="2021-09-20T15:06:05.079" v="2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69402F44-AB7F-49D7-95AB-FE584868BF4B}" dt="2021-09-22T17:37:25.268" v="384" actId="1076"/>
        <pc:sldMkLst>
          <pc:docMk/>
          <pc:sldMk cId="1732110910" sldId="271"/>
        </pc:sldMkLst>
        <pc:spChg chg="add mod">
          <ac:chgData name="Li Lixiang" userId="6104bbfcb56aea79" providerId="LiveId" clId="{69402F44-AB7F-49D7-95AB-FE584868BF4B}" dt="2021-09-22T17:37:25.268" v="384" actId="1076"/>
          <ac:spMkLst>
            <pc:docMk/>
            <pc:sldMk cId="1732110910" sldId="271"/>
            <ac:spMk id="7" creationId="{07E755B8-6078-4B3F-9DE4-653A9AC69CE4}"/>
          </ac:spMkLst>
        </pc:spChg>
        <pc:spChg chg="mod">
          <ac:chgData name="Li Lixiang" userId="6104bbfcb56aea79" providerId="LiveId" clId="{69402F44-AB7F-49D7-95AB-FE584868BF4B}" dt="2021-09-22T17:37:20.871" v="383" actId="27636"/>
          <ac:spMkLst>
            <pc:docMk/>
            <pc:sldMk cId="1732110910" sldId="271"/>
            <ac:spMk id="9" creationId="{B3A91969-9FC0-40D6-97FB-CB169B0FD70D}"/>
          </ac:spMkLst>
        </pc:spChg>
      </pc:sldChg>
      <pc:sldChg chg="modSp mod">
        <pc:chgData name="Li Lixiang" userId="6104bbfcb56aea79" providerId="LiveId" clId="{69402F44-AB7F-49D7-95AB-FE584868BF4B}" dt="2021-09-22T17:43:31.786" v="385" actId="14100"/>
        <pc:sldMkLst>
          <pc:docMk/>
          <pc:sldMk cId="4248856071" sldId="273"/>
        </pc:sldMkLst>
        <pc:spChg chg="mod">
          <ac:chgData name="Li Lixiang" userId="6104bbfcb56aea79" providerId="LiveId" clId="{69402F44-AB7F-49D7-95AB-FE584868BF4B}" dt="2021-09-22T17:43:31.786" v="385" actId="14100"/>
          <ac:spMkLst>
            <pc:docMk/>
            <pc:sldMk cId="4248856071" sldId="273"/>
            <ac:spMk id="3" creationId="{66A2D000-77B6-4F32-BF98-32BA6BB4CF4F}"/>
          </ac:spMkLst>
        </pc:spChg>
      </pc:sldChg>
      <pc:sldChg chg="addSp modSp add mod">
        <pc:chgData name="Li Lixiang" userId="6104bbfcb56aea79" providerId="LiveId" clId="{69402F44-AB7F-49D7-95AB-FE584868BF4B}" dt="2021-09-23T01:51:13.246" v="608" actId="20577"/>
        <pc:sldMkLst>
          <pc:docMk/>
          <pc:sldMk cId="2309312873" sldId="274"/>
        </pc:sldMkLst>
        <pc:spChg chg="mod">
          <ac:chgData name="Li Lixiang" userId="6104bbfcb56aea79" providerId="LiveId" clId="{69402F44-AB7F-49D7-95AB-FE584868BF4B}" dt="2021-09-22T17:29:42.128" v="35" actId="20577"/>
          <ac:spMkLst>
            <pc:docMk/>
            <pc:sldMk cId="2309312873" sldId="274"/>
            <ac:spMk id="2" creationId="{0C917945-453F-4D7D-9537-2DDA9DB99992}"/>
          </ac:spMkLst>
        </pc:spChg>
        <pc:spChg chg="mod">
          <ac:chgData name="Li Lixiang" userId="6104bbfcb56aea79" providerId="LiveId" clId="{69402F44-AB7F-49D7-95AB-FE584868BF4B}" dt="2021-09-23T01:50:07.602" v="578" actId="20577"/>
          <ac:spMkLst>
            <pc:docMk/>
            <pc:sldMk cId="2309312873" sldId="274"/>
            <ac:spMk id="3" creationId="{E4DC86C8-BB72-4DF8-9F13-C8AF8FA830D0}"/>
          </ac:spMkLst>
        </pc:spChg>
        <pc:spChg chg="add mod">
          <ac:chgData name="Li Lixiang" userId="6104bbfcb56aea79" providerId="LiveId" clId="{69402F44-AB7F-49D7-95AB-FE584868BF4B}" dt="2021-09-23T01:50:13.071" v="579" actId="1076"/>
          <ac:spMkLst>
            <pc:docMk/>
            <pc:sldMk cId="2309312873" sldId="274"/>
            <ac:spMk id="4" creationId="{CC87CCA8-934A-4425-9CFF-DF3B5CCFBDED}"/>
          </ac:spMkLst>
        </pc:spChg>
        <pc:spChg chg="add mod">
          <ac:chgData name="Li Lixiang" userId="6104bbfcb56aea79" providerId="LiveId" clId="{69402F44-AB7F-49D7-95AB-FE584868BF4B}" dt="2021-09-23T01:50:02.071" v="576" actId="1076"/>
          <ac:spMkLst>
            <pc:docMk/>
            <pc:sldMk cId="2309312873" sldId="274"/>
            <ac:spMk id="5" creationId="{683DA49A-7C81-4E0C-8678-2CC86B1D1961}"/>
          </ac:spMkLst>
        </pc:spChg>
        <pc:spChg chg="add mod">
          <ac:chgData name="Li Lixiang" userId="6104bbfcb56aea79" providerId="LiveId" clId="{69402F44-AB7F-49D7-95AB-FE584868BF4B}" dt="2021-09-23T01:51:13.246" v="608" actId="20577"/>
          <ac:spMkLst>
            <pc:docMk/>
            <pc:sldMk cId="2309312873" sldId="274"/>
            <ac:spMk id="7" creationId="{11C8F357-8BBB-4C98-A73B-F57C4B9C1C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ileep070/heart-disease-prediction-using-logistic-regres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kandij/diabetes-dataset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B2 –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3A91969-9FC0-40D6-97FB-CB169B0F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9892715" cy="33042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set of sample data, there is one dependent which only possible of two values (categorical).</a:t>
                </a:r>
              </a:p>
              <a:p>
                <a:r>
                  <a:rPr lang="en-US" dirty="0"/>
                  <a:t>The other feature is continuous variable.</a:t>
                </a:r>
              </a:p>
              <a:p>
                <a:r>
                  <a:rPr lang="en-US" dirty="0"/>
                  <a:t>For the dependent variable, suppose the success outcome is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failure outcome is with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sigmoid function (s-curve).</a:t>
                </a:r>
              </a:p>
              <a:p>
                <a:r>
                  <a:rPr lang="en-US" dirty="0"/>
                  <a:t>Multi variables: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3A91969-9FC0-40D6-97FB-CB169B0F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9892715" cy="3304227"/>
              </a:xfrm>
              <a:blipFill>
                <a:blip r:embed="rId2"/>
                <a:stretch>
                  <a:fillRect l="-432" t="-92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1F43A-FA8C-400B-827B-9977AD0730A3}"/>
                  </a:ext>
                </a:extLst>
              </p:cNvPr>
              <p:cNvSpPr txBox="1"/>
              <p:nvPr/>
            </p:nvSpPr>
            <p:spPr>
              <a:xfrm>
                <a:off x="2456737" y="3658875"/>
                <a:ext cx="329477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1F43A-FA8C-400B-827B-9977AD07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737" y="3658875"/>
                <a:ext cx="329477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2DD1A1C7-EADD-4889-9033-83B25B7F31CE}"/>
              </a:ext>
            </a:extLst>
          </p:cNvPr>
          <p:cNvSpPr/>
          <p:nvPr/>
        </p:nvSpPr>
        <p:spPr>
          <a:xfrm>
            <a:off x="5345507" y="3940015"/>
            <a:ext cx="461394" cy="2034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FAFF1-CA35-49CD-86B2-A7329C535934}"/>
                  </a:ext>
                </a:extLst>
              </p:cNvPr>
              <p:cNvSpPr txBox="1"/>
              <p:nvPr/>
            </p:nvSpPr>
            <p:spPr>
              <a:xfrm>
                <a:off x="5875060" y="3658874"/>
                <a:ext cx="3294776" cy="62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FAFF1-CA35-49CD-86B2-A7329C535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60" y="3658874"/>
                <a:ext cx="3294776" cy="622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755B8-6078-4B3F-9DE4-653A9AC69CE4}"/>
                  </a:ext>
                </a:extLst>
              </p:cNvPr>
              <p:cNvSpPr txBox="1"/>
              <p:nvPr/>
            </p:nvSpPr>
            <p:spPr>
              <a:xfrm>
                <a:off x="2801224" y="5380029"/>
                <a:ext cx="3294776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755B8-6078-4B3F-9DE4-653A9AC6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24" y="5380029"/>
                <a:ext cx="3294776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use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2690"/>
            <a:ext cx="10131425" cy="3878510"/>
          </a:xfrm>
        </p:spPr>
        <p:txBody>
          <a:bodyPr>
            <a:normAutofit/>
          </a:bodyPr>
          <a:lstStyle/>
          <a:p>
            <a:r>
              <a:rPr lang="en-US" dirty="0"/>
              <a:t>Scikit-learn</a:t>
            </a:r>
          </a:p>
          <a:p>
            <a:pPr lvl="1"/>
            <a:r>
              <a:rPr lang="en-US" dirty="0" err="1"/>
              <a:t>Linear_model.LogisticRegression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statsmodels</a:t>
            </a:r>
            <a:endParaRPr lang="en-US" dirty="0"/>
          </a:p>
          <a:p>
            <a:pPr lvl="1"/>
            <a:r>
              <a:rPr lang="en-MY" dirty="0"/>
              <a:t>Logit(), </a:t>
            </a:r>
            <a:r>
              <a:rPr lang="en-MY" dirty="0" err="1"/>
              <a:t>add_constant</a:t>
            </a:r>
            <a:r>
              <a:rPr lang="en-MY" dirty="0"/>
              <a:t>()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952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2690"/>
            <a:ext cx="10131425" cy="3878510"/>
          </a:xfrm>
        </p:spPr>
        <p:txBody>
          <a:bodyPr>
            <a:normAutofit/>
          </a:bodyPr>
          <a:lstStyle/>
          <a:p>
            <a:r>
              <a:rPr lang="en-US" dirty="0"/>
              <a:t>The exam data</a:t>
            </a:r>
          </a:p>
          <a:p>
            <a:pPr lvl="1"/>
            <a:r>
              <a:rPr lang="en-US" dirty="0"/>
              <a:t>One column data: study time</a:t>
            </a:r>
          </a:p>
          <a:p>
            <a:pPr lvl="1"/>
            <a:r>
              <a:rPr lang="en-US" dirty="0"/>
              <a:t>Target data: exam passed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Heart disease data</a:t>
            </a:r>
          </a:p>
          <a:p>
            <a:pPr lvl="1"/>
            <a:r>
              <a:rPr lang="en-MY" dirty="0"/>
              <a:t>Several columns' data: demographic, behavioural, medical.</a:t>
            </a:r>
          </a:p>
          <a:p>
            <a:pPr lvl="1"/>
            <a:r>
              <a:rPr lang="en-MY" dirty="0"/>
              <a:t>Target data: in 10 years time will have </a:t>
            </a:r>
            <a:r>
              <a:rPr lang="en-MY" b="0" i="0" dirty="0">
                <a:effectLst/>
                <a:latin typeface="Inter"/>
              </a:rPr>
              <a:t>coronary heart disease or not.</a:t>
            </a:r>
            <a:endParaRPr lang="en-MY" dirty="0"/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7CCA8-934A-4425-9CFF-DF3B5CCFBDED}"/>
              </a:ext>
            </a:extLst>
          </p:cNvPr>
          <p:cNvSpPr txBox="1"/>
          <p:nvPr/>
        </p:nvSpPr>
        <p:spPr>
          <a:xfrm>
            <a:off x="4658095" y="4029171"/>
            <a:ext cx="533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https://www.kaggle.com/dileep070/heart-disease-prediction-using-logistic-regression</a:t>
            </a:r>
            <a:r>
              <a:rPr lang="en-M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DA49A-7C81-4E0C-8678-2CC86B1D1961}"/>
              </a:ext>
            </a:extLst>
          </p:cNvPr>
          <p:cNvSpPr txBox="1"/>
          <p:nvPr/>
        </p:nvSpPr>
        <p:spPr>
          <a:xfrm>
            <a:off x="4540650" y="2344691"/>
            <a:ext cx="533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Dataset from the book “Mastering Python Data Analysis”, by Luiz Felipe Martins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8F357-8BBB-4C98-A73B-F57C4B9C1C06}"/>
              </a:ext>
            </a:extLst>
          </p:cNvPr>
          <p:cNvSpPr txBox="1"/>
          <p:nvPr/>
        </p:nvSpPr>
        <p:spPr>
          <a:xfrm>
            <a:off x="1621173" y="3036585"/>
            <a:ext cx="8781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 err="1"/>
              <a:t>studytime</a:t>
            </a:r>
            <a:r>
              <a:rPr lang="en-MY" sz="1400" dirty="0"/>
              <a:t> = [0, 0, 1.5, 2, 2.5, 3, 3.5, 4, 4, 4, 5.5, 6, 6.5, 7, 7, 8.5, 9, 9, 9, 10.5, 10.5, 12, 12, 12, 12.5, 13, 14, 15, 16, 18]</a:t>
            </a:r>
          </a:p>
          <a:p>
            <a:r>
              <a:rPr lang="en-MY" sz="1400" dirty="0"/>
              <a:t>passed  =      [0, 0, 0,    0, 0,    0,  0,    0, 0, 0, 0,    1,  0,    1, 1, 0,    1, 1, 0, 1,       1,       1,    1,   1,  1,        1,   1,   1,   1,    1]</a:t>
            </a:r>
          </a:p>
        </p:txBody>
      </p:sp>
    </p:spTree>
    <p:extLst>
      <p:ext uri="{BB962C8B-B14F-4D97-AF65-F5344CB8AC3E}">
        <p14:creationId xmlns:p14="http://schemas.microsoft.com/office/powerpoint/2010/main" val="23093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B574-1B95-458D-A8D5-D6D45756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D000-77B6-4F32-BF98-32BA6BB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49786"/>
          </a:xfrm>
        </p:spPr>
        <p:txBody>
          <a:bodyPr/>
          <a:lstStyle/>
          <a:p>
            <a:r>
              <a:rPr lang="en-US" dirty="0"/>
              <a:t>Use the diabetics dataset, and use logistic regression, to build model to predict if have diabetics or not.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A2BB8-FC7B-43F5-8CBF-0198B60E33FF}"/>
              </a:ext>
            </a:extLst>
          </p:cNvPr>
          <p:cNvSpPr txBox="1"/>
          <p:nvPr/>
        </p:nvSpPr>
        <p:spPr>
          <a:xfrm>
            <a:off x="4859323" y="13377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https://www.kaggle.com/kandij/diabetes-datasetb</a:t>
            </a:r>
            <a:r>
              <a:rPr lang="en-MY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6DF708-44ED-4342-ADF0-0F60727A69F5}"/>
              </a:ext>
            </a:extLst>
          </p:cNvPr>
          <p:cNvSpPr txBox="1">
            <a:spLocks/>
          </p:cNvSpPr>
          <p:nvPr/>
        </p:nvSpPr>
        <p:spPr>
          <a:xfrm>
            <a:off x="4479023" y="978931"/>
            <a:ext cx="3574408" cy="50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MY" i="0" dirty="0">
                <a:solidFill>
                  <a:srgbClr val="FFFFFF"/>
                </a:solidFill>
                <a:effectLst/>
                <a:latin typeface="zeitung"/>
              </a:rPr>
              <a:t>Diabetics prediction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62E7A-E9A5-440F-867C-35BC8CE9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50" y="3067075"/>
            <a:ext cx="7271687" cy="34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341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Inter</vt:lpstr>
      <vt:lpstr>zeitung</vt:lpstr>
      <vt:lpstr>Arial</vt:lpstr>
      <vt:lpstr>Calibri</vt:lpstr>
      <vt:lpstr>Calibri Light</vt:lpstr>
      <vt:lpstr>Cambria Math</vt:lpstr>
      <vt:lpstr>天体</vt:lpstr>
      <vt:lpstr>Python programming</vt:lpstr>
      <vt:lpstr>Logistic regression</vt:lpstr>
      <vt:lpstr>Packages to use</vt:lpstr>
      <vt:lpstr>dataset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5</cp:revision>
  <dcterms:created xsi:type="dcterms:W3CDTF">2020-12-07T06:28:37Z</dcterms:created>
  <dcterms:modified xsi:type="dcterms:W3CDTF">2021-09-23T01:51:22Z</dcterms:modified>
</cp:coreProperties>
</file>