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74" r:id="rId4"/>
    <p:sldId id="272" r:id="rId5"/>
    <p:sldId id="275" r:id="rId6"/>
    <p:sldId id="27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C93B9-CEC9-463A-ADED-EF37E386D643}" v="5" dt="2021-09-23T11:17:42.764"/>
  </p1510:revLst>
</p1510:revInfo>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520C93B9-CEC9-463A-ADED-EF37E386D643}"/>
    <pc:docChg chg="undo redo custSel addSld modSld sldOrd">
      <pc:chgData name="Li Lixiang" userId="6104bbfcb56aea79" providerId="LiveId" clId="{520C93B9-CEC9-463A-ADED-EF37E386D643}" dt="2021-09-23T11:17:50.115" v="2699" actId="1076"/>
      <pc:docMkLst>
        <pc:docMk/>
      </pc:docMkLst>
      <pc:sldChg chg="modSp mod">
        <pc:chgData name="Li Lixiang" userId="6104bbfcb56aea79" providerId="LiveId" clId="{520C93B9-CEC9-463A-ADED-EF37E386D643}" dt="2021-09-20T15:06:26.899" v="2359" actId="20577"/>
        <pc:sldMkLst>
          <pc:docMk/>
          <pc:sldMk cId="3650079851" sldId="256"/>
        </pc:sldMkLst>
        <pc:spChg chg="mod">
          <ac:chgData name="Li Lixiang" userId="6104bbfcb56aea79" providerId="LiveId" clId="{520C93B9-CEC9-463A-ADED-EF37E386D643}" dt="2021-09-20T15:06:26.899" v="2359" actId="20577"/>
          <ac:spMkLst>
            <pc:docMk/>
            <pc:sldMk cId="3650079851" sldId="256"/>
            <ac:spMk id="4" creationId="{8DE6899A-D842-4C9E-ADC1-B0C1377122EA}"/>
          </ac:spMkLst>
        </pc:spChg>
      </pc:sldChg>
      <pc:sldChg chg="delSp modSp mod">
        <pc:chgData name="Li Lixiang" userId="6104bbfcb56aea79" providerId="LiveId" clId="{520C93B9-CEC9-463A-ADED-EF37E386D643}" dt="2021-09-23T09:10:42.870" v="2472" actId="20577"/>
        <pc:sldMkLst>
          <pc:docMk/>
          <pc:sldMk cId="1732110910" sldId="271"/>
        </pc:sldMkLst>
        <pc:spChg chg="mod">
          <ac:chgData name="Li Lixiang" userId="6104bbfcb56aea79" providerId="LiveId" clId="{520C93B9-CEC9-463A-ADED-EF37E386D643}" dt="2021-07-24T06:33:07.675" v="631" actId="20577"/>
          <ac:spMkLst>
            <pc:docMk/>
            <pc:sldMk cId="1732110910" sldId="271"/>
            <ac:spMk id="2" creationId="{5EC01E2D-9CFE-4D5D-8863-3BA90731F07B}"/>
          </ac:spMkLst>
        </pc:spChg>
        <pc:spChg chg="del">
          <ac:chgData name="Li Lixiang" userId="6104bbfcb56aea79" providerId="LiveId" clId="{520C93B9-CEC9-463A-ADED-EF37E386D643}" dt="2021-07-24T06:31:20.801" v="454" actId="478"/>
          <ac:spMkLst>
            <pc:docMk/>
            <pc:sldMk cId="1732110910" sldId="271"/>
            <ac:spMk id="3" creationId="{2DD1A1C7-EADD-4889-9033-83B25B7F31CE}"/>
          </ac:spMkLst>
        </pc:spChg>
        <pc:spChg chg="del">
          <ac:chgData name="Li Lixiang" userId="6104bbfcb56aea79" providerId="LiveId" clId="{520C93B9-CEC9-463A-ADED-EF37E386D643}" dt="2021-07-24T06:31:22.540" v="455" actId="478"/>
          <ac:spMkLst>
            <pc:docMk/>
            <pc:sldMk cId="1732110910" sldId="271"/>
            <ac:spMk id="5" creationId="{DBF1F43A-FA8C-400B-827B-9977AD0730A3}"/>
          </ac:spMkLst>
        </pc:spChg>
        <pc:spChg chg="del">
          <ac:chgData name="Li Lixiang" userId="6104bbfcb56aea79" providerId="LiveId" clId="{520C93B9-CEC9-463A-ADED-EF37E386D643}" dt="2021-07-24T06:31:18.906" v="453" actId="478"/>
          <ac:spMkLst>
            <pc:docMk/>
            <pc:sldMk cId="1732110910" sldId="271"/>
            <ac:spMk id="6" creationId="{875FAFF1-CA35-49CD-86B2-A7329C535934}"/>
          </ac:spMkLst>
        </pc:spChg>
        <pc:spChg chg="mod">
          <ac:chgData name="Li Lixiang" userId="6104bbfcb56aea79" providerId="LiveId" clId="{520C93B9-CEC9-463A-ADED-EF37E386D643}" dt="2021-09-23T09:10:42.870" v="2472" actId="20577"/>
          <ac:spMkLst>
            <pc:docMk/>
            <pc:sldMk cId="1732110910" sldId="271"/>
            <ac:spMk id="9" creationId="{B3A91969-9FC0-40D6-97FB-CB169B0FD70D}"/>
          </ac:spMkLst>
        </pc:spChg>
      </pc:sldChg>
      <pc:sldChg chg="modSp mod">
        <pc:chgData name="Li Lixiang" userId="6104bbfcb56aea79" providerId="LiveId" clId="{520C93B9-CEC9-463A-ADED-EF37E386D643}" dt="2021-07-24T07:32:24.507" v="2188" actId="313"/>
        <pc:sldMkLst>
          <pc:docMk/>
          <pc:sldMk cId="1689529104" sldId="272"/>
        </pc:sldMkLst>
        <pc:spChg chg="mod">
          <ac:chgData name="Li Lixiang" userId="6104bbfcb56aea79" providerId="LiveId" clId="{520C93B9-CEC9-463A-ADED-EF37E386D643}" dt="2021-07-24T06:53:32.925" v="1535"/>
          <ac:spMkLst>
            <pc:docMk/>
            <pc:sldMk cId="1689529104" sldId="272"/>
            <ac:spMk id="2" creationId="{0C917945-453F-4D7D-9537-2DDA9DB99992}"/>
          </ac:spMkLst>
        </pc:spChg>
        <pc:spChg chg="mod">
          <ac:chgData name="Li Lixiang" userId="6104bbfcb56aea79" providerId="LiveId" clId="{520C93B9-CEC9-463A-ADED-EF37E386D643}" dt="2021-07-24T07:32:24.507" v="2188" actId="313"/>
          <ac:spMkLst>
            <pc:docMk/>
            <pc:sldMk cId="1689529104" sldId="272"/>
            <ac:spMk id="3" creationId="{E4DC86C8-BB72-4DF8-9F13-C8AF8FA830D0}"/>
          </ac:spMkLst>
        </pc:spChg>
      </pc:sldChg>
      <pc:sldChg chg="addSp delSp modSp mod">
        <pc:chgData name="Li Lixiang" userId="6104bbfcb56aea79" providerId="LiveId" clId="{520C93B9-CEC9-463A-ADED-EF37E386D643}" dt="2021-07-24T09:07:34.548" v="2357" actId="14100"/>
        <pc:sldMkLst>
          <pc:docMk/>
          <pc:sldMk cId="4248856071" sldId="273"/>
        </pc:sldMkLst>
        <pc:spChg chg="mod">
          <ac:chgData name="Li Lixiang" userId="6104bbfcb56aea79" providerId="LiveId" clId="{520C93B9-CEC9-463A-ADED-EF37E386D643}" dt="2021-07-24T07:46:00.134" v="2356" actId="6549"/>
          <ac:spMkLst>
            <pc:docMk/>
            <pc:sldMk cId="4248856071" sldId="273"/>
            <ac:spMk id="3" creationId="{66A2D000-77B6-4F32-BF98-32BA6BB4CF4F}"/>
          </ac:spMkLst>
        </pc:spChg>
        <pc:spChg chg="del">
          <ac:chgData name="Li Lixiang" userId="6104bbfcb56aea79" providerId="LiveId" clId="{520C93B9-CEC9-463A-ADED-EF37E386D643}" dt="2021-07-24T07:44:44.487" v="2189" actId="478"/>
          <ac:spMkLst>
            <pc:docMk/>
            <pc:sldMk cId="4248856071" sldId="273"/>
            <ac:spMk id="5" creationId="{A4AA2BB8-FC7B-43F5-8CBF-0198B60E33FF}"/>
          </ac:spMkLst>
        </pc:spChg>
        <pc:spChg chg="del">
          <ac:chgData name="Li Lixiang" userId="6104bbfcb56aea79" providerId="LiveId" clId="{520C93B9-CEC9-463A-ADED-EF37E386D643}" dt="2021-07-24T07:44:44.487" v="2189" actId="478"/>
          <ac:spMkLst>
            <pc:docMk/>
            <pc:sldMk cId="4248856071" sldId="273"/>
            <ac:spMk id="6" creationId="{F26DF708-44ED-4342-ADF0-0F60727A69F5}"/>
          </ac:spMkLst>
        </pc:spChg>
        <pc:spChg chg="add mod">
          <ac:chgData name="Li Lixiang" userId="6104bbfcb56aea79" providerId="LiveId" clId="{520C93B9-CEC9-463A-ADED-EF37E386D643}" dt="2021-07-24T07:44:59.900" v="2192" actId="207"/>
          <ac:spMkLst>
            <pc:docMk/>
            <pc:sldMk cId="4248856071" sldId="273"/>
            <ac:spMk id="8" creationId="{5A8C6B7A-DC51-4E0F-81DC-752E88E3D365}"/>
          </ac:spMkLst>
        </pc:spChg>
        <pc:spChg chg="add mod">
          <ac:chgData name="Li Lixiang" userId="6104bbfcb56aea79" providerId="LiveId" clId="{520C93B9-CEC9-463A-ADED-EF37E386D643}" dt="2021-07-24T09:07:34.548" v="2357" actId="14100"/>
          <ac:spMkLst>
            <pc:docMk/>
            <pc:sldMk cId="4248856071" sldId="273"/>
            <ac:spMk id="9" creationId="{97B203A0-5CA7-4A67-B0F2-6FE0FC804157}"/>
          </ac:spMkLst>
        </pc:spChg>
        <pc:picChg chg="del">
          <ac:chgData name="Li Lixiang" userId="6104bbfcb56aea79" providerId="LiveId" clId="{520C93B9-CEC9-463A-ADED-EF37E386D643}" dt="2021-07-24T07:45:28.359" v="2193" actId="478"/>
          <ac:picMkLst>
            <pc:docMk/>
            <pc:sldMk cId="4248856071" sldId="273"/>
            <ac:picMk id="7" creationId="{27C62E7A-E9A5-440F-867C-35BC8CE966CC}"/>
          </ac:picMkLst>
        </pc:picChg>
        <pc:picChg chg="add mod">
          <ac:chgData name="Li Lixiang" userId="6104bbfcb56aea79" providerId="LiveId" clId="{520C93B9-CEC9-463A-ADED-EF37E386D643}" dt="2021-07-24T07:45:33.184" v="2196" actId="1076"/>
          <ac:picMkLst>
            <pc:docMk/>
            <pc:sldMk cId="4248856071" sldId="273"/>
            <ac:picMk id="10" creationId="{D52DFB0F-2D6B-48FC-97A4-261EC6824912}"/>
          </ac:picMkLst>
        </pc:picChg>
      </pc:sldChg>
      <pc:sldChg chg="modSp add mod ord">
        <pc:chgData name="Li Lixiang" userId="6104bbfcb56aea79" providerId="LiveId" clId="{520C93B9-CEC9-463A-ADED-EF37E386D643}" dt="2021-09-23T10:20:44.406" v="2475" actId="313"/>
        <pc:sldMkLst>
          <pc:docMk/>
          <pc:sldMk cId="1932413184" sldId="274"/>
        </pc:sldMkLst>
        <pc:spChg chg="mod">
          <ac:chgData name="Li Lixiang" userId="6104bbfcb56aea79" providerId="LiveId" clId="{520C93B9-CEC9-463A-ADED-EF37E386D643}" dt="2021-07-24T06:53:28.297" v="1534" actId="21"/>
          <ac:spMkLst>
            <pc:docMk/>
            <pc:sldMk cId="1932413184" sldId="274"/>
            <ac:spMk id="2" creationId="{0C917945-453F-4D7D-9537-2DDA9DB99992}"/>
          </ac:spMkLst>
        </pc:spChg>
        <pc:spChg chg="mod">
          <ac:chgData name="Li Lixiang" userId="6104bbfcb56aea79" providerId="LiveId" clId="{520C93B9-CEC9-463A-ADED-EF37E386D643}" dt="2021-09-23T10:20:44.406" v="2475" actId="313"/>
          <ac:spMkLst>
            <pc:docMk/>
            <pc:sldMk cId="1932413184" sldId="274"/>
            <ac:spMk id="3" creationId="{E4DC86C8-BB72-4DF8-9F13-C8AF8FA830D0}"/>
          </ac:spMkLst>
        </pc:spChg>
      </pc:sldChg>
      <pc:sldChg chg="addSp delSp modSp add mod">
        <pc:chgData name="Li Lixiang" userId="6104bbfcb56aea79" providerId="LiveId" clId="{520C93B9-CEC9-463A-ADED-EF37E386D643}" dt="2021-09-23T11:17:50.115" v="2699" actId="1076"/>
        <pc:sldMkLst>
          <pc:docMk/>
          <pc:sldMk cId="1643917779" sldId="275"/>
        </pc:sldMkLst>
        <pc:spChg chg="mod">
          <ac:chgData name="Li Lixiang" userId="6104bbfcb56aea79" providerId="LiveId" clId="{520C93B9-CEC9-463A-ADED-EF37E386D643}" dt="2021-09-23T11:16:02.033" v="2484" actId="20577"/>
          <ac:spMkLst>
            <pc:docMk/>
            <pc:sldMk cId="1643917779" sldId="275"/>
            <ac:spMk id="2" creationId="{0C917945-453F-4D7D-9537-2DDA9DB99992}"/>
          </ac:spMkLst>
        </pc:spChg>
        <pc:spChg chg="mod">
          <ac:chgData name="Li Lixiang" userId="6104bbfcb56aea79" providerId="LiveId" clId="{520C93B9-CEC9-463A-ADED-EF37E386D643}" dt="2021-09-23T11:17:24.128" v="2696" actId="20577"/>
          <ac:spMkLst>
            <pc:docMk/>
            <pc:sldMk cId="1643917779" sldId="275"/>
            <ac:spMk id="3" creationId="{E4DC86C8-BB72-4DF8-9F13-C8AF8FA830D0}"/>
          </ac:spMkLst>
        </pc:spChg>
        <pc:spChg chg="add del mod">
          <ac:chgData name="Li Lixiang" userId="6104bbfcb56aea79" providerId="LiveId" clId="{520C93B9-CEC9-463A-ADED-EF37E386D643}" dt="2021-09-23T11:17:46.669" v="2698" actId="478"/>
          <ac:spMkLst>
            <pc:docMk/>
            <pc:sldMk cId="1643917779" sldId="275"/>
            <ac:spMk id="4" creationId="{19B1218E-97D1-44D9-8F33-13A42B73D671}"/>
          </ac:spMkLst>
        </pc:spChg>
        <pc:spChg chg="add mod">
          <ac:chgData name="Li Lixiang" userId="6104bbfcb56aea79" providerId="LiveId" clId="{520C93B9-CEC9-463A-ADED-EF37E386D643}" dt="2021-09-23T11:17:50.115" v="2699" actId="1076"/>
          <ac:spMkLst>
            <pc:docMk/>
            <pc:sldMk cId="1643917779" sldId="275"/>
            <ac:spMk id="5" creationId="{9FBA3ADC-3039-4CD9-A0FC-8B0EA21DB714}"/>
          </ac:spMkLst>
        </pc:spChg>
      </pc:sldChg>
    </pc:docChg>
  </pc:docChgLst>
  <pc:docChgLst>
    <pc:chgData name="Li Lixiang" userId="6104bbfcb56aea79" providerId="LiveId" clId="{69402F44-AB7F-49D7-95AB-FE584868BF4B}"/>
    <pc:docChg chg="modSld">
      <pc:chgData name="Li Lixiang" userId="6104bbfcb56aea79" providerId="LiveId" clId="{69402F44-AB7F-49D7-95AB-FE584868BF4B}" dt="2021-07-23T07:22:16.812" v="0" actId="20577"/>
      <pc:docMkLst>
        <pc:docMk/>
      </pc:docMkLst>
      <pc:sldChg chg="modSp mod">
        <pc:chgData name="Li Lixiang" userId="6104bbfcb56aea79" providerId="LiveId" clId="{69402F44-AB7F-49D7-95AB-FE584868BF4B}" dt="2021-07-23T07:22:16.812" v="0" actId="20577"/>
        <pc:sldMkLst>
          <pc:docMk/>
          <pc:sldMk cId="1732110910" sldId="271"/>
        </pc:sldMkLst>
        <pc:spChg chg="mod">
          <ac:chgData name="Li Lixiang" userId="6104bbfcb56aea79" providerId="LiveId" clId="{69402F44-AB7F-49D7-95AB-FE584868BF4B}" dt="2021-07-23T07:22:16.812" v="0" actId="20577"/>
          <ac:spMkLst>
            <pc:docMk/>
            <pc:sldMk cId="1732110910" sldId="271"/>
            <ac:spMk id="9" creationId="{B3A91969-9FC0-40D6-97FB-CB169B0FD70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vjchoudhary7/customer-segmentation-tutorial-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vjchoudhary7/customer-segmentation-tutorial-in-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00E4-3964-46A5-8A63-BF74162C33AA}"/>
              </a:ext>
            </a:extLst>
          </p:cNvPr>
          <p:cNvSpPr>
            <a:spLocks noGrp="1"/>
          </p:cNvSpPr>
          <p:nvPr>
            <p:ph type="ctrTitle"/>
          </p:nvPr>
        </p:nvSpPr>
        <p:spPr/>
        <p:txBody>
          <a:bodyPr/>
          <a:lstStyle/>
          <a:p>
            <a:r>
              <a:rPr lang="en-US" dirty="0"/>
              <a:t>Python programming</a:t>
            </a:r>
            <a:endParaRPr lang="en-MY" dirty="0"/>
          </a:p>
        </p:txBody>
      </p:sp>
      <p:sp>
        <p:nvSpPr>
          <p:cNvPr id="4" name="副标题 3">
            <a:extLst>
              <a:ext uri="{FF2B5EF4-FFF2-40B4-BE49-F238E27FC236}">
                <a16:creationId xmlns:a16="http://schemas.microsoft.com/office/drawing/2014/main" id="{8DE6899A-D842-4C9E-ADC1-B0C1377122EA}"/>
              </a:ext>
            </a:extLst>
          </p:cNvPr>
          <p:cNvSpPr>
            <a:spLocks noGrp="1"/>
          </p:cNvSpPr>
          <p:nvPr>
            <p:ph type="subTitle" idx="1"/>
          </p:nvPr>
        </p:nvSpPr>
        <p:spPr/>
        <p:txBody>
          <a:bodyPr/>
          <a:lstStyle/>
          <a:p>
            <a:r>
              <a:rPr lang="en-MY" dirty="0"/>
              <a:t>unit B3 – clustering </a:t>
            </a:r>
          </a:p>
        </p:txBody>
      </p:sp>
    </p:spTree>
    <p:extLst>
      <p:ext uri="{BB962C8B-B14F-4D97-AF65-F5344CB8AC3E}">
        <p14:creationId xmlns:p14="http://schemas.microsoft.com/office/powerpoint/2010/main" val="365007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1E2D-9CFE-4D5D-8863-3BA90731F07B}"/>
              </a:ext>
            </a:extLst>
          </p:cNvPr>
          <p:cNvSpPr>
            <a:spLocks noGrp="1"/>
          </p:cNvSpPr>
          <p:nvPr>
            <p:ph type="title"/>
          </p:nvPr>
        </p:nvSpPr>
        <p:spPr/>
        <p:txBody>
          <a:bodyPr/>
          <a:lstStyle/>
          <a:p>
            <a:r>
              <a:rPr lang="en-US" altLang="zh-CN" dirty="0"/>
              <a:t>Clustering</a:t>
            </a:r>
            <a:endParaRPr lang="en-MY" dirty="0"/>
          </a:p>
        </p:txBody>
      </p:sp>
      <p:sp>
        <p:nvSpPr>
          <p:cNvPr id="9" name="内容占位符 8">
            <a:extLst>
              <a:ext uri="{FF2B5EF4-FFF2-40B4-BE49-F238E27FC236}">
                <a16:creationId xmlns:a16="http://schemas.microsoft.com/office/drawing/2014/main" id="{B3A91969-9FC0-40D6-97FB-CB169B0FD70D}"/>
              </a:ext>
            </a:extLst>
          </p:cNvPr>
          <p:cNvSpPr>
            <a:spLocks noGrp="1"/>
          </p:cNvSpPr>
          <p:nvPr>
            <p:ph idx="1"/>
          </p:nvPr>
        </p:nvSpPr>
        <p:spPr>
          <a:xfrm>
            <a:off x="685802" y="2142068"/>
            <a:ext cx="9892715" cy="3646336"/>
          </a:xfrm>
        </p:spPr>
        <p:txBody>
          <a:bodyPr>
            <a:normAutofit/>
          </a:bodyPr>
          <a:lstStyle/>
          <a:p>
            <a:r>
              <a:rPr lang="en-US" dirty="0"/>
              <a:t>Data clustering does not have a specific target. It is used to try to find the internal pattern of those data. Based on sample data characteristics of itself, the intrinsic patterns, clustering algorithms try to separate them into different groups.</a:t>
            </a:r>
          </a:p>
          <a:p>
            <a:r>
              <a:rPr lang="en-US" dirty="0"/>
              <a:t>For most of the case we can group data in the natural ways, like if data is person related, group in gender, age, cities or location, etc. for business data can group in industries, countries, regions, etc.</a:t>
            </a:r>
          </a:p>
          <a:p>
            <a:r>
              <a:rPr lang="en-US" dirty="0"/>
              <a:t>But there are also cases that all sample record no obvious way to separate. To study the patterns of the data is the only way.</a:t>
            </a:r>
          </a:p>
          <a:p>
            <a:r>
              <a:rPr lang="en-US" dirty="0"/>
              <a:t>General rules for data clustering:</a:t>
            </a:r>
          </a:p>
          <a:p>
            <a:pPr lvl="1"/>
            <a:r>
              <a:rPr lang="en-US" dirty="0"/>
              <a:t>Small distance for intra-cluster sample points</a:t>
            </a:r>
          </a:p>
          <a:p>
            <a:pPr lvl="1"/>
            <a:r>
              <a:rPr lang="en-US" dirty="0"/>
              <a:t>Large distance for inter-cluster sample points</a:t>
            </a:r>
          </a:p>
        </p:txBody>
      </p:sp>
    </p:spTree>
    <p:extLst>
      <p:ext uri="{BB962C8B-B14F-4D97-AF65-F5344CB8AC3E}">
        <p14:creationId xmlns:p14="http://schemas.microsoft.com/office/powerpoint/2010/main" val="173211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7945-453F-4D7D-9537-2DDA9DB99992}"/>
              </a:ext>
            </a:extLst>
          </p:cNvPr>
          <p:cNvSpPr>
            <a:spLocks noGrp="1"/>
          </p:cNvSpPr>
          <p:nvPr>
            <p:ph type="title"/>
          </p:nvPr>
        </p:nvSpPr>
        <p:spPr/>
        <p:txBody>
          <a:bodyPr/>
          <a:lstStyle/>
          <a:p>
            <a:r>
              <a:rPr lang="en-US" dirty="0"/>
              <a:t>K-means</a:t>
            </a:r>
            <a:endParaRPr lang="en-MY" dirty="0"/>
          </a:p>
        </p:txBody>
      </p:sp>
      <p:sp>
        <p:nvSpPr>
          <p:cNvPr id="3" name="Content Placeholder 2">
            <a:extLst>
              <a:ext uri="{FF2B5EF4-FFF2-40B4-BE49-F238E27FC236}">
                <a16:creationId xmlns:a16="http://schemas.microsoft.com/office/drawing/2014/main" id="{E4DC86C8-BB72-4DF8-9F13-C8AF8FA830D0}"/>
              </a:ext>
            </a:extLst>
          </p:cNvPr>
          <p:cNvSpPr>
            <a:spLocks noGrp="1"/>
          </p:cNvSpPr>
          <p:nvPr>
            <p:ph idx="1"/>
          </p:nvPr>
        </p:nvSpPr>
        <p:spPr>
          <a:xfrm>
            <a:off x="685801" y="1912690"/>
            <a:ext cx="10131425" cy="3878510"/>
          </a:xfrm>
        </p:spPr>
        <p:txBody>
          <a:bodyPr>
            <a:normAutofit/>
          </a:bodyPr>
          <a:lstStyle/>
          <a:p>
            <a:r>
              <a:rPr lang="en-MY" dirty="0"/>
              <a:t>Objective: minimize the sum of distances between the points and their respective cluster centroid.</a:t>
            </a:r>
            <a:endParaRPr lang="en-US" dirty="0"/>
          </a:p>
          <a:p>
            <a:pPr marL="800100" lvl="1" indent="-342900">
              <a:buFont typeface="+mj-lt"/>
              <a:buAutoNum type="arabicPeriod"/>
            </a:pPr>
            <a:r>
              <a:rPr lang="en-US" dirty="0"/>
              <a:t>Decide how many clusters, say k</a:t>
            </a:r>
          </a:p>
          <a:p>
            <a:pPr marL="800100" lvl="1" indent="-342900">
              <a:buFont typeface="+mj-lt"/>
              <a:buAutoNum type="arabicPeriod"/>
            </a:pPr>
            <a:r>
              <a:rPr lang="en-US" dirty="0"/>
              <a:t>Randomly choose k point from whole sample, as centroids</a:t>
            </a:r>
          </a:p>
          <a:p>
            <a:pPr marL="800100" lvl="1" indent="-342900">
              <a:buFont typeface="+mj-lt"/>
              <a:buAutoNum type="arabicPeriod"/>
            </a:pPr>
            <a:r>
              <a:rPr lang="en-US" dirty="0"/>
              <a:t>Cluster all samples to different cluster based their distances</a:t>
            </a:r>
          </a:p>
          <a:p>
            <a:pPr marL="800100" lvl="1" indent="-342900">
              <a:buFont typeface="+mj-lt"/>
              <a:buAutoNum type="arabicPeriod"/>
            </a:pPr>
            <a:r>
              <a:rPr lang="en-US" dirty="0"/>
              <a:t>For each cluster find a new centroid which minimize intra-cluster distance</a:t>
            </a:r>
          </a:p>
          <a:p>
            <a:pPr marL="800100" lvl="1" indent="-342900">
              <a:buFont typeface="+mj-lt"/>
              <a:buAutoNum type="arabicPeriod"/>
            </a:pPr>
            <a:r>
              <a:rPr lang="en-US" dirty="0"/>
              <a:t>Repeat 3 and 4, until no more change of the centroid points.</a:t>
            </a:r>
          </a:p>
          <a:p>
            <a:r>
              <a:rPr lang="en-US" dirty="0"/>
              <a:t>Because different feature (column data) may have different magnitude in numeric value, so need scale them before doing distance calculation.</a:t>
            </a:r>
          </a:p>
          <a:p>
            <a:r>
              <a:rPr lang="en-US" dirty="0" err="1"/>
              <a:t>Scipy.stats</a:t>
            </a:r>
            <a:r>
              <a:rPr lang="en-US" dirty="0"/>
              <a:t> and Scikit-learn has k-means algorithms.</a:t>
            </a:r>
          </a:p>
          <a:p>
            <a:endParaRPr lang="en-MY" dirty="0"/>
          </a:p>
        </p:txBody>
      </p:sp>
    </p:spTree>
    <p:extLst>
      <p:ext uri="{BB962C8B-B14F-4D97-AF65-F5344CB8AC3E}">
        <p14:creationId xmlns:p14="http://schemas.microsoft.com/office/powerpoint/2010/main" val="193241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7945-453F-4D7D-9537-2DDA9DB99992}"/>
              </a:ext>
            </a:extLst>
          </p:cNvPr>
          <p:cNvSpPr>
            <a:spLocks noGrp="1"/>
          </p:cNvSpPr>
          <p:nvPr>
            <p:ph type="title"/>
          </p:nvPr>
        </p:nvSpPr>
        <p:spPr/>
        <p:txBody>
          <a:bodyPr/>
          <a:lstStyle/>
          <a:p>
            <a:r>
              <a:rPr lang="en-US" dirty="0"/>
              <a:t>Hierarchical clustering</a:t>
            </a:r>
            <a:endParaRPr lang="en-MY" dirty="0"/>
          </a:p>
        </p:txBody>
      </p:sp>
      <p:sp>
        <p:nvSpPr>
          <p:cNvPr id="3" name="Content Placeholder 2">
            <a:extLst>
              <a:ext uri="{FF2B5EF4-FFF2-40B4-BE49-F238E27FC236}">
                <a16:creationId xmlns:a16="http://schemas.microsoft.com/office/drawing/2014/main" id="{E4DC86C8-BB72-4DF8-9F13-C8AF8FA830D0}"/>
              </a:ext>
            </a:extLst>
          </p:cNvPr>
          <p:cNvSpPr>
            <a:spLocks noGrp="1"/>
          </p:cNvSpPr>
          <p:nvPr>
            <p:ph idx="1"/>
          </p:nvPr>
        </p:nvSpPr>
        <p:spPr>
          <a:xfrm>
            <a:off x="685801" y="1912690"/>
            <a:ext cx="10131425" cy="3878510"/>
          </a:xfrm>
        </p:spPr>
        <p:txBody>
          <a:bodyPr>
            <a:normAutofit/>
          </a:bodyPr>
          <a:lstStyle/>
          <a:p>
            <a:r>
              <a:rPr lang="en-MY" dirty="0"/>
              <a:t>Agglomerative Hierarchical Clustering.</a:t>
            </a:r>
            <a:endParaRPr lang="en-US" dirty="0"/>
          </a:p>
          <a:p>
            <a:pPr marL="800100" lvl="1" indent="-342900">
              <a:buFont typeface="+mj-lt"/>
              <a:buAutoNum type="arabicPeriod"/>
            </a:pPr>
            <a:r>
              <a:rPr lang="en-US" dirty="0"/>
              <a:t>Each point belongs to it’s own cluster, means each cluster only one point.</a:t>
            </a:r>
          </a:p>
          <a:p>
            <a:pPr marL="800100" lvl="1" indent="-342900">
              <a:buFont typeface="+mj-lt"/>
              <a:buAutoNum type="arabicPeriod"/>
            </a:pPr>
            <a:r>
              <a:rPr lang="en-US" dirty="0"/>
              <a:t>Merge the closest 2 clusters into 1 cluster.</a:t>
            </a:r>
          </a:p>
          <a:p>
            <a:pPr marL="800100" lvl="1" indent="-342900">
              <a:buFont typeface="+mj-lt"/>
              <a:buAutoNum type="arabicPeriod"/>
            </a:pPr>
            <a:r>
              <a:rPr lang="en-US" dirty="0"/>
              <a:t>Repeat step 2, until all merged into one complete cluster.</a:t>
            </a:r>
          </a:p>
          <a:p>
            <a:r>
              <a:rPr lang="en-US" dirty="0"/>
              <a:t>Divisive Hierarchical Clustering</a:t>
            </a:r>
          </a:p>
          <a:p>
            <a:pPr marL="800100" lvl="1" indent="-342900">
              <a:buFont typeface="+mj-lt"/>
              <a:buAutoNum type="arabicPeriod"/>
            </a:pPr>
            <a:r>
              <a:rPr lang="en-US" dirty="0"/>
              <a:t>All points belong to one cluster.</a:t>
            </a:r>
          </a:p>
          <a:p>
            <a:pPr marL="800100" lvl="1" indent="-342900">
              <a:buFont typeface="+mj-lt"/>
              <a:buAutoNum type="arabicPeriod"/>
            </a:pPr>
            <a:r>
              <a:rPr lang="en-US" dirty="0"/>
              <a:t>Start with two farthest points in one cluster, to separate that cluster into 2 clusters.</a:t>
            </a:r>
          </a:p>
          <a:p>
            <a:pPr marL="800100" lvl="1" indent="-342900">
              <a:buFont typeface="+mj-lt"/>
              <a:buAutoNum type="arabicPeriod"/>
            </a:pPr>
            <a:r>
              <a:rPr lang="en-US" dirty="0"/>
              <a:t>Repeat step 2, until all clusters only one points.</a:t>
            </a:r>
          </a:p>
          <a:p>
            <a:r>
              <a:rPr lang="en-US" dirty="0" err="1"/>
              <a:t>Scipy.stats</a:t>
            </a:r>
            <a:r>
              <a:rPr lang="en-US" dirty="0"/>
              <a:t> and Scikit-learn has hierarchical clustering algorithms.</a:t>
            </a:r>
          </a:p>
          <a:p>
            <a:endParaRPr lang="en-MY" dirty="0"/>
          </a:p>
        </p:txBody>
      </p:sp>
    </p:spTree>
    <p:extLst>
      <p:ext uri="{BB962C8B-B14F-4D97-AF65-F5344CB8AC3E}">
        <p14:creationId xmlns:p14="http://schemas.microsoft.com/office/powerpoint/2010/main" val="168952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7945-453F-4D7D-9537-2DDA9DB99992}"/>
              </a:ext>
            </a:extLst>
          </p:cNvPr>
          <p:cNvSpPr>
            <a:spLocks noGrp="1"/>
          </p:cNvSpPr>
          <p:nvPr>
            <p:ph type="title"/>
          </p:nvPr>
        </p:nvSpPr>
        <p:spPr/>
        <p:txBody>
          <a:bodyPr/>
          <a:lstStyle/>
          <a:p>
            <a:r>
              <a:rPr lang="en-US" dirty="0"/>
              <a:t>practice</a:t>
            </a:r>
            <a:endParaRPr lang="en-MY" dirty="0"/>
          </a:p>
        </p:txBody>
      </p:sp>
      <p:sp>
        <p:nvSpPr>
          <p:cNvPr id="3" name="Content Placeholder 2">
            <a:extLst>
              <a:ext uri="{FF2B5EF4-FFF2-40B4-BE49-F238E27FC236}">
                <a16:creationId xmlns:a16="http://schemas.microsoft.com/office/drawing/2014/main" id="{E4DC86C8-BB72-4DF8-9F13-C8AF8FA830D0}"/>
              </a:ext>
            </a:extLst>
          </p:cNvPr>
          <p:cNvSpPr>
            <a:spLocks noGrp="1"/>
          </p:cNvSpPr>
          <p:nvPr>
            <p:ph idx="1"/>
          </p:nvPr>
        </p:nvSpPr>
        <p:spPr>
          <a:xfrm>
            <a:off x="685801" y="1912690"/>
            <a:ext cx="10131425" cy="3878510"/>
          </a:xfrm>
        </p:spPr>
        <p:txBody>
          <a:bodyPr>
            <a:normAutofit/>
          </a:bodyPr>
          <a:lstStyle/>
          <a:p>
            <a:r>
              <a:rPr lang="en-MY" dirty="0"/>
              <a:t>Using the WHO data we done in last class, as a dataset to use it do k-means clustering.</a:t>
            </a: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r>
              <a:rPr lang="en-US" dirty="0"/>
              <a:t>Download mall customer dataset, use it do hierarchical clustering.</a:t>
            </a:r>
          </a:p>
          <a:p>
            <a:endParaRPr lang="en-MY" dirty="0"/>
          </a:p>
          <a:p>
            <a:endParaRPr lang="en-MY" dirty="0"/>
          </a:p>
        </p:txBody>
      </p:sp>
      <p:sp>
        <p:nvSpPr>
          <p:cNvPr id="5" name="TextBox 4">
            <a:extLst>
              <a:ext uri="{FF2B5EF4-FFF2-40B4-BE49-F238E27FC236}">
                <a16:creationId xmlns:a16="http://schemas.microsoft.com/office/drawing/2014/main" id="{9FBA3ADC-3039-4CD9-A0FC-8B0EA21DB714}"/>
              </a:ext>
            </a:extLst>
          </p:cNvPr>
          <p:cNvSpPr txBox="1"/>
          <p:nvPr/>
        </p:nvSpPr>
        <p:spPr>
          <a:xfrm>
            <a:off x="1904339" y="4164160"/>
            <a:ext cx="9254974" cy="369332"/>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https://www.kaggle.com/vjchoudhary7/customer-segmentation-tutorial-in-python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64391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B574-1B95-458D-A8D5-D6D45756B15D}"/>
              </a:ext>
            </a:extLst>
          </p:cNvPr>
          <p:cNvSpPr>
            <a:spLocks noGrp="1"/>
          </p:cNvSpPr>
          <p:nvPr>
            <p:ph type="title"/>
          </p:nvPr>
        </p:nvSpPr>
        <p:spPr/>
        <p:txBody>
          <a:bodyPr/>
          <a:lstStyle/>
          <a:p>
            <a:r>
              <a:rPr lang="en-US" dirty="0"/>
              <a:t>tasks</a:t>
            </a:r>
            <a:endParaRPr lang="en-MY" dirty="0"/>
          </a:p>
        </p:txBody>
      </p:sp>
      <p:sp>
        <p:nvSpPr>
          <p:cNvPr id="3" name="Content Placeholder 2">
            <a:extLst>
              <a:ext uri="{FF2B5EF4-FFF2-40B4-BE49-F238E27FC236}">
                <a16:creationId xmlns:a16="http://schemas.microsoft.com/office/drawing/2014/main" id="{66A2D000-77B6-4F32-BF98-32BA6BB4CF4F}"/>
              </a:ext>
            </a:extLst>
          </p:cNvPr>
          <p:cNvSpPr>
            <a:spLocks noGrp="1"/>
          </p:cNvSpPr>
          <p:nvPr>
            <p:ph idx="1"/>
          </p:nvPr>
        </p:nvSpPr>
        <p:spPr>
          <a:xfrm>
            <a:off x="685801" y="2142067"/>
            <a:ext cx="10131425" cy="2262153"/>
          </a:xfrm>
        </p:spPr>
        <p:txBody>
          <a:bodyPr/>
          <a:lstStyle/>
          <a:p>
            <a:r>
              <a:rPr lang="en-US" dirty="0"/>
              <a:t>Use the mall customer dataset, try it using clustering method, and study customer segmentation</a:t>
            </a:r>
            <a:endParaRPr lang="en-MY" dirty="0"/>
          </a:p>
        </p:txBody>
      </p:sp>
      <p:sp>
        <p:nvSpPr>
          <p:cNvPr id="8" name="TextBox 7">
            <a:extLst>
              <a:ext uri="{FF2B5EF4-FFF2-40B4-BE49-F238E27FC236}">
                <a16:creationId xmlns:a16="http://schemas.microsoft.com/office/drawing/2014/main" id="{5A8C6B7A-DC51-4E0F-81DC-752E88E3D365}"/>
              </a:ext>
            </a:extLst>
          </p:cNvPr>
          <p:cNvSpPr txBox="1"/>
          <p:nvPr/>
        </p:nvSpPr>
        <p:spPr>
          <a:xfrm>
            <a:off x="2814404" y="609600"/>
            <a:ext cx="4710777"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MY" sz="1800" b="0" i="0" u="none" strike="noStrike" kern="1200" cap="none" spc="0" normalizeH="0" baseline="0" noProof="0" dirty="0">
                <a:ln>
                  <a:noFill/>
                </a:ln>
                <a:effectLst/>
                <a:uLnTx/>
                <a:uFillTx/>
                <a:latin typeface="Calibri" panose="020F0502020204030204"/>
                <a:ea typeface="+mn-ea"/>
                <a:cs typeface="+mn-cs"/>
              </a:rPr>
              <a:t>Mall customer data (customer segmentation)</a:t>
            </a:r>
          </a:p>
        </p:txBody>
      </p:sp>
      <p:sp>
        <p:nvSpPr>
          <p:cNvPr id="9" name="TextBox 8">
            <a:extLst>
              <a:ext uri="{FF2B5EF4-FFF2-40B4-BE49-F238E27FC236}">
                <a16:creationId xmlns:a16="http://schemas.microsoft.com/office/drawing/2014/main" id="{97B203A0-5CA7-4A67-B0F2-6FE0FC804157}"/>
              </a:ext>
            </a:extLst>
          </p:cNvPr>
          <p:cNvSpPr txBox="1"/>
          <p:nvPr/>
        </p:nvSpPr>
        <p:spPr>
          <a:xfrm>
            <a:off x="3464691" y="1152510"/>
            <a:ext cx="8187617" cy="369332"/>
          </a:xfrm>
          <a:prstGeom prst="rect">
            <a:avLst/>
          </a:prstGeom>
          <a:noFill/>
        </p:spPr>
        <p:txBody>
          <a:bodyPr wrap="square">
            <a:spAutoFit/>
          </a:bodyPr>
          <a:lstStyle/>
          <a:p>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https://www.kaggle.com/vjchoudhary7/customer-segmentation-tutorial-in-python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10" name="Picture 9">
            <a:extLst>
              <a:ext uri="{FF2B5EF4-FFF2-40B4-BE49-F238E27FC236}">
                <a16:creationId xmlns:a16="http://schemas.microsoft.com/office/drawing/2014/main" id="{D52DFB0F-2D6B-48FC-97A4-261EC6824912}"/>
              </a:ext>
            </a:extLst>
          </p:cNvPr>
          <p:cNvPicPr>
            <a:picLocks noChangeAspect="1"/>
          </p:cNvPicPr>
          <p:nvPr/>
        </p:nvPicPr>
        <p:blipFill>
          <a:blip r:embed="rId3"/>
          <a:stretch>
            <a:fillRect/>
          </a:stretch>
        </p:blipFill>
        <p:spPr>
          <a:xfrm>
            <a:off x="2428649" y="3429000"/>
            <a:ext cx="6059569" cy="3032842"/>
          </a:xfrm>
          <a:prstGeom prst="rect">
            <a:avLst/>
          </a:prstGeom>
        </p:spPr>
      </p:pic>
    </p:spTree>
    <p:extLst>
      <p:ext uri="{BB962C8B-B14F-4D97-AF65-F5344CB8AC3E}">
        <p14:creationId xmlns:p14="http://schemas.microsoft.com/office/powerpoint/2010/main" val="4248856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3434</TotalTime>
  <Words>413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天体</vt:lpstr>
      <vt:lpstr>Python programming</vt:lpstr>
      <vt:lpstr>Clustering</vt:lpstr>
      <vt:lpstr>K-means</vt:lpstr>
      <vt:lpstr>Hierarchical clustering</vt:lpstr>
      <vt:lpstr>practice</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Lixiang Li</dc:creator>
  <cp:lastModifiedBy>Li Lixiang</cp:lastModifiedBy>
  <cp:revision>5</cp:revision>
  <dcterms:created xsi:type="dcterms:W3CDTF">2020-12-07T06:28:37Z</dcterms:created>
  <dcterms:modified xsi:type="dcterms:W3CDTF">2021-09-23T11:18:10Z</dcterms:modified>
</cp:coreProperties>
</file>