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4" r:id="rId4"/>
    <p:sldId id="272" r:id="rId5"/>
    <p:sldId id="275" r:id="rId6"/>
    <p:sldId id="278" r:id="rId7"/>
    <p:sldId id="276" r:id="rId8"/>
    <p:sldId id="277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3A72B-AA89-43E1-AA38-8F66872185B7}" v="402" dt="2021-10-04T10:01:08.782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520C93B9-CEC9-463A-ADED-EF37E386D643}"/>
    <pc:docChg chg="undo redo custSel addSld modSld sldOrd">
      <pc:chgData name="Li Lixiang" userId="6104bbfcb56aea79" providerId="LiveId" clId="{520C93B9-CEC9-463A-ADED-EF37E386D643}" dt="2021-07-24T07:46:00.134" v="2356" actId="6549"/>
      <pc:docMkLst>
        <pc:docMk/>
      </pc:docMkLst>
      <pc:sldChg chg="modSp mod">
        <pc:chgData name="Li Lixiang" userId="6104bbfcb56aea79" providerId="LiveId" clId="{520C93B9-CEC9-463A-ADED-EF37E386D643}" dt="2021-07-24T06:28:02.263" v="30" actId="6549"/>
        <pc:sldMkLst>
          <pc:docMk/>
          <pc:sldMk cId="3650079851" sldId="256"/>
        </pc:sldMkLst>
        <pc:spChg chg="mod">
          <ac:chgData name="Li Lixiang" userId="6104bbfcb56aea79" providerId="LiveId" clId="{520C93B9-CEC9-463A-ADED-EF37E386D643}" dt="2021-07-24T06:28:02.263" v="30" actId="6549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 mod">
        <pc:chgData name="Li Lixiang" userId="6104bbfcb56aea79" providerId="LiveId" clId="{520C93B9-CEC9-463A-ADED-EF37E386D643}" dt="2021-07-24T06:41:32.946" v="949" actId="20577"/>
        <pc:sldMkLst>
          <pc:docMk/>
          <pc:sldMk cId="1732110910" sldId="271"/>
        </pc:sldMkLst>
        <pc:spChg chg="mod">
          <ac:chgData name="Li Lixiang" userId="6104bbfcb56aea79" providerId="LiveId" clId="{520C93B9-CEC9-463A-ADED-EF37E386D643}" dt="2021-07-24T06:33:07.675" v="631" actId="20577"/>
          <ac:spMkLst>
            <pc:docMk/>
            <pc:sldMk cId="1732110910" sldId="271"/>
            <ac:spMk id="2" creationId="{5EC01E2D-9CFE-4D5D-8863-3BA90731F07B}"/>
          </ac:spMkLst>
        </pc:spChg>
        <pc:spChg chg="del">
          <ac:chgData name="Li Lixiang" userId="6104bbfcb56aea79" providerId="LiveId" clId="{520C93B9-CEC9-463A-ADED-EF37E386D643}" dt="2021-07-24T06:31:20.801" v="454" actId="478"/>
          <ac:spMkLst>
            <pc:docMk/>
            <pc:sldMk cId="1732110910" sldId="271"/>
            <ac:spMk id="3" creationId="{2DD1A1C7-EADD-4889-9033-83B25B7F31CE}"/>
          </ac:spMkLst>
        </pc:spChg>
        <pc:spChg chg="del">
          <ac:chgData name="Li Lixiang" userId="6104bbfcb56aea79" providerId="LiveId" clId="{520C93B9-CEC9-463A-ADED-EF37E386D643}" dt="2021-07-24T06:31:22.540" v="455" actId="478"/>
          <ac:spMkLst>
            <pc:docMk/>
            <pc:sldMk cId="1732110910" sldId="271"/>
            <ac:spMk id="5" creationId="{DBF1F43A-FA8C-400B-827B-9977AD0730A3}"/>
          </ac:spMkLst>
        </pc:spChg>
        <pc:spChg chg="del">
          <ac:chgData name="Li Lixiang" userId="6104bbfcb56aea79" providerId="LiveId" clId="{520C93B9-CEC9-463A-ADED-EF37E386D643}" dt="2021-07-24T06:31:18.906" v="453" actId="478"/>
          <ac:spMkLst>
            <pc:docMk/>
            <pc:sldMk cId="1732110910" sldId="271"/>
            <ac:spMk id="6" creationId="{875FAFF1-CA35-49CD-86B2-A7329C535934}"/>
          </ac:spMkLst>
        </pc:spChg>
        <pc:spChg chg="mod">
          <ac:chgData name="Li Lixiang" userId="6104bbfcb56aea79" providerId="LiveId" clId="{520C93B9-CEC9-463A-ADED-EF37E386D643}" dt="2021-07-24T06:41:32.946" v="949" actId="20577"/>
          <ac:spMkLst>
            <pc:docMk/>
            <pc:sldMk cId="1732110910" sldId="271"/>
            <ac:spMk id="9" creationId="{B3A91969-9FC0-40D6-97FB-CB169B0FD70D}"/>
          </ac:spMkLst>
        </pc:spChg>
      </pc:sldChg>
      <pc:sldChg chg="modSp mod">
        <pc:chgData name="Li Lixiang" userId="6104bbfcb56aea79" providerId="LiveId" clId="{520C93B9-CEC9-463A-ADED-EF37E386D643}" dt="2021-07-24T07:32:24.507" v="2188" actId="313"/>
        <pc:sldMkLst>
          <pc:docMk/>
          <pc:sldMk cId="1689529104" sldId="272"/>
        </pc:sldMkLst>
        <pc:spChg chg="mod">
          <ac:chgData name="Li Lixiang" userId="6104bbfcb56aea79" providerId="LiveId" clId="{520C93B9-CEC9-463A-ADED-EF37E386D643}" dt="2021-07-24T06:53:32.925" v="1535"/>
          <ac:spMkLst>
            <pc:docMk/>
            <pc:sldMk cId="1689529104" sldId="272"/>
            <ac:spMk id="2" creationId="{0C917945-453F-4D7D-9537-2DDA9DB99992}"/>
          </ac:spMkLst>
        </pc:spChg>
        <pc:spChg chg="mod">
          <ac:chgData name="Li Lixiang" userId="6104bbfcb56aea79" providerId="LiveId" clId="{520C93B9-CEC9-463A-ADED-EF37E386D643}" dt="2021-07-24T07:32:24.507" v="2188" actId="313"/>
          <ac:spMkLst>
            <pc:docMk/>
            <pc:sldMk cId="1689529104" sldId="272"/>
            <ac:spMk id="3" creationId="{E4DC86C8-BB72-4DF8-9F13-C8AF8FA830D0}"/>
          </ac:spMkLst>
        </pc:spChg>
      </pc:sldChg>
      <pc:sldChg chg="addSp delSp modSp mod">
        <pc:chgData name="Li Lixiang" userId="6104bbfcb56aea79" providerId="LiveId" clId="{520C93B9-CEC9-463A-ADED-EF37E386D643}" dt="2021-07-24T07:46:00.134" v="2356" actId="6549"/>
        <pc:sldMkLst>
          <pc:docMk/>
          <pc:sldMk cId="4248856071" sldId="273"/>
        </pc:sldMkLst>
        <pc:spChg chg="mod">
          <ac:chgData name="Li Lixiang" userId="6104bbfcb56aea79" providerId="LiveId" clId="{520C93B9-CEC9-463A-ADED-EF37E386D643}" dt="2021-07-24T07:46:00.134" v="2356" actId="6549"/>
          <ac:spMkLst>
            <pc:docMk/>
            <pc:sldMk cId="4248856071" sldId="273"/>
            <ac:spMk id="3" creationId="{66A2D000-77B6-4F32-BF98-32BA6BB4CF4F}"/>
          </ac:spMkLst>
        </pc:spChg>
        <pc:spChg chg="del">
          <ac:chgData name="Li Lixiang" userId="6104bbfcb56aea79" providerId="LiveId" clId="{520C93B9-CEC9-463A-ADED-EF37E386D643}" dt="2021-07-24T07:44:44.487" v="2189" actId="478"/>
          <ac:spMkLst>
            <pc:docMk/>
            <pc:sldMk cId="4248856071" sldId="273"/>
            <ac:spMk id="5" creationId="{A4AA2BB8-FC7B-43F5-8CBF-0198B60E33FF}"/>
          </ac:spMkLst>
        </pc:spChg>
        <pc:spChg chg="del">
          <ac:chgData name="Li Lixiang" userId="6104bbfcb56aea79" providerId="LiveId" clId="{520C93B9-CEC9-463A-ADED-EF37E386D643}" dt="2021-07-24T07:44:44.487" v="2189" actId="478"/>
          <ac:spMkLst>
            <pc:docMk/>
            <pc:sldMk cId="4248856071" sldId="273"/>
            <ac:spMk id="6" creationId="{F26DF708-44ED-4342-ADF0-0F60727A69F5}"/>
          </ac:spMkLst>
        </pc:spChg>
        <pc:spChg chg="add mod">
          <ac:chgData name="Li Lixiang" userId="6104bbfcb56aea79" providerId="LiveId" clId="{520C93B9-CEC9-463A-ADED-EF37E386D643}" dt="2021-07-24T07:44:59.900" v="2192" actId="207"/>
          <ac:spMkLst>
            <pc:docMk/>
            <pc:sldMk cId="4248856071" sldId="273"/>
            <ac:spMk id="8" creationId="{5A8C6B7A-DC51-4E0F-81DC-752E88E3D365}"/>
          </ac:spMkLst>
        </pc:spChg>
        <pc:spChg chg="add mod">
          <ac:chgData name="Li Lixiang" userId="6104bbfcb56aea79" providerId="LiveId" clId="{520C93B9-CEC9-463A-ADED-EF37E386D643}" dt="2021-07-24T07:44:53.466" v="2191" actId="1076"/>
          <ac:spMkLst>
            <pc:docMk/>
            <pc:sldMk cId="4248856071" sldId="273"/>
            <ac:spMk id="9" creationId="{97B203A0-5CA7-4A67-B0F2-6FE0FC804157}"/>
          </ac:spMkLst>
        </pc:spChg>
        <pc:picChg chg="del">
          <ac:chgData name="Li Lixiang" userId="6104bbfcb56aea79" providerId="LiveId" clId="{520C93B9-CEC9-463A-ADED-EF37E386D643}" dt="2021-07-24T07:45:28.359" v="2193" actId="478"/>
          <ac:picMkLst>
            <pc:docMk/>
            <pc:sldMk cId="4248856071" sldId="273"/>
            <ac:picMk id="7" creationId="{27C62E7A-E9A5-440F-867C-35BC8CE966CC}"/>
          </ac:picMkLst>
        </pc:picChg>
        <pc:picChg chg="add mod">
          <ac:chgData name="Li Lixiang" userId="6104bbfcb56aea79" providerId="LiveId" clId="{520C93B9-CEC9-463A-ADED-EF37E386D643}" dt="2021-07-24T07:45:33.184" v="2196" actId="1076"/>
          <ac:picMkLst>
            <pc:docMk/>
            <pc:sldMk cId="4248856071" sldId="273"/>
            <ac:picMk id="10" creationId="{D52DFB0F-2D6B-48FC-97A4-261EC6824912}"/>
          </ac:picMkLst>
        </pc:picChg>
      </pc:sldChg>
      <pc:sldChg chg="modSp add mod ord">
        <pc:chgData name="Li Lixiang" userId="6104bbfcb56aea79" providerId="LiveId" clId="{520C93B9-CEC9-463A-ADED-EF37E386D643}" dt="2021-07-24T06:53:28.297" v="1534" actId="21"/>
        <pc:sldMkLst>
          <pc:docMk/>
          <pc:sldMk cId="1932413184" sldId="274"/>
        </pc:sldMkLst>
        <pc:spChg chg="mod">
          <ac:chgData name="Li Lixiang" userId="6104bbfcb56aea79" providerId="LiveId" clId="{520C93B9-CEC9-463A-ADED-EF37E386D643}" dt="2021-07-24T06:53:28.297" v="1534" actId="21"/>
          <ac:spMkLst>
            <pc:docMk/>
            <pc:sldMk cId="1932413184" sldId="274"/>
            <ac:spMk id="2" creationId="{0C917945-453F-4D7D-9537-2DDA9DB99992}"/>
          </ac:spMkLst>
        </pc:spChg>
        <pc:spChg chg="mod">
          <ac:chgData name="Li Lixiang" userId="6104bbfcb56aea79" providerId="LiveId" clId="{520C93B9-CEC9-463A-ADED-EF37E386D643}" dt="2021-07-24T06:52:53.931" v="1530" actId="313"/>
          <ac:spMkLst>
            <pc:docMk/>
            <pc:sldMk cId="1932413184" sldId="274"/>
            <ac:spMk id="3" creationId="{E4DC86C8-BB72-4DF8-9F13-C8AF8FA830D0}"/>
          </ac:spMkLst>
        </pc:spChg>
      </pc:sldChg>
    </pc:docChg>
  </pc:docChgLst>
  <pc:docChgLst>
    <pc:chgData name="Li Lixiang" userId="6104bbfcb56aea79" providerId="LiveId" clId="{39E3A72B-AA89-43E1-AA38-8F66872185B7}"/>
    <pc:docChg chg="undo custSel addSld modSld">
      <pc:chgData name="Li Lixiang" userId="6104bbfcb56aea79" providerId="LiveId" clId="{39E3A72B-AA89-43E1-AA38-8F66872185B7}" dt="2021-10-04T13:02:29.353" v="2874" actId="9405"/>
      <pc:docMkLst>
        <pc:docMk/>
      </pc:docMkLst>
      <pc:sldChg chg="modSp mod">
        <pc:chgData name="Li Lixiang" userId="6104bbfcb56aea79" providerId="LiveId" clId="{39E3A72B-AA89-43E1-AA38-8F66872185B7}" dt="2021-09-20T15:06:43.350" v="1679" actId="20577"/>
        <pc:sldMkLst>
          <pc:docMk/>
          <pc:sldMk cId="3650079851" sldId="256"/>
        </pc:sldMkLst>
        <pc:spChg chg="mod">
          <ac:chgData name="Li Lixiang" userId="6104bbfcb56aea79" providerId="LiveId" clId="{39E3A72B-AA89-43E1-AA38-8F66872185B7}" dt="2021-09-20T15:06:43.350" v="1679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mod">
        <pc:chgData name="Li Lixiang" userId="6104bbfcb56aea79" providerId="LiveId" clId="{39E3A72B-AA89-43E1-AA38-8F66872185B7}" dt="2021-10-04T13:02:29.353" v="2874" actId="9405"/>
        <pc:sldMkLst>
          <pc:docMk/>
          <pc:sldMk cId="1732110910" sldId="271"/>
        </pc:sldMkLst>
        <pc:spChg chg="mod">
          <ac:chgData name="Li Lixiang" userId="6104bbfcb56aea79" providerId="LiveId" clId="{39E3A72B-AA89-43E1-AA38-8F66872185B7}" dt="2021-07-24T07:54:02.822" v="61" actId="313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39E3A72B-AA89-43E1-AA38-8F66872185B7}" dt="2021-10-04T07:34:36.333" v="1895" actId="20577"/>
          <ac:spMkLst>
            <pc:docMk/>
            <pc:sldMk cId="1732110910" sldId="271"/>
            <ac:spMk id="9" creationId="{B3A91969-9FC0-40D6-97FB-CB169B0FD70D}"/>
          </ac:spMkLst>
        </pc:spChg>
        <pc:inkChg chg="add">
          <ac:chgData name="Li Lixiang" userId="6104bbfcb56aea79" providerId="LiveId" clId="{39E3A72B-AA89-43E1-AA38-8F66872185B7}" dt="2021-10-04T13:02:29.353" v="2874" actId="9405"/>
          <ac:inkMkLst>
            <pc:docMk/>
            <pc:sldMk cId="1732110910" sldId="271"/>
            <ac:inkMk id="3" creationId="{17C63B83-FFD6-4929-9CE1-834FB7CB368F}"/>
          </ac:inkMkLst>
        </pc:inkChg>
      </pc:sldChg>
      <pc:sldChg chg="addSp delSp modSp mod">
        <pc:chgData name="Li Lixiang" userId="6104bbfcb56aea79" providerId="LiveId" clId="{39E3A72B-AA89-43E1-AA38-8F66872185B7}" dt="2021-10-04T07:43:51.574" v="1911" actId="478"/>
        <pc:sldMkLst>
          <pc:docMk/>
          <pc:sldMk cId="1689529104" sldId="272"/>
        </pc:sldMkLst>
        <pc:spChg chg="mod">
          <ac:chgData name="Li Lixiang" userId="6104bbfcb56aea79" providerId="LiveId" clId="{39E3A72B-AA89-43E1-AA38-8F66872185B7}" dt="2021-07-24T08:18:05.100" v="879" actId="20577"/>
          <ac:spMkLst>
            <pc:docMk/>
            <pc:sldMk cId="1689529104" sldId="272"/>
            <ac:spMk id="2" creationId="{0C917945-453F-4D7D-9537-2DDA9DB99992}"/>
          </ac:spMkLst>
        </pc:spChg>
        <pc:spChg chg="mod">
          <ac:chgData name="Li Lixiang" userId="6104bbfcb56aea79" providerId="LiveId" clId="{39E3A72B-AA89-43E1-AA38-8F66872185B7}" dt="2021-07-26T00:20:22.248" v="1675" actId="20577"/>
          <ac:spMkLst>
            <pc:docMk/>
            <pc:sldMk cId="1689529104" sldId="272"/>
            <ac:spMk id="3" creationId="{E4DC86C8-BB72-4DF8-9F13-C8AF8FA830D0}"/>
          </ac:spMkLst>
        </pc:spChg>
        <pc:picChg chg="add del mod">
          <ac:chgData name="Li Lixiang" userId="6104bbfcb56aea79" providerId="LiveId" clId="{39E3A72B-AA89-43E1-AA38-8F66872185B7}" dt="2021-10-04T07:43:51.574" v="1911" actId="478"/>
          <ac:picMkLst>
            <pc:docMk/>
            <pc:sldMk cId="1689529104" sldId="272"/>
            <ac:picMk id="5" creationId="{8CAE378D-D0CB-4884-8D59-EF42A5B531D2}"/>
          </ac:picMkLst>
        </pc:picChg>
      </pc:sldChg>
      <pc:sldChg chg="addSp delSp modSp mod">
        <pc:chgData name="Li Lixiang" userId="6104bbfcb56aea79" providerId="LiveId" clId="{39E3A72B-AA89-43E1-AA38-8F66872185B7}" dt="2021-10-04T10:02:03.930" v="2873" actId="1037"/>
        <pc:sldMkLst>
          <pc:docMk/>
          <pc:sldMk cId="4248856071" sldId="273"/>
        </pc:sldMkLst>
        <pc:spChg chg="mod">
          <ac:chgData name="Li Lixiang" userId="6104bbfcb56aea79" providerId="LiveId" clId="{39E3A72B-AA89-43E1-AA38-8F66872185B7}" dt="2021-07-24T09:06:35.682" v="1638" actId="20577"/>
          <ac:spMkLst>
            <pc:docMk/>
            <pc:sldMk cId="4248856071" sldId="273"/>
            <ac:spMk id="3" creationId="{66A2D000-77B6-4F32-BF98-32BA6BB4CF4F}"/>
          </ac:spMkLst>
        </pc:spChg>
        <pc:spChg chg="add del mod">
          <ac:chgData name="Li Lixiang" userId="6104bbfcb56aea79" providerId="LiveId" clId="{39E3A72B-AA89-43E1-AA38-8F66872185B7}" dt="2021-10-04T10:01:07.292" v="2725"/>
          <ac:spMkLst>
            <pc:docMk/>
            <pc:sldMk cId="4248856071" sldId="273"/>
            <ac:spMk id="7" creationId="{0D60DB9C-4A4C-493C-B346-AB7F2678DF92}"/>
          </ac:spMkLst>
        </pc:spChg>
        <pc:spChg chg="mod">
          <ac:chgData name="Li Lixiang" userId="6104bbfcb56aea79" providerId="LiveId" clId="{39E3A72B-AA89-43E1-AA38-8F66872185B7}" dt="2021-10-04T10:01:58.308" v="2868" actId="1036"/>
          <ac:spMkLst>
            <pc:docMk/>
            <pc:sldMk cId="4248856071" sldId="273"/>
            <ac:spMk id="8" creationId="{5A8C6B7A-DC51-4E0F-81DC-752E88E3D365}"/>
          </ac:spMkLst>
        </pc:spChg>
        <pc:spChg chg="mod">
          <ac:chgData name="Li Lixiang" userId="6104bbfcb56aea79" providerId="LiveId" clId="{39E3A72B-AA89-43E1-AA38-8F66872185B7}" dt="2021-10-04T10:01:58.308" v="2868" actId="1036"/>
          <ac:spMkLst>
            <pc:docMk/>
            <pc:sldMk cId="4248856071" sldId="273"/>
            <ac:spMk id="9" creationId="{97B203A0-5CA7-4A67-B0F2-6FE0FC804157}"/>
          </ac:spMkLst>
        </pc:spChg>
        <pc:spChg chg="add del mod">
          <ac:chgData name="Li Lixiang" userId="6104bbfcb56aea79" providerId="LiveId" clId="{39E3A72B-AA89-43E1-AA38-8F66872185B7}" dt="2021-10-04T10:01:07.292" v="2725"/>
          <ac:spMkLst>
            <pc:docMk/>
            <pc:sldMk cId="4248856071" sldId="273"/>
            <ac:spMk id="10" creationId="{F817EA26-1CD4-49E8-8E57-77E8DB40AD30}"/>
          </ac:spMkLst>
        </pc:spChg>
        <pc:spChg chg="add mod">
          <ac:chgData name="Li Lixiang" userId="6104bbfcb56aea79" providerId="LiveId" clId="{39E3A72B-AA89-43E1-AA38-8F66872185B7}" dt="2021-10-04T10:02:03.930" v="2873" actId="1037"/>
          <ac:spMkLst>
            <pc:docMk/>
            <pc:sldMk cId="4248856071" sldId="273"/>
            <ac:spMk id="11" creationId="{C3FDACA9-FD98-4849-9D18-CD2B745168B8}"/>
          </ac:spMkLst>
        </pc:spChg>
        <pc:spChg chg="add mod">
          <ac:chgData name="Li Lixiang" userId="6104bbfcb56aea79" providerId="LiveId" clId="{39E3A72B-AA89-43E1-AA38-8F66872185B7}" dt="2021-10-04T10:02:03.930" v="2873" actId="1037"/>
          <ac:spMkLst>
            <pc:docMk/>
            <pc:sldMk cId="4248856071" sldId="273"/>
            <ac:spMk id="12" creationId="{FC43A2D3-0A08-4174-81F3-16C18041BFD4}"/>
          </ac:spMkLst>
        </pc:spChg>
        <pc:picChg chg="add mod">
          <ac:chgData name="Li Lixiang" userId="6104bbfcb56aea79" providerId="LiveId" clId="{39E3A72B-AA89-43E1-AA38-8F66872185B7}" dt="2021-07-24T09:05:55.209" v="1466" actId="1076"/>
          <ac:picMkLst>
            <pc:docMk/>
            <pc:sldMk cId="4248856071" sldId="273"/>
            <ac:picMk id="5" creationId="{0750124A-7910-417E-B690-45D9B83A31EF}"/>
          </ac:picMkLst>
        </pc:picChg>
        <pc:picChg chg="del">
          <ac:chgData name="Li Lixiang" userId="6104bbfcb56aea79" providerId="LiveId" clId="{39E3A72B-AA89-43E1-AA38-8F66872185B7}" dt="2021-07-24T09:05:50.902" v="1463" actId="478"/>
          <ac:picMkLst>
            <pc:docMk/>
            <pc:sldMk cId="4248856071" sldId="273"/>
            <ac:picMk id="10" creationId="{D52DFB0F-2D6B-48FC-97A4-261EC6824912}"/>
          </ac:picMkLst>
        </pc:picChg>
      </pc:sldChg>
      <pc:sldChg chg="addSp modSp mod">
        <pc:chgData name="Li Lixiang" userId="6104bbfcb56aea79" providerId="LiveId" clId="{39E3A72B-AA89-43E1-AA38-8F66872185B7}" dt="2021-10-04T08:48:27.281" v="2684" actId="1036"/>
        <pc:sldMkLst>
          <pc:docMk/>
          <pc:sldMk cId="1932413184" sldId="274"/>
        </pc:sldMkLst>
        <pc:spChg chg="mod">
          <ac:chgData name="Li Lixiang" userId="6104bbfcb56aea79" providerId="LiveId" clId="{39E3A72B-AA89-43E1-AA38-8F66872185B7}" dt="2021-07-24T08:11:56.198" v="609"/>
          <ac:spMkLst>
            <pc:docMk/>
            <pc:sldMk cId="1932413184" sldId="274"/>
            <ac:spMk id="2" creationId="{0C917945-453F-4D7D-9537-2DDA9DB99992}"/>
          </ac:spMkLst>
        </pc:spChg>
        <pc:spChg chg="mod">
          <ac:chgData name="Li Lixiang" userId="6104bbfcb56aea79" providerId="LiveId" clId="{39E3A72B-AA89-43E1-AA38-8F66872185B7}" dt="2021-10-04T08:47:10.038" v="2636" actId="14100"/>
          <ac:spMkLst>
            <pc:docMk/>
            <pc:sldMk cId="1932413184" sldId="274"/>
            <ac:spMk id="3" creationId="{E4DC86C8-BB72-4DF8-9F13-C8AF8FA830D0}"/>
          </ac:spMkLst>
        </pc:spChg>
        <pc:spChg chg="add mod ord">
          <ac:chgData name="Li Lixiang" userId="6104bbfcb56aea79" providerId="LiveId" clId="{39E3A72B-AA89-43E1-AA38-8F66872185B7}" dt="2021-10-04T08:47:04.168" v="2634" actId="164"/>
          <ac:spMkLst>
            <pc:docMk/>
            <pc:sldMk cId="1932413184" sldId="274"/>
            <ac:spMk id="6" creationId="{289B9253-50D3-499D-B0DC-BA632C0CD07D}"/>
          </ac:spMkLst>
        </pc:spChg>
        <pc:spChg chg="add mod">
          <ac:chgData name="Li Lixiang" userId="6104bbfcb56aea79" providerId="LiveId" clId="{39E3A72B-AA89-43E1-AA38-8F66872185B7}" dt="2021-10-04T08:48:00.338" v="2671"/>
          <ac:spMkLst>
            <pc:docMk/>
            <pc:sldMk cId="1932413184" sldId="274"/>
            <ac:spMk id="8" creationId="{61979012-CF73-42A3-BC4D-01AFCBBCFF01}"/>
          </ac:spMkLst>
        </pc:spChg>
        <pc:spChg chg="add mod">
          <ac:chgData name="Li Lixiang" userId="6104bbfcb56aea79" providerId="LiveId" clId="{39E3A72B-AA89-43E1-AA38-8F66872185B7}" dt="2021-10-04T08:48:27.281" v="2684" actId="1036"/>
          <ac:spMkLst>
            <pc:docMk/>
            <pc:sldMk cId="1932413184" sldId="274"/>
            <ac:spMk id="11" creationId="{DD65A82F-D081-438B-A01C-301AA1297EEC}"/>
          </ac:spMkLst>
        </pc:spChg>
        <pc:grpChg chg="add mod">
          <ac:chgData name="Li Lixiang" userId="6104bbfcb56aea79" providerId="LiveId" clId="{39E3A72B-AA89-43E1-AA38-8F66872185B7}" dt="2021-10-04T08:47:07.169" v="2635" actId="1076"/>
          <ac:grpSpMkLst>
            <pc:docMk/>
            <pc:sldMk cId="1932413184" sldId="274"/>
            <ac:grpSpMk id="7" creationId="{A3DA0E8D-7E3F-447F-977C-9C082A36CC7C}"/>
          </ac:grpSpMkLst>
        </pc:grpChg>
        <pc:picChg chg="add mod">
          <ac:chgData name="Li Lixiang" userId="6104bbfcb56aea79" providerId="LiveId" clId="{39E3A72B-AA89-43E1-AA38-8F66872185B7}" dt="2021-10-04T08:47:04.168" v="2634" actId="164"/>
          <ac:picMkLst>
            <pc:docMk/>
            <pc:sldMk cId="1932413184" sldId="274"/>
            <ac:picMk id="5" creationId="{737F59DC-2517-43A8-BBBF-DEEFD7EE71E2}"/>
          </ac:picMkLst>
        </pc:picChg>
        <pc:picChg chg="add mod">
          <ac:chgData name="Li Lixiang" userId="6104bbfcb56aea79" providerId="LiveId" clId="{39E3A72B-AA89-43E1-AA38-8F66872185B7}" dt="2021-10-04T08:48:18.476" v="2678" actId="14100"/>
          <ac:picMkLst>
            <pc:docMk/>
            <pc:sldMk cId="1932413184" sldId="274"/>
            <ac:picMk id="1026" creationId="{50405E51-86CA-4839-8FB6-5D6332A60730}"/>
          </ac:picMkLst>
        </pc:picChg>
        <pc:picChg chg="add mod">
          <ac:chgData name="Li Lixiang" userId="6104bbfcb56aea79" providerId="LiveId" clId="{39E3A72B-AA89-43E1-AA38-8F66872185B7}" dt="2021-10-04T08:48:22.117" v="2679" actId="1076"/>
          <ac:picMkLst>
            <pc:docMk/>
            <pc:sldMk cId="1932413184" sldId="274"/>
            <ac:picMk id="1028" creationId="{EFACEE95-77E8-40F3-9360-1ED046380598}"/>
          </ac:picMkLst>
        </pc:picChg>
      </pc:sldChg>
      <pc:sldChg chg="modSp add mod">
        <pc:chgData name="Li Lixiang" userId="6104bbfcb56aea79" providerId="LiveId" clId="{39E3A72B-AA89-43E1-AA38-8F66872185B7}" dt="2021-10-04T07:45:20.939" v="1965" actId="1076"/>
        <pc:sldMkLst>
          <pc:docMk/>
          <pc:sldMk cId="3963112986" sldId="275"/>
        </pc:sldMkLst>
        <pc:spChg chg="mod">
          <ac:chgData name="Li Lixiang" userId="6104bbfcb56aea79" providerId="LiveId" clId="{39E3A72B-AA89-43E1-AA38-8F66872185B7}" dt="2021-10-04T07:43:58.331" v="1924" actId="20577"/>
          <ac:spMkLst>
            <pc:docMk/>
            <pc:sldMk cId="3963112986" sldId="275"/>
            <ac:spMk id="2" creationId="{0C917945-453F-4D7D-9537-2DDA9DB99992}"/>
          </ac:spMkLst>
        </pc:spChg>
        <pc:spChg chg="mod">
          <ac:chgData name="Li Lixiang" userId="6104bbfcb56aea79" providerId="LiveId" clId="{39E3A72B-AA89-43E1-AA38-8F66872185B7}" dt="2021-10-04T07:45:13.466" v="1964" actId="20577"/>
          <ac:spMkLst>
            <pc:docMk/>
            <pc:sldMk cId="3963112986" sldId="275"/>
            <ac:spMk id="3" creationId="{E4DC86C8-BB72-4DF8-9F13-C8AF8FA830D0}"/>
          </ac:spMkLst>
        </pc:spChg>
        <pc:picChg chg="mod">
          <ac:chgData name="Li Lixiang" userId="6104bbfcb56aea79" providerId="LiveId" clId="{39E3A72B-AA89-43E1-AA38-8F66872185B7}" dt="2021-10-04T07:45:20.939" v="1965" actId="1076"/>
          <ac:picMkLst>
            <pc:docMk/>
            <pc:sldMk cId="3963112986" sldId="275"/>
            <ac:picMk id="5" creationId="{8CAE378D-D0CB-4884-8D59-EF42A5B531D2}"/>
          </ac:picMkLst>
        </pc:picChg>
      </pc:sldChg>
      <pc:sldChg chg="addSp delSp modSp add mod">
        <pc:chgData name="Li Lixiang" userId="6104bbfcb56aea79" providerId="LiveId" clId="{39E3A72B-AA89-43E1-AA38-8F66872185B7}" dt="2021-10-04T08:20:48.466" v="2216" actId="20577"/>
        <pc:sldMkLst>
          <pc:docMk/>
          <pc:sldMk cId="3819679481" sldId="276"/>
        </pc:sldMkLst>
        <pc:spChg chg="mod">
          <ac:chgData name="Li Lixiang" userId="6104bbfcb56aea79" providerId="LiveId" clId="{39E3A72B-AA89-43E1-AA38-8F66872185B7}" dt="2021-10-04T08:08:01.498" v="1997" actId="20577"/>
          <ac:spMkLst>
            <pc:docMk/>
            <pc:sldMk cId="3819679481" sldId="276"/>
            <ac:spMk id="2" creationId="{0C917945-453F-4D7D-9537-2DDA9DB99992}"/>
          </ac:spMkLst>
        </pc:spChg>
        <pc:spChg chg="mod">
          <ac:chgData name="Li Lixiang" userId="6104bbfcb56aea79" providerId="LiveId" clId="{39E3A72B-AA89-43E1-AA38-8F66872185B7}" dt="2021-10-04T08:15:53.789" v="2129" actId="15"/>
          <ac:spMkLst>
            <pc:docMk/>
            <pc:sldMk cId="3819679481" sldId="276"/>
            <ac:spMk id="3" creationId="{E4DC86C8-BB72-4DF8-9F13-C8AF8FA830D0}"/>
          </ac:spMkLst>
        </pc:spChg>
        <pc:spChg chg="add mod">
          <ac:chgData name="Li Lixiang" userId="6104bbfcb56aea79" providerId="LiveId" clId="{39E3A72B-AA89-43E1-AA38-8F66872185B7}" dt="2021-10-04T08:19:48.749" v="2191" actId="20577"/>
          <ac:spMkLst>
            <pc:docMk/>
            <pc:sldMk cId="3819679481" sldId="276"/>
            <ac:spMk id="6" creationId="{9718481D-20FF-40A6-8D7A-356632ADD58E}"/>
          </ac:spMkLst>
        </pc:spChg>
        <pc:spChg chg="add mod">
          <ac:chgData name="Li Lixiang" userId="6104bbfcb56aea79" providerId="LiveId" clId="{39E3A72B-AA89-43E1-AA38-8F66872185B7}" dt="2021-10-04T08:20:48.466" v="2216" actId="20577"/>
          <ac:spMkLst>
            <pc:docMk/>
            <pc:sldMk cId="3819679481" sldId="276"/>
            <ac:spMk id="7" creationId="{DC9AA6AE-569E-4326-9330-B6648711EDCE}"/>
          </ac:spMkLst>
        </pc:spChg>
        <pc:picChg chg="del">
          <ac:chgData name="Li Lixiang" userId="6104bbfcb56aea79" providerId="LiveId" clId="{39E3A72B-AA89-43E1-AA38-8F66872185B7}" dt="2021-10-04T08:08:18.446" v="2011" actId="478"/>
          <ac:picMkLst>
            <pc:docMk/>
            <pc:sldMk cId="3819679481" sldId="276"/>
            <ac:picMk id="5" creationId="{8CAE378D-D0CB-4884-8D59-EF42A5B531D2}"/>
          </ac:picMkLst>
        </pc:picChg>
      </pc:sldChg>
      <pc:sldChg chg="addSp delSp modSp new mod">
        <pc:chgData name="Li Lixiang" userId="6104bbfcb56aea79" providerId="LiveId" clId="{39E3A72B-AA89-43E1-AA38-8F66872185B7}" dt="2021-10-04T08:43:41.783" v="2571" actId="1076"/>
        <pc:sldMkLst>
          <pc:docMk/>
          <pc:sldMk cId="2955690913" sldId="277"/>
        </pc:sldMkLst>
        <pc:spChg chg="mod">
          <ac:chgData name="Li Lixiang" userId="6104bbfcb56aea79" providerId="LiveId" clId="{39E3A72B-AA89-43E1-AA38-8F66872185B7}" dt="2021-10-04T08:30:17.568" v="2260" actId="20577"/>
          <ac:spMkLst>
            <pc:docMk/>
            <pc:sldMk cId="2955690913" sldId="277"/>
            <ac:spMk id="2" creationId="{CCF6681A-E506-4084-AA57-CD7F8BE5448F}"/>
          </ac:spMkLst>
        </pc:spChg>
        <pc:spChg chg="del">
          <ac:chgData name="Li Lixiang" userId="6104bbfcb56aea79" providerId="LiveId" clId="{39E3A72B-AA89-43E1-AA38-8F66872185B7}" dt="2021-10-04T08:29:47.982" v="2237"/>
          <ac:spMkLst>
            <pc:docMk/>
            <pc:sldMk cId="2955690913" sldId="277"/>
            <ac:spMk id="3" creationId="{EE3AC942-90B3-4A30-9BB7-EE296ED4AB57}"/>
          </ac:spMkLst>
        </pc:spChg>
        <pc:spChg chg="add mod">
          <ac:chgData name="Li Lixiang" userId="6104bbfcb56aea79" providerId="LiveId" clId="{39E3A72B-AA89-43E1-AA38-8F66872185B7}" dt="2021-10-04T08:33:39.841" v="2323" actId="1076"/>
          <ac:spMkLst>
            <pc:docMk/>
            <pc:sldMk cId="2955690913" sldId="277"/>
            <ac:spMk id="8" creationId="{A46A8BA6-7E71-43F3-8AE5-4ABB1629142A}"/>
          </ac:spMkLst>
        </pc:spChg>
        <pc:spChg chg="add mod">
          <ac:chgData name="Li Lixiang" userId="6104bbfcb56aea79" providerId="LiveId" clId="{39E3A72B-AA89-43E1-AA38-8F66872185B7}" dt="2021-10-04T08:34:59.089" v="2355" actId="20577"/>
          <ac:spMkLst>
            <pc:docMk/>
            <pc:sldMk cId="2955690913" sldId="277"/>
            <ac:spMk id="9" creationId="{F26C5BCC-1821-4D27-82AC-02A5DD1FCCFA}"/>
          </ac:spMkLst>
        </pc:spChg>
        <pc:spChg chg="add mod">
          <ac:chgData name="Li Lixiang" userId="6104bbfcb56aea79" providerId="LiveId" clId="{39E3A72B-AA89-43E1-AA38-8F66872185B7}" dt="2021-10-04T08:35:45.834" v="2377" actId="20577"/>
          <ac:spMkLst>
            <pc:docMk/>
            <pc:sldMk cId="2955690913" sldId="277"/>
            <ac:spMk id="10" creationId="{ACFFC708-93AF-4904-AEAB-D67C6C56A296}"/>
          </ac:spMkLst>
        </pc:spChg>
        <pc:spChg chg="add mod">
          <ac:chgData name="Li Lixiang" userId="6104bbfcb56aea79" providerId="LiveId" clId="{39E3A72B-AA89-43E1-AA38-8F66872185B7}" dt="2021-10-04T08:37:37.437" v="2433" actId="20577"/>
          <ac:spMkLst>
            <pc:docMk/>
            <pc:sldMk cId="2955690913" sldId="277"/>
            <ac:spMk id="11" creationId="{97426A85-9B8F-4EDC-BC56-4AE653B4A742}"/>
          </ac:spMkLst>
        </pc:spChg>
        <pc:spChg chg="add mod">
          <ac:chgData name="Li Lixiang" userId="6104bbfcb56aea79" providerId="LiveId" clId="{39E3A72B-AA89-43E1-AA38-8F66872185B7}" dt="2021-10-04T08:39:44.413" v="2464" actId="20577"/>
          <ac:spMkLst>
            <pc:docMk/>
            <pc:sldMk cId="2955690913" sldId="277"/>
            <ac:spMk id="12" creationId="{35EF31A9-F346-41EA-A023-76E4AA93D505}"/>
          </ac:spMkLst>
        </pc:spChg>
        <pc:spChg chg="add mod">
          <ac:chgData name="Li Lixiang" userId="6104bbfcb56aea79" providerId="LiveId" clId="{39E3A72B-AA89-43E1-AA38-8F66872185B7}" dt="2021-10-04T08:40:36.377" v="2501" actId="1036"/>
          <ac:spMkLst>
            <pc:docMk/>
            <pc:sldMk cId="2955690913" sldId="277"/>
            <ac:spMk id="13" creationId="{E09982E1-070F-4AA3-961E-398392205FE2}"/>
          </ac:spMkLst>
        </pc:spChg>
        <pc:spChg chg="add mod">
          <ac:chgData name="Li Lixiang" userId="6104bbfcb56aea79" providerId="LiveId" clId="{39E3A72B-AA89-43E1-AA38-8F66872185B7}" dt="2021-10-04T08:41:31.653" v="2536" actId="20577"/>
          <ac:spMkLst>
            <pc:docMk/>
            <pc:sldMk cId="2955690913" sldId="277"/>
            <ac:spMk id="14" creationId="{7C6A0A68-7402-4D2A-B9F2-86657D353F91}"/>
          </ac:spMkLst>
        </pc:spChg>
        <pc:spChg chg="add mod">
          <ac:chgData name="Li Lixiang" userId="6104bbfcb56aea79" providerId="LiveId" clId="{39E3A72B-AA89-43E1-AA38-8F66872185B7}" dt="2021-10-04T08:42:35.230" v="2567" actId="20577"/>
          <ac:spMkLst>
            <pc:docMk/>
            <pc:sldMk cId="2955690913" sldId="277"/>
            <ac:spMk id="15" creationId="{3F6BEDDA-C278-4834-A97D-0FB043E9D92C}"/>
          </ac:spMkLst>
        </pc:spChg>
        <pc:spChg chg="add mod">
          <ac:chgData name="Li Lixiang" userId="6104bbfcb56aea79" providerId="LiveId" clId="{39E3A72B-AA89-43E1-AA38-8F66872185B7}" dt="2021-10-04T08:43:41.783" v="2571" actId="1076"/>
          <ac:spMkLst>
            <pc:docMk/>
            <pc:sldMk cId="2955690913" sldId="277"/>
            <ac:spMk id="17" creationId="{DFF0FA70-7626-4527-B2FA-B751805C6418}"/>
          </ac:spMkLst>
        </pc:spChg>
        <pc:picChg chg="add mod">
          <ac:chgData name="Li Lixiang" userId="6104bbfcb56aea79" providerId="LiveId" clId="{39E3A72B-AA89-43E1-AA38-8F66872185B7}" dt="2021-10-04T08:30:09.234" v="2247" actId="1076"/>
          <ac:picMkLst>
            <pc:docMk/>
            <pc:sldMk cId="2955690913" sldId="277"/>
            <ac:picMk id="5" creationId="{15F69F2C-6B8B-46B9-9F49-181A0520D093}"/>
          </ac:picMkLst>
        </pc:picChg>
        <pc:picChg chg="add del mod modCrop">
          <ac:chgData name="Li Lixiang" userId="6104bbfcb56aea79" providerId="LiveId" clId="{39E3A72B-AA89-43E1-AA38-8F66872185B7}" dt="2021-10-04T08:30:50.424" v="2268" actId="14100"/>
          <ac:picMkLst>
            <pc:docMk/>
            <pc:sldMk cId="2955690913" sldId="277"/>
            <ac:picMk id="7" creationId="{32666FCD-F706-481E-AFF6-9C822F0ACCF6}"/>
          </ac:picMkLst>
        </pc:picChg>
      </pc:sldChg>
      <pc:sldChg chg="addSp delSp modSp new mod">
        <pc:chgData name="Li Lixiang" userId="6104bbfcb56aea79" providerId="LiveId" clId="{39E3A72B-AA89-43E1-AA38-8F66872185B7}" dt="2021-10-04T08:50:10.766" v="2723" actId="11529"/>
        <pc:sldMkLst>
          <pc:docMk/>
          <pc:sldMk cId="2202136764" sldId="278"/>
        </pc:sldMkLst>
        <pc:spChg chg="mod">
          <ac:chgData name="Li Lixiang" userId="6104bbfcb56aea79" providerId="LiveId" clId="{39E3A72B-AA89-43E1-AA38-8F66872185B7}" dt="2021-10-04T08:49:02.819" v="2710" actId="20577"/>
          <ac:spMkLst>
            <pc:docMk/>
            <pc:sldMk cId="2202136764" sldId="278"/>
            <ac:spMk id="2" creationId="{2F2A0F48-8677-4E5B-B52D-8C15623EF8A2}"/>
          </ac:spMkLst>
        </pc:spChg>
        <pc:spChg chg="del">
          <ac:chgData name="Li Lixiang" userId="6104bbfcb56aea79" providerId="LiveId" clId="{39E3A72B-AA89-43E1-AA38-8F66872185B7}" dt="2021-10-04T08:49:36.162" v="2711"/>
          <ac:spMkLst>
            <pc:docMk/>
            <pc:sldMk cId="2202136764" sldId="278"/>
            <ac:spMk id="3" creationId="{D4B00C34-A88F-4F87-A684-7831EED1DA5D}"/>
          </ac:spMkLst>
        </pc:spChg>
        <pc:spChg chg="add">
          <ac:chgData name="Li Lixiang" userId="6104bbfcb56aea79" providerId="LiveId" clId="{39E3A72B-AA89-43E1-AA38-8F66872185B7}" dt="2021-10-04T08:50:10.766" v="2723" actId="11529"/>
          <ac:spMkLst>
            <pc:docMk/>
            <pc:sldMk cId="2202136764" sldId="278"/>
            <ac:spMk id="8" creationId="{49B840F2-69C8-429D-B4AC-761DC6353D2E}"/>
          </ac:spMkLst>
        </pc:spChg>
        <pc:picChg chg="add mod">
          <ac:chgData name="Li Lixiang" userId="6104bbfcb56aea79" providerId="LiveId" clId="{39E3A72B-AA89-43E1-AA38-8F66872185B7}" dt="2021-10-04T08:50:03.652" v="2721" actId="1076"/>
          <ac:picMkLst>
            <pc:docMk/>
            <pc:sldMk cId="2202136764" sldId="278"/>
            <ac:picMk id="5" creationId="{BFAB95A2-91E1-45D7-9117-90480650A7AB}"/>
          </ac:picMkLst>
        </pc:picChg>
        <pc:picChg chg="add mod">
          <ac:chgData name="Li Lixiang" userId="6104bbfcb56aea79" providerId="LiveId" clId="{39E3A72B-AA89-43E1-AA38-8F66872185B7}" dt="2021-10-04T08:50:05.355" v="2722" actId="1076"/>
          <ac:picMkLst>
            <pc:docMk/>
            <pc:sldMk cId="2202136764" sldId="278"/>
            <ac:picMk id="7" creationId="{DE2470AF-92C8-4203-92E8-8F53E698FDB9}"/>
          </ac:picMkLst>
        </pc:picChg>
      </pc:sldChg>
    </pc:docChg>
  </pc:docChgLst>
  <pc:docChgLst>
    <pc:chgData name="Li Lixiang" userId="6104bbfcb56aea79" providerId="LiveId" clId="{69402F44-AB7F-49D7-95AB-FE584868BF4B}"/>
    <pc:docChg chg="modSld">
      <pc:chgData name="Li Lixiang" userId="6104bbfcb56aea79" providerId="LiveId" clId="{69402F44-AB7F-49D7-95AB-FE584868BF4B}" dt="2021-07-23T07:22:16.812" v="0" actId="20577"/>
      <pc:docMkLst>
        <pc:docMk/>
      </pc:docMkLst>
      <pc:sldChg chg="modSp mod">
        <pc:chgData name="Li Lixiang" userId="6104bbfcb56aea79" providerId="LiveId" clId="{69402F44-AB7F-49D7-95AB-FE584868BF4B}" dt="2021-07-23T07:22:16.812" v="0" actId="20577"/>
        <pc:sldMkLst>
          <pc:docMk/>
          <pc:sldMk cId="1732110910" sldId="271"/>
        </pc:sldMkLst>
        <pc:spChg chg="mod">
          <ac:chgData name="Li Lixiang" userId="6104bbfcb56aea79" providerId="LiveId" clId="{69402F44-AB7F-49D7-95AB-FE584868BF4B}" dt="2021-07-23T07:22:16.812" v="0" actId="20577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4T13:02:2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1 252 0 0,'-30'0'212'0'0,"2"0"-96"0"0,3 0-44 0 0,2 0-28 0 0,1 2-12 0 0,-1 2-4 0 0,2-2-4 0 0,-2 2-20 0 0,3 0-4 0 0,-1 0 16 0 0,3 5-8 0 0,0-3-12 0 0,-1 2-16 0 0,1 2-60 0 0,0 1-168 0 0,-3 3-96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hyperlink" Target="https://towardsdatascience.com/entropy-how-decision-trees-make-decisions-2946b9c18c8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kaggle.com/uciml/ir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ics.uci.edu/ml/datasets/see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B4 –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9892715" cy="3646336"/>
          </a:xfrm>
        </p:spPr>
        <p:txBody>
          <a:bodyPr>
            <a:normAutofit/>
          </a:bodyPr>
          <a:lstStyle/>
          <a:p>
            <a:r>
              <a:rPr lang="en-US" dirty="0"/>
              <a:t>For classification problem, we have dataset of features, and also a target variable which is categorical.</a:t>
            </a:r>
          </a:p>
          <a:p>
            <a:r>
              <a:rPr lang="en-US" dirty="0"/>
              <a:t>Logistic regression is one of the ways for making binary (2 results) classification, using scikit-learn, which we have learnt before.</a:t>
            </a:r>
          </a:p>
          <a:p>
            <a:r>
              <a:rPr lang="en-US" dirty="0"/>
              <a:t>K-nearest neighbors is a typical classification algorithms.</a:t>
            </a:r>
          </a:p>
          <a:p>
            <a:r>
              <a:rPr lang="en-US" dirty="0"/>
              <a:t>Random forest can be used for classification (categorical) and regression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C63B83-FFD6-4929-9CE1-834FB7CB368F}"/>
                  </a:ext>
                </a:extLst>
              </p14:cNvPr>
              <p14:cNvContentPartPr/>
              <p14:nvPr/>
            </p14:nvContentPartPr>
            <p14:xfrm>
              <a:off x="1552131" y="4166126"/>
              <a:ext cx="125280" cy="28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C63B83-FFD6-4929-9CE1-834FB7CB36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3131" y="4157486"/>
                <a:ext cx="14292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211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7945-453F-4D7D-9537-2DDA9DB9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86C8-BB72-4DF8-9F13-C8AF8FA83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12690"/>
            <a:ext cx="8090554" cy="3878510"/>
          </a:xfrm>
        </p:spPr>
        <p:txBody>
          <a:bodyPr>
            <a:normAutofit/>
          </a:bodyPr>
          <a:lstStyle/>
          <a:p>
            <a:r>
              <a:rPr lang="en-US" dirty="0"/>
              <a:t>For the test data which need to do classification, find the nearest neighbors (k neighbors) from train data</a:t>
            </a:r>
          </a:p>
          <a:p>
            <a:r>
              <a:rPr lang="en-US" dirty="0"/>
              <a:t>Check how are those neighbors classified, then vote for the test data how it should be classified.</a:t>
            </a:r>
          </a:p>
          <a:p>
            <a:r>
              <a:rPr lang="en-MY" dirty="0"/>
              <a:t>How to decide K, for all train data, the error rate is 0 when k = 1.</a:t>
            </a:r>
          </a:p>
          <a:p>
            <a:r>
              <a:rPr lang="en-MY" dirty="0"/>
              <a:t>For test data, check how different k changes the error rate. Find the k with lowest error, then use this k for your future with the same kind of data.</a:t>
            </a:r>
          </a:p>
        </p:txBody>
      </p:sp>
      <p:pic>
        <p:nvPicPr>
          <p:cNvPr id="1026" name="Picture 2" descr="training error">
            <a:extLst>
              <a:ext uri="{FF2B5EF4-FFF2-40B4-BE49-F238E27FC236}">
                <a16:creationId xmlns:a16="http://schemas.microsoft.com/office/drawing/2014/main" id="{50405E51-86CA-4839-8FB6-5D6332A60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550" y="4930219"/>
            <a:ext cx="3361529" cy="16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ining error_1">
            <a:extLst>
              <a:ext uri="{FF2B5EF4-FFF2-40B4-BE49-F238E27FC236}">
                <a16:creationId xmlns:a16="http://schemas.microsoft.com/office/drawing/2014/main" id="{EFACEE95-77E8-40F3-9360-1ED046380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628" y="4886385"/>
            <a:ext cx="3719850" cy="183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3DA0E8D-7E3F-447F-977C-9C082A36CC7C}"/>
              </a:ext>
            </a:extLst>
          </p:cNvPr>
          <p:cNvGrpSpPr/>
          <p:nvPr/>
        </p:nvGrpSpPr>
        <p:grpSpPr>
          <a:xfrm>
            <a:off x="9078012" y="897434"/>
            <a:ext cx="2724347" cy="2592371"/>
            <a:chOff x="7635711" y="952107"/>
            <a:chExt cx="2724347" cy="25923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9B9253-50D3-499D-B0DC-BA632C0CD07D}"/>
                </a:ext>
              </a:extLst>
            </p:cNvPr>
            <p:cNvSpPr/>
            <p:nvPr/>
          </p:nvSpPr>
          <p:spPr>
            <a:xfrm>
              <a:off x="7635711" y="952107"/>
              <a:ext cx="2724347" cy="25923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5" name="Picture 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737F59DC-2517-43A8-BBBF-DEEFD7EE7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10922" y="1012933"/>
              <a:ext cx="2601933" cy="2350379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1979012-CF73-42A3-BC4D-01AFCBBCFF01}"/>
              </a:ext>
            </a:extLst>
          </p:cNvPr>
          <p:cNvSpPr txBox="1"/>
          <p:nvPr/>
        </p:nvSpPr>
        <p:spPr>
          <a:xfrm>
            <a:off x="2222844" y="4458906"/>
            <a:ext cx="165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dataset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5A82F-D081-438B-A01C-301AA1297EEC}"/>
              </a:ext>
            </a:extLst>
          </p:cNvPr>
          <p:cNvSpPr txBox="1"/>
          <p:nvPr/>
        </p:nvSpPr>
        <p:spPr>
          <a:xfrm>
            <a:off x="8273787" y="446993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dataset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3241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7945-453F-4D7D-9537-2DDA9DB9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86C8-BB72-4DF8-9F13-C8AF8FA83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12690"/>
            <a:ext cx="10131425" cy="3878510"/>
          </a:xfrm>
        </p:spPr>
        <p:txBody>
          <a:bodyPr>
            <a:normAutofit/>
          </a:bodyPr>
          <a:lstStyle/>
          <a:p>
            <a:r>
              <a:rPr lang="en-MY" dirty="0"/>
              <a:t>Random forest is a kind of ensemble algorithms. It depend on the decision tree algorithms</a:t>
            </a:r>
            <a:r>
              <a:rPr lang="en-US" dirty="0"/>
              <a:t>.</a:t>
            </a:r>
          </a:p>
          <a:p>
            <a:r>
              <a:rPr lang="en-US" dirty="0"/>
              <a:t>Random forest randomly select from the training data and make some subsets, then make decision tree for each subset</a:t>
            </a:r>
          </a:p>
          <a:p>
            <a:r>
              <a:rPr lang="en-US" dirty="0"/>
              <a:t>For each test data to be predicted, use those decision trees to make the classification decision, and vote on the final classification result.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8952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7945-453F-4D7D-9537-2DDA9DB9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86C8-BB72-4DF8-9F13-C8AF8FA83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12690"/>
            <a:ext cx="6305252" cy="3878510"/>
          </a:xfrm>
        </p:spPr>
        <p:txBody>
          <a:bodyPr>
            <a:normAutofit/>
          </a:bodyPr>
          <a:lstStyle/>
          <a:p>
            <a:r>
              <a:rPr lang="en-MY" dirty="0"/>
              <a:t>Root Nodes: It is the node present at the beginning of a decision tree from this node the population starts dividing according to various features.</a:t>
            </a:r>
          </a:p>
          <a:p>
            <a:r>
              <a:rPr lang="en-MY" dirty="0"/>
              <a:t>Decision Nodes: the nodes we get after splitting the root nodes are called Decision Node</a:t>
            </a:r>
          </a:p>
          <a:p>
            <a:r>
              <a:rPr lang="en-MY" dirty="0"/>
              <a:t>Leaf Nodes: the nodes where further splitting is not possible are called leaf nodes or terminal nodes</a:t>
            </a:r>
          </a:p>
          <a:p>
            <a:r>
              <a:rPr lang="en-MY" dirty="0"/>
              <a:t>Sub-tree: just like a small portion of a graph is called sub-graph similarly a sub-section of this decision tree is called sub-tree.</a:t>
            </a:r>
          </a:p>
          <a:p>
            <a:r>
              <a:rPr lang="en-MY" dirty="0"/>
              <a:t>Pruning: is nothing but cutting down some nodes to stop overfitting.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CAE378D-D0CB-4884-8D59-EF42A5B53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293" y="2195407"/>
            <a:ext cx="4286547" cy="207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1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0F48-8677-4E5B-B52D-8C15623E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sample</a:t>
            </a:r>
            <a:endParaRPr lang="en-MY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FAB95A2-91E1-45D7-9117-90480650A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32038"/>
            <a:ext cx="4521769" cy="3649662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E2470AF-92C8-4203-92E8-8F53E698F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131" y="2804020"/>
            <a:ext cx="6732869" cy="298300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9B840F2-69C8-429D-B4AC-761DC6353D2E}"/>
              </a:ext>
            </a:extLst>
          </p:cNvPr>
          <p:cNvSpPr/>
          <p:nvPr/>
        </p:nvSpPr>
        <p:spPr>
          <a:xfrm>
            <a:off x="4695825" y="3914775"/>
            <a:ext cx="552450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213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7945-453F-4D7D-9537-2DDA9DB9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construct decision tree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86C8-BB72-4DF8-9F13-C8AF8FA83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12690"/>
            <a:ext cx="8301444" cy="3878510"/>
          </a:xfrm>
        </p:spPr>
        <p:txBody>
          <a:bodyPr>
            <a:normAutofit/>
          </a:bodyPr>
          <a:lstStyle/>
          <a:p>
            <a:r>
              <a:rPr lang="en-MY" dirty="0"/>
              <a:t>The decision tree constructed using the feature values, and node is decided based on the criterion as follow:</a:t>
            </a:r>
          </a:p>
          <a:p>
            <a:pPr lvl="1"/>
            <a:r>
              <a:rPr lang="en-MY" dirty="0"/>
              <a:t>Gini:</a:t>
            </a:r>
          </a:p>
          <a:p>
            <a:pPr lvl="1"/>
            <a:r>
              <a:rPr lang="en-MY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18481D-20FF-40A6-8D7A-356632ADD58E}"/>
                  </a:ext>
                </a:extLst>
              </p:cNvPr>
              <p:cNvSpPr txBox="1"/>
              <p:nvPr/>
            </p:nvSpPr>
            <p:spPr>
              <a:xfrm>
                <a:off x="3048000" y="3108012"/>
                <a:ext cx="6096000" cy="795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none" strike="noStrike" smtClean="0">
                          <a:effectLst/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b="0" i="1" u="none" strike="noStrike" smtClean="0"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u="none" strike="noStrike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u="none" strike="noStrike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u="none" strike="noStrike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trike="noStrik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u="none" strike="noStrike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br>
                  <a:rPr lang="en-MY" dirty="0"/>
                </a:br>
                <a:endParaRPr lang="en-M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18481D-20FF-40A6-8D7A-356632ADD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108012"/>
                <a:ext cx="6096000" cy="7959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9AA6AE-569E-4326-9330-B6648711EDCE}"/>
                  </a:ext>
                </a:extLst>
              </p:cNvPr>
              <p:cNvSpPr txBox="1"/>
              <p:nvPr/>
            </p:nvSpPr>
            <p:spPr>
              <a:xfrm>
                <a:off x="3048000" y="2389555"/>
                <a:ext cx="6096000" cy="795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none" strike="noStrike" smtClean="0">
                          <a:effectLst/>
                          <a:latin typeface="Cambria Math" panose="02040503050406030204" pitchFamily="18" charset="0"/>
                        </a:rPr>
                        <m:t>𝐺𝑖𝑛𝑖𝐼𝑛𝑑𝑒𝑥</m:t>
                      </m:r>
                      <m:r>
                        <a:rPr lang="en-US" b="0" i="1" u="none" strike="noStrike" smtClean="0">
                          <a:effectLst/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u="none" strike="noStrike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u="none" strike="noStrike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br>
                  <a:rPr lang="en-MY" dirty="0"/>
                </a:br>
                <a:endParaRPr lang="en-M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9AA6AE-569E-4326-9330-B6648711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89555"/>
                <a:ext cx="6096000" cy="7959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67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681A-E506-4084-AA57-CD7F8BE5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81" y="80302"/>
            <a:ext cx="10131425" cy="1456267"/>
          </a:xfrm>
        </p:spPr>
        <p:txBody>
          <a:bodyPr/>
          <a:lstStyle/>
          <a:p>
            <a:r>
              <a:rPr lang="en-US" dirty="0"/>
              <a:t>An entropy calculation example</a:t>
            </a:r>
            <a:endParaRPr lang="en-MY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5F69F2C-6B8B-46B9-9F49-181A0520D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349" y="1536569"/>
            <a:ext cx="3706687" cy="3649662"/>
          </a:xfr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32666FCD-F706-481E-AFF6-9C822F0ACC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21"/>
          <a:stretch/>
        </p:blipFill>
        <p:spPr>
          <a:xfrm>
            <a:off x="5325111" y="1536569"/>
            <a:ext cx="4990851" cy="3649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A8BA6-7E71-43F3-8AE5-4ABB1629142A}"/>
                  </a:ext>
                </a:extLst>
              </p:cNvPr>
              <p:cNvSpPr txBox="1"/>
              <p:nvPr/>
            </p:nvSpPr>
            <p:spPr>
              <a:xfrm>
                <a:off x="3270068" y="1066800"/>
                <a:ext cx="4678781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0.99</m:t>
                    </m:r>
                  </m:oMath>
                </a14:m>
                <a:endParaRPr lang="en-M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A8BA6-7E71-43F3-8AE5-4ABB16291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068" y="1066800"/>
                <a:ext cx="4678781" cy="393441"/>
              </a:xfrm>
              <a:prstGeom prst="rect">
                <a:avLst/>
              </a:prstGeom>
              <a:blipFill>
                <a:blip r:embed="rId4"/>
                <a:stretch>
                  <a:fillRect l="-1693" r="-911" b="-1230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6C5BCC-1821-4D27-82AC-02A5DD1FCCFA}"/>
                  </a:ext>
                </a:extLst>
              </p:cNvPr>
              <p:cNvSpPr txBox="1"/>
              <p:nvPr/>
            </p:nvSpPr>
            <p:spPr>
              <a:xfrm>
                <a:off x="426719" y="5321431"/>
                <a:ext cx="4596515" cy="393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&lt;50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0.39</m:t>
                    </m:r>
                  </m:oMath>
                </a14:m>
                <a:endParaRPr lang="en-M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6C5BCC-1821-4D27-82AC-02A5DD1FC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" y="5321431"/>
                <a:ext cx="4596515" cy="393121"/>
              </a:xfrm>
              <a:prstGeom prst="rect">
                <a:avLst/>
              </a:prstGeom>
              <a:blipFill>
                <a:blip r:embed="rId5"/>
                <a:stretch>
                  <a:fillRect l="-1724" r="-796" b="-1406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FFC708-93AF-4904-AEAB-D67C6C56A296}"/>
                  </a:ext>
                </a:extLst>
              </p:cNvPr>
              <p:cNvSpPr txBox="1"/>
              <p:nvPr/>
            </p:nvSpPr>
            <p:spPr>
              <a:xfrm>
                <a:off x="426718" y="5849752"/>
                <a:ext cx="4596515" cy="392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&gt;50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0.79</m:t>
                    </m:r>
                  </m:oMath>
                </a14:m>
                <a:endParaRPr lang="en-M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FFC708-93AF-4904-AEAB-D67C6C56A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8" y="5849752"/>
                <a:ext cx="4596515" cy="392159"/>
              </a:xfrm>
              <a:prstGeom prst="rect">
                <a:avLst/>
              </a:prstGeom>
              <a:blipFill>
                <a:blip r:embed="rId6"/>
                <a:stretch>
                  <a:fillRect l="-1724" r="-796" b="-1406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426A85-9B8F-4EDC-BC56-4AE653B4A742}"/>
                  </a:ext>
                </a:extLst>
              </p:cNvPr>
              <p:cNvSpPr txBox="1"/>
              <p:nvPr/>
            </p:nvSpPr>
            <p:spPr>
              <a:xfrm>
                <a:off x="426717" y="6377111"/>
                <a:ext cx="4023537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IG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=0.99−(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∗0.39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∗0.79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0.37</m:t>
                    </m:r>
                  </m:oMath>
                </a14:m>
                <a:endParaRPr lang="en-M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426A85-9B8F-4EDC-BC56-4AE653B4A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7" y="6377111"/>
                <a:ext cx="4023537" cy="393441"/>
              </a:xfrm>
              <a:prstGeom prst="rect">
                <a:avLst/>
              </a:prstGeom>
              <a:blipFill>
                <a:blip r:embed="rId7"/>
                <a:stretch>
                  <a:fillRect l="-3485" t="-4615" r="-1061" b="-2153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EF31A9-F346-41EA-A023-76E4AA93D505}"/>
                  </a:ext>
                </a:extLst>
              </p:cNvPr>
              <p:cNvSpPr txBox="1"/>
              <p:nvPr/>
            </p:nvSpPr>
            <p:spPr>
              <a:xfrm>
                <a:off x="5650591" y="5250480"/>
                <a:ext cx="4127348" cy="392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𝑂𝑊𝑁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0.54</m:t>
                    </m:r>
                  </m:oMath>
                </a14:m>
                <a:endParaRPr lang="en-MY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EF31A9-F346-41EA-A023-76E4AA93D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591" y="5250480"/>
                <a:ext cx="4127348" cy="392993"/>
              </a:xfrm>
              <a:prstGeom prst="rect">
                <a:avLst/>
              </a:prstGeom>
              <a:blipFill>
                <a:blip r:embed="rId8"/>
                <a:stretch>
                  <a:fillRect l="-2068" r="-1329" b="-1384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9982E1-070F-4AA3-961E-398392205FE2}"/>
                  </a:ext>
                </a:extLst>
              </p:cNvPr>
              <p:cNvSpPr txBox="1"/>
              <p:nvPr/>
            </p:nvSpPr>
            <p:spPr>
              <a:xfrm>
                <a:off x="5609458" y="5629539"/>
                <a:ext cx="4572406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𝑅𝐸𝑁𝑇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0.97</m:t>
                    </m:r>
                  </m:oMath>
                </a14:m>
                <a:endParaRPr lang="en-MY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9982E1-070F-4AA3-961E-398392205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458" y="5629539"/>
                <a:ext cx="4572406" cy="393441"/>
              </a:xfrm>
              <a:prstGeom prst="rect">
                <a:avLst/>
              </a:prstGeom>
              <a:blipFill>
                <a:blip r:embed="rId9"/>
                <a:stretch>
                  <a:fillRect l="-1733" r="-1067" b="-1384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6A0A68-7402-4D2A-B9F2-86657D353F91}"/>
                  </a:ext>
                </a:extLst>
              </p:cNvPr>
              <p:cNvSpPr txBox="1"/>
              <p:nvPr/>
            </p:nvSpPr>
            <p:spPr>
              <a:xfrm>
                <a:off x="5609458" y="6022532"/>
                <a:ext cx="4729564" cy="395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𝑂𝑇𝐻𝐸𝑅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0.98</m:t>
                    </m:r>
                  </m:oMath>
                </a14:m>
                <a:endParaRPr lang="en-MY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6A0A68-7402-4D2A-B9F2-86657D353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458" y="6022532"/>
                <a:ext cx="4729564" cy="395621"/>
              </a:xfrm>
              <a:prstGeom prst="rect">
                <a:avLst/>
              </a:prstGeom>
              <a:blipFill>
                <a:blip r:embed="rId10"/>
                <a:stretch>
                  <a:fillRect l="-1675" t="-1538" r="-1031" b="-1230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6BEDDA-C278-4834-A97D-0FB043E9D92C}"/>
                  </a:ext>
                </a:extLst>
              </p:cNvPr>
              <p:cNvSpPr txBox="1"/>
              <p:nvPr/>
            </p:nvSpPr>
            <p:spPr>
              <a:xfrm>
                <a:off x="5650591" y="6445777"/>
                <a:ext cx="5142433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IG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=0.99−(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∗0.54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∗0.97+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∗0.98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0.13</m:t>
                    </m:r>
                  </m:oMath>
                </a14:m>
                <a:endParaRPr lang="en-MY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6BEDDA-C278-4834-A97D-0FB043E9D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591" y="6445777"/>
                <a:ext cx="5142433" cy="393441"/>
              </a:xfrm>
              <a:prstGeom prst="rect">
                <a:avLst/>
              </a:prstGeom>
              <a:blipFill>
                <a:blip r:embed="rId11"/>
                <a:stretch>
                  <a:fillRect l="-2844" t="-4615" r="-592" b="-2153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FF0FA70-7626-4527-B2FA-B751805C6418}"/>
              </a:ext>
            </a:extLst>
          </p:cNvPr>
          <p:cNvSpPr txBox="1"/>
          <p:nvPr/>
        </p:nvSpPr>
        <p:spPr>
          <a:xfrm>
            <a:off x="5983704" y="-15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12"/>
              </a:rPr>
              <a:t>https://towardsdatascience.com/entropy-how-decision-trees-make-decisions-2946b9c18c8</a:t>
            </a:r>
            <a:r>
              <a:rPr lang="en-MY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569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B574-1B95-458D-A8D5-D6D45756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2D000-77B6-4F32-BF98-32BA6BB4C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262153"/>
          </a:xfrm>
        </p:spPr>
        <p:txBody>
          <a:bodyPr/>
          <a:lstStyle/>
          <a:p>
            <a:r>
              <a:rPr lang="en-US" dirty="0"/>
              <a:t>Use the iris data set, try it using classification. You can try the classification method learned, or use the SVC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C6B7A-DC51-4E0F-81DC-752E88E3D365}"/>
              </a:ext>
            </a:extLst>
          </p:cNvPr>
          <p:cNvSpPr txBox="1"/>
          <p:nvPr/>
        </p:nvSpPr>
        <p:spPr>
          <a:xfrm>
            <a:off x="4294866" y="1280162"/>
            <a:ext cx="150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Iris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B203A0-5CA7-4A67-B0F2-6FE0FC804157}"/>
              </a:ext>
            </a:extLst>
          </p:cNvPr>
          <p:cNvSpPr txBox="1"/>
          <p:nvPr/>
        </p:nvSpPr>
        <p:spPr>
          <a:xfrm>
            <a:off x="4945153" y="1570514"/>
            <a:ext cx="4924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https://www.kaggle.com/uciml/iris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0124A-7910-417E-B690-45D9B83A3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268" y="3236632"/>
            <a:ext cx="6396096" cy="32884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FDACA9-FD98-4849-9D18-CD2B745168B8}"/>
              </a:ext>
            </a:extLst>
          </p:cNvPr>
          <p:cNvSpPr txBox="1"/>
          <p:nvPr/>
        </p:nvSpPr>
        <p:spPr>
          <a:xfrm>
            <a:off x="4286031" y="488268"/>
            <a:ext cx="542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UCI machine learning data archive, wheat seeds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3A2D3-0A08-4174-81F3-16C18041BFD4}"/>
              </a:ext>
            </a:extLst>
          </p:cNvPr>
          <p:cNvSpPr txBox="1"/>
          <p:nvPr/>
        </p:nvSpPr>
        <p:spPr>
          <a:xfrm>
            <a:off x="4936318" y="818988"/>
            <a:ext cx="5688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https://archive.ics.uci.edu/ml/datasets/seeds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885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</TotalTime>
  <Words>586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天体</vt:lpstr>
      <vt:lpstr>Python programming</vt:lpstr>
      <vt:lpstr>classification</vt:lpstr>
      <vt:lpstr>K-Nearest Neighbors</vt:lpstr>
      <vt:lpstr>Random forest</vt:lpstr>
      <vt:lpstr>Decision tree</vt:lpstr>
      <vt:lpstr>Decision tree sample</vt:lpstr>
      <vt:lpstr>How to construct decision tree</vt:lpstr>
      <vt:lpstr>An entropy calculation example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5</cp:revision>
  <dcterms:created xsi:type="dcterms:W3CDTF">2020-12-07T06:28:37Z</dcterms:created>
  <dcterms:modified xsi:type="dcterms:W3CDTF">2021-10-04T13:02:56Z</dcterms:modified>
</cp:coreProperties>
</file>