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83A"/>
    <a:srgbClr val="009999"/>
    <a:srgbClr val="00FF0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0E178-771C-4DE3-BB59-7504AC9A7417}" v="8" dt="2021-09-29T19:23:33.89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E7DA596-0B3C-4FAA-895A-786A234B2282}"/>
    <pc:docChg chg="custSel delSld modSld modMainMaster">
      <pc:chgData name="Li Lixiang" userId="6104bbfcb56aea79" providerId="LiveId" clId="{2E7DA596-0B3C-4FAA-895A-786A234B2282}" dt="2021-06-07T12:53:50.046" v="168" actId="14100"/>
      <pc:docMkLst>
        <pc:docMk/>
      </pc:docMkLst>
      <pc:sldChg chg="addSp delSp modSp mod">
        <pc:chgData name="Li Lixiang" userId="6104bbfcb56aea79" providerId="LiveId" clId="{2E7DA596-0B3C-4FAA-895A-786A234B2282}" dt="2021-06-07T12:53:50.046" v="168" actId="14100"/>
        <pc:sldMkLst>
          <pc:docMk/>
          <pc:sldMk cId="3650079851" sldId="256"/>
        </pc:sldMkLst>
        <pc:spChg chg="mod">
          <ac:chgData name="Li Lixiang" userId="6104bbfcb56aea79" providerId="LiveId" clId="{2E7DA596-0B3C-4FAA-895A-786A234B2282}" dt="2021-06-07T08:36:17.955" v="123" actId="403"/>
          <ac:spMkLst>
            <pc:docMk/>
            <pc:sldMk cId="3650079851" sldId="256"/>
            <ac:spMk id="2" creationId="{FC1500E4-3964-46A5-8A63-BF74162C33AA}"/>
          </ac:spMkLst>
        </pc:spChg>
        <pc:spChg chg="add mod">
          <ac:chgData name="Li Lixiang" userId="6104bbfcb56aea79" providerId="LiveId" clId="{2E7DA596-0B3C-4FAA-895A-786A234B2282}" dt="2021-06-07T12:53:50.046" v="168" actId="14100"/>
          <ac:spMkLst>
            <pc:docMk/>
            <pc:sldMk cId="3650079851" sldId="256"/>
            <ac:spMk id="3" creationId="{4B402FD3-2A66-4EF5-9093-5ED6428305A9}"/>
          </ac:spMkLst>
        </pc:spChg>
        <pc:spChg chg="mod">
          <ac:chgData name="Li Lixiang" userId="6104bbfcb56aea79" providerId="LiveId" clId="{2E7DA596-0B3C-4FAA-895A-786A234B2282}" dt="2021-06-07T12:53:36.199" v="166" actId="1035"/>
          <ac:spMkLst>
            <pc:docMk/>
            <pc:sldMk cId="3650079851" sldId="256"/>
            <ac:spMk id="4" creationId="{8DE6899A-D842-4C9E-ADC1-B0C1377122EA}"/>
          </ac:spMkLst>
        </pc:spChg>
        <pc:spChg chg="add del mod">
          <ac:chgData name="Li Lixiang" userId="6104bbfcb56aea79" providerId="LiveId" clId="{2E7DA596-0B3C-4FAA-895A-786A234B2282}" dt="2021-06-07T08:35:48.186" v="102" actId="478"/>
          <ac:spMkLst>
            <pc:docMk/>
            <pc:sldMk cId="3650079851" sldId="256"/>
            <ac:spMk id="5" creationId="{7D5C0B53-42E0-4197-AEE3-B53791EC01B7}"/>
          </ac:spMkLst>
        </pc:spChg>
        <pc:spChg chg="add mod">
          <ac:chgData name="Li Lixiang" userId="6104bbfcb56aea79" providerId="LiveId" clId="{2E7DA596-0B3C-4FAA-895A-786A234B2282}" dt="2021-06-07T08:36:25.589" v="129" actId="1035"/>
          <ac:spMkLst>
            <pc:docMk/>
            <pc:sldMk cId="3650079851" sldId="256"/>
            <ac:spMk id="6" creationId="{9C538575-A1A1-42F7-900C-F7F6443783C2}"/>
          </ac:spMkLst>
        </pc:spChg>
        <pc:spChg chg="add del mod">
          <ac:chgData name="Li Lixiang" userId="6104bbfcb56aea79" providerId="LiveId" clId="{2E7DA596-0B3C-4FAA-895A-786A234B2282}" dt="2021-06-07T12:53:07.074" v="144" actId="478"/>
          <ac:spMkLst>
            <pc:docMk/>
            <pc:sldMk cId="3650079851" sldId="256"/>
            <ac:spMk id="7" creationId="{33F87879-F222-494D-9C2B-8A3389C91142}"/>
          </ac:spMkLst>
        </pc:spChg>
        <pc:picChg chg="add mod">
          <ac:chgData name="Li Lixiang" userId="6104bbfcb56aea79" providerId="LiveId" clId="{2E7DA596-0B3C-4FAA-895A-786A234B2282}" dt="2021-06-07T08:36:05.730" v="121" actId="1440"/>
          <ac:picMkLst>
            <pc:docMk/>
            <pc:sldMk cId="3650079851" sldId="256"/>
            <ac:picMk id="1026" creationId="{FF9B04DA-D5FC-448F-A843-F85B053E33F5}"/>
          </ac:picMkLst>
        </pc:picChg>
      </pc:sldChg>
      <pc:sldChg chg="del">
        <pc:chgData name="Li Lixiang" userId="6104bbfcb56aea79" providerId="LiveId" clId="{2E7DA596-0B3C-4FAA-895A-786A234B2282}" dt="2021-06-07T08:28:13.813" v="0" actId="47"/>
        <pc:sldMkLst>
          <pc:docMk/>
          <pc:sldMk cId="2854580649" sldId="257"/>
        </pc:sldMkLst>
      </pc:sldChg>
      <pc:sldChg chg="del">
        <pc:chgData name="Li Lixiang" userId="6104bbfcb56aea79" providerId="LiveId" clId="{2E7DA596-0B3C-4FAA-895A-786A234B2282}" dt="2021-06-07T08:28:14.584" v="2" actId="47"/>
        <pc:sldMkLst>
          <pc:docMk/>
          <pc:sldMk cId="928992564" sldId="258"/>
        </pc:sldMkLst>
      </pc:sldChg>
      <pc:sldChg chg="del">
        <pc:chgData name="Li Lixiang" userId="6104bbfcb56aea79" providerId="LiveId" clId="{2E7DA596-0B3C-4FAA-895A-786A234B2282}" dt="2021-06-07T08:28:14.218" v="1" actId="47"/>
        <pc:sldMkLst>
          <pc:docMk/>
          <pc:sldMk cId="390176306" sldId="259"/>
        </pc:sldMkLst>
      </pc:sldChg>
      <pc:sldChg chg="del">
        <pc:chgData name="Li Lixiang" userId="6104bbfcb56aea79" providerId="LiveId" clId="{2E7DA596-0B3C-4FAA-895A-786A234B2282}" dt="2021-06-07T08:28:14.961" v="3" actId="47"/>
        <pc:sldMkLst>
          <pc:docMk/>
          <pc:sldMk cId="3607091366" sldId="260"/>
        </pc:sldMkLst>
      </pc:sldChg>
      <pc:sldChg chg="del">
        <pc:chgData name="Li Lixiang" userId="6104bbfcb56aea79" providerId="LiveId" clId="{2E7DA596-0B3C-4FAA-895A-786A234B2282}" dt="2021-06-07T08:28:15.347" v="4" actId="47"/>
        <pc:sldMkLst>
          <pc:docMk/>
          <pc:sldMk cId="184123586" sldId="261"/>
        </pc:sldMkLst>
      </pc:sldChg>
      <pc:sldChg chg="del">
        <pc:chgData name="Li Lixiang" userId="6104bbfcb56aea79" providerId="LiveId" clId="{2E7DA596-0B3C-4FAA-895A-786A234B2282}" dt="2021-06-07T08:28:15.749" v="5" actId="47"/>
        <pc:sldMkLst>
          <pc:docMk/>
          <pc:sldMk cId="3009608438" sldId="262"/>
        </pc:sldMkLst>
      </pc:sldChg>
      <pc:sldChg chg="del">
        <pc:chgData name="Li Lixiang" userId="6104bbfcb56aea79" providerId="LiveId" clId="{2E7DA596-0B3C-4FAA-895A-786A234B2282}" dt="2021-06-07T08:28:16.147" v="6" actId="47"/>
        <pc:sldMkLst>
          <pc:docMk/>
          <pc:sldMk cId="3406292314" sldId="263"/>
        </pc:sldMkLst>
      </pc:sldChg>
      <pc:sldChg chg="del">
        <pc:chgData name="Li Lixiang" userId="6104bbfcb56aea79" providerId="LiveId" clId="{2E7DA596-0B3C-4FAA-895A-786A234B2282}" dt="2021-06-07T08:28:16.543" v="7" actId="47"/>
        <pc:sldMkLst>
          <pc:docMk/>
          <pc:sldMk cId="2803848671" sldId="264"/>
        </pc:sldMkLst>
      </pc:sldChg>
      <pc:sldChg chg="del">
        <pc:chgData name="Li Lixiang" userId="6104bbfcb56aea79" providerId="LiveId" clId="{2E7DA596-0B3C-4FAA-895A-786A234B2282}" dt="2021-06-07T08:28:16.927" v="8" actId="47"/>
        <pc:sldMkLst>
          <pc:docMk/>
          <pc:sldMk cId="20270977" sldId="265"/>
        </pc:sldMkLst>
      </pc:sldChg>
      <pc:sldChg chg="del">
        <pc:chgData name="Li Lixiang" userId="6104bbfcb56aea79" providerId="LiveId" clId="{2E7DA596-0B3C-4FAA-895A-786A234B2282}" dt="2021-06-07T08:28:17.375" v="9" actId="47"/>
        <pc:sldMkLst>
          <pc:docMk/>
          <pc:sldMk cId="2217555743" sldId="269"/>
        </pc:sldMkLst>
      </pc:sldChg>
      <pc:sldChg chg="del">
        <pc:chgData name="Li Lixiang" userId="6104bbfcb56aea79" providerId="LiveId" clId="{2E7DA596-0B3C-4FAA-895A-786A234B2282}" dt="2021-06-07T08:28:17.791" v="10" actId="47"/>
        <pc:sldMkLst>
          <pc:docMk/>
          <pc:sldMk cId="3585909810" sldId="283"/>
        </pc:sldMkLst>
      </pc:sldChg>
      <pc:sldChg chg="del">
        <pc:chgData name="Li Lixiang" userId="6104bbfcb56aea79" providerId="LiveId" clId="{2E7DA596-0B3C-4FAA-895A-786A234B2282}" dt="2021-06-07T08:28:18.283" v="11" actId="47"/>
        <pc:sldMkLst>
          <pc:docMk/>
          <pc:sldMk cId="878993897" sldId="285"/>
        </pc:sldMkLst>
      </pc:sldChg>
      <pc:sldMasterChg chg="modSldLayout">
        <pc:chgData name="Li Lixiang" userId="6104bbfcb56aea79" providerId="LiveId" clId="{2E7DA596-0B3C-4FAA-895A-786A234B2282}" dt="2021-06-07T08:33:35.534" v="27" actId="167"/>
        <pc:sldMasterMkLst>
          <pc:docMk/>
          <pc:sldMasterMk cId="3997232481" sldId="2147483669"/>
        </pc:sldMasterMkLst>
        <pc:sldLayoutChg chg="addSp delSp modSp mod">
          <pc:chgData name="Li Lixiang" userId="6104bbfcb56aea79" providerId="LiveId" clId="{2E7DA596-0B3C-4FAA-895A-786A234B2282}" dt="2021-06-07T08:33:35.534" v="27" actId="167"/>
          <pc:sldLayoutMkLst>
            <pc:docMk/>
            <pc:sldMasterMk cId="3997232481" sldId="2147483669"/>
            <pc:sldLayoutMk cId="615677745" sldId="2147483670"/>
          </pc:sldLayoutMkLst>
          <pc:picChg chg="del">
            <ac:chgData name="Li Lixiang" userId="6104bbfcb56aea79" providerId="LiveId" clId="{2E7DA596-0B3C-4FAA-895A-786A234B2282}" dt="2021-06-07T08:32:51.845" v="17" actId="478"/>
            <ac:picMkLst>
              <pc:docMk/>
              <pc:sldMasterMk cId="3997232481" sldId="2147483669"/>
              <pc:sldLayoutMk cId="615677745" sldId="2147483670"/>
              <ac:picMk id="7" creationId="{00000000-0000-0000-0000-000000000000}"/>
            </ac:picMkLst>
          </pc:picChg>
          <pc:picChg chg="add mod ord">
            <ac:chgData name="Li Lixiang" userId="6104bbfcb56aea79" providerId="LiveId" clId="{2E7DA596-0B3C-4FAA-895A-786A234B2282}" dt="2021-06-07T08:33:35.534" v="27" actId="167"/>
            <ac:picMkLst>
              <pc:docMk/>
              <pc:sldMasterMk cId="3997232481" sldId="2147483669"/>
              <pc:sldLayoutMk cId="615677745" sldId="2147483670"/>
              <ac:picMk id="9" creationId="{063F38C7-3FE9-4526-BB8F-34E034AB6BDF}"/>
            </ac:picMkLst>
          </pc:picChg>
        </pc:sldLayoutChg>
      </pc:sldMasterChg>
    </pc:docChg>
  </pc:docChgLst>
  <pc:docChgLst>
    <pc:chgData name="Li Lixiang" userId="6104bbfcb56aea79" providerId="LiveId" clId="{FA90E178-771C-4DE3-BB59-7504AC9A7417}"/>
    <pc:docChg chg="undo custSel addSld delSld modSld modMainMaster">
      <pc:chgData name="Li Lixiang" userId="6104bbfcb56aea79" providerId="LiveId" clId="{FA90E178-771C-4DE3-BB59-7504AC9A7417}" dt="2021-09-29T19:24:10.867" v="405" actId="20577"/>
      <pc:docMkLst>
        <pc:docMk/>
      </pc:docMkLst>
      <pc:sldChg chg="addSp delSp modSp mod">
        <pc:chgData name="Li Lixiang" userId="6104bbfcb56aea79" providerId="LiveId" clId="{FA90E178-771C-4DE3-BB59-7504AC9A7417}" dt="2021-07-27T02:15:30.507" v="63" actId="14100"/>
        <pc:sldMkLst>
          <pc:docMk/>
          <pc:sldMk cId="3650079851" sldId="256"/>
        </pc:sldMkLst>
        <pc:spChg chg="mod">
          <ac:chgData name="Li Lixiang" userId="6104bbfcb56aea79" providerId="LiveId" clId="{FA90E178-771C-4DE3-BB59-7504AC9A7417}" dt="2021-07-27T02:13:56.408" v="60" actId="107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FA90E178-771C-4DE3-BB59-7504AC9A7417}" dt="2021-07-27T02:02:42.800" v="15" actId="1076"/>
          <ac:spMkLst>
            <pc:docMk/>
            <pc:sldMk cId="3650079851" sldId="256"/>
            <ac:spMk id="3" creationId="{4B402FD3-2A66-4EF5-9093-5ED6428305A9}"/>
          </ac:spMkLst>
        </pc:spChg>
        <pc:spChg chg="del">
          <ac:chgData name="Li Lixiang" userId="6104bbfcb56aea79" providerId="LiveId" clId="{FA90E178-771C-4DE3-BB59-7504AC9A7417}" dt="2021-07-27T02:03:00.324" v="20" actId="478"/>
          <ac:spMkLst>
            <pc:docMk/>
            <pc:sldMk cId="3650079851" sldId="256"/>
            <ac:spMk id="4" creationId="{8DE6899A-D842-4C9E-ADC1-B0C1377122EA}"/>
          </ac:spMkLst>
        </pc:spChg>
        <pc:spChg chg="del mod">
          <ac:chgData name="Li Lixiang" userId="6104bbfcb56aea79" providerId="LiveId" clId="{FA90E178-771C-4DE3-BB59-7504AC9A7417}" dt="2021-07-27T02:13:44.660" v="57" actId="478"/>
          <ac:spMkLst>
            <pc:docMk/>
            <pc:sldMk cId="3650079851" sldId="256"/>
            <ac:spMk id="6" creationId="{9C538575-A1A1-42F7-900C-F7F6443783C2}"/>
          </ac:spMkLst>
        </pc:spChg>
        <pc:spChg chg="add del mod">
          <ac:chgData name="Li Lixiang" userId="6104bbfcb56aea79" providerId="LiveId" clId="{FA90E178-771C-4DE3-BB59-7504AC9A7417}" dt="2021-07-27T02:03:04.602" v="21" actId="478"/>
          <ac:spMkLst>
            <pc:docMk/>
            <pc:sldMk cId="3650079851" sldId="256"/>
            <ac:spMk id="9" creationId="{1F5ED97B-D984-4D7C-A8A6-F2704AE52DD5}"/>
          </ac:spMkLst>
        </pc:spChg>
        <pc:picChg chg="add mod ord">
          <ac:chgData name="Li Lixiang" userId="6104bbfcb56aea79" providerId="LiveId" clId="{FA90E178-771C-4DE3-BB59-7504AC9A7417}" dt="2021-07-27T02:15:30.507" v="63" actId="14100"/>
          <ac:picMkLst>
            <pc:docMk/>
            <pc:sldMk cId="3650079851" sldId="256"/>
            <ac:picMk id="7" creationId="{46F6E1B0-2D78-4B09-BC7F-CCD3AC4ABC68}"/>
          </ac:picMkLst>
        </pc:picChg>
        <pc:picChg chg="del">
          <ac:chgData name="Li Lixiang" userId="6104bbfcb56aea79" providerId="LiveId" clId="{FA90E178-771C-4DE3-BB59-7504AC9A7417}" dt="2021-07-27T02:00:15.653" v="2" actId="478"/>
          <ac:picMkLst>
            <pc:docMk/>
            <pc:sldMk cId="3650079851" sldId="256"/>
            <ac:picMk id="1026" creationId="{FF9B04DA-D5FC-448F-A843-F85B053E33F5}"/>
          </ac:picMkLst>
        </pc:picChg>
      </pc:sldChg>
      <pc:sldChg chg="del">
        <pc:chgData name="Li Lixiang" userId="6104bbfcb56aea79" providerId="LiveId" clId="{FA90E178-771C-4DE3-BB59-7504AC9A7417}" dt="2021-07-27T02:00:11.386" v="1" actId="47"/>
        <pc:sldMkLst>
          <pc:docMk/>
          <pc:sldMk cId="1904809755" sldId="257"/>
        </pc:sldMkLst>
      </pc:sldChg>
      <pc:sldChg chg="addSp delSp modSp new mod">
        <pc:chgData name="Li Lixiang" userId="6104bbfcb56aea79" providerId="LiveId" clId="{FA90E178-771C-4DE3-BB59-7504AC9A7417}" dt="2021-09-15T08:12:47.017" v="266" actId="20577"/>
        <pc:sldMkLst>
          <pc:docMk/>
          <pc:sldMk cId="2466012865" sldId="257"/>
        </pc:sldMkLst>
        <pc:spChg chg="del">
          <ac:chgData name="Li Lixiang" userId="6104bbfcb56aea79" providerId="LiveId" clId="{FA90E178-771C-4DE3-BB59-7504AC9A7417}" dt="2021-09-02T02:12:12.411" v="65"/>
          <ac:spMkLst>
            <pc:docMk/>
            <pc:sldMk cId="2466012865" sldId="257"/>
            <ac:spMk id="3" creationId="{4BBE4DFE-6497-4393-B824-8672C1F70246}"/>
          </ac:spMkLst>
        </pc:spChg>
        <pc:spChg chg="add mod">
          <ac:chgData name="Li Lixiang" userId="6104bbfcb56aea79" providerId="LiveId" clId="{FA90E178-771C-4DE3-BB59-7504AC9A7417}" dt="2021-09-02T02:14:15.482" v="120" actId="1076"/>
          <ac:spMkLst>
            <pc:docMk/>
            <pc:sldMk cId="2466012865" sldId="257"/>
            <ac:spMk id="6" creationId="{6EAA1DA2-FA8C-4C33-A526-CE28E9F732C6}"/>
          </ac:spMkLst>
        </pc:spChg>
        <pc:spChg chg="add mod">
          <ac:chgData name="Li Lixiang" userId="6104bbfcb56aea79" providerId="LiveId" clId="{FA90E178-771C-4DE3-BB59-7504AC9A7417}" dt="2021-09-15T08:12:47.017" v="266" actId="20577"/>
          <ac:spMkLst>
            <pc:docMk/>
            <pc:sldMk cId="2466012865" sldId="257"/>
            <ac:spMk id="7" creationId="{B212BE50-F633-49DE-A5DB-1E489678A4B0}"/>
          </ac:spMkLst>
        </pc:spChg>
        <pc:spChg chg="add mod">
          <ac:chgData name="Li Lixiang" userId="6104bbfcb56aea79" providerId="LiveId" clId="{FA90E178-771C-4DE3-BB59-7504AC9A7417}" dt="2021-09-02T02:15:32.109" v="179" actId="1036"/>
          <ac:spMkLst>
            <pc:docMk/>
            <pc:sldMk cId="2466012865" sldId="257"/>
            <ac:spMk id="8" creationId="{63909876-2C19-4ED4-8D6C-42B00DAA793C}"/>
          </ac:spMkLst>
        </pc:spChg>
        <pc:picChg chg="add mod">
          <ac:chgData name="Li Lixiang" userId="6104bbfcb56aea79" providerId="LiveId" clId="{FA90E178-771C-4DE3-BB59-7504AC9A7417}" dt="2021-09-02T02:15:49.530" v="190" actId="14100"/>
          <ac:picMkLst>
            <pc:docMk/>
            <pc:sldMk cId="2466012865" sldId="257"/>
            <ac:picMk id="5" creationId="{12250D6B-C1E0-4D59-A56D-8693F06980BE}"/>
          </ac:picMkLst>
        </pc:picChg>
      </pc:sldChg>
      <pc:sldChg chg="del">
        <pc:chgData name="Li Lixiang" userId="6104bbfcb56aea79" providerId="LiveId" clId="{FA90E178-771C-4DE3-BB59-7504AC9A7417}" dt="2021-07-27T02:00:09.932" v="0" actId="47"/>
        <pc:sldMkLst>
          <pc:docMk/>
          <pc:sldMk cId="456249118" sldId="258"/>
        </pc:sldMkLst>
      </pc:sldChg>
      <pc:sldChg chg="modSp add mod">
        <pc:chgData name="Li Lixiang" userId="6104bbfcb56aea79" providerId="LiveId" clId="{FA90E178-771C-4DE3-BB59-7504AC9A7417}" dt="2021-09-22T08:57:56.882" v="307" actId="20577"/>
        <pc:sldMkLst>
          <pc:docMk/>
          <pc:sldMk cId="3941986069" sldId="258"/>
        </pc:sldMkLst>
        <pc:spChg chg="mod">
          <ac:chgData name="Li Lixiang" userId="6104bbfcb56aea79" providerId="LiveId" clId="{FA90E178-771C-4DE3-BB59-7504AC9A7417}" dt="2021-09-22T08:57:56.882" v="307" actId="20577"/>
          <ac:spMkLst>
            <pc:docMk/>
            <pc:sldMk cId="3941986069" sldId="258"/>
            <ac:spMk id="7" creationId="{B212BE50-F633-49DE-A5DB-1E489678A4B0}"/>
          </ac:spMkLst>
        </pc:spChg>
      </pc:sldChg>
      <pc:sldChg chg="modSp add mod">
        <pc:chgData name="Li Lixiang" userId="6104bbfcb56aea79" providerId="LiveId" clId="{FA90E178-771C-4DE3-BB59-7504AC9A7417}" dt="2021-09-29T19:24:10.867" v="405" actId="20577"/>
        <pc:sldMkLst>
          <pc:docMk/>
          <pc:sldMk cId="82551355" sldId="259"/>
        </pc:sldMkLst>
        <pc:spChg chg="mod">
          <ac:chgData name="Li Lixiang" userId="6104bbfcb56aea79" providerId="LiveId" clId="{FA90E178-771C-4DE3-BB59-7504AC9A7417}" dt="2021-09-29T19:24:10.867" v="405" actId="20577"/>
          <ac:spMkLst>
            <pc:docMk/>
            <pc:sldMk cId="82551355" sldId="259"/>
            <ac:spMk id="7" creationId="{B212BE50-F633-49DE-A5DB-1E489678A4B0}"/>
          </ac:spMkLst>
        </pc:spChg>
      </pc:sldChg>
      <pc:sldMasterChg chg="modSldLayout">
        <pc:chgData name="Li Lixiang" userId="6104bbfcb56aea79" providerId="LiveId" clId="{FA90E178-771C-4DE3-BB59-7504AC9A7417}" dt="2021-07-27T02:00:49.587" v="4" actId="478"/>
        <pc:sldMasterMkLst>
          <pc:docMk/>
          <pc:sldMasterMk cId="3997232481" sldId="2147483669"/>
        </pc:sldMasterMkLst>
        <pc:sldLayoutChg chg="delSp modSp mod">
          <pc:chgData name="Li Lixiang" userId="6104bbfcb56aea79" providerId="LiveId" clId="{FA90E178-771C-4DE3-BB59-7504AC9A7417}" dt="2021-07-27T02:00:49.587" v="4" actId="478"/>
          <pc:sldLayoutMkLst>
            <pc:docMk/>
            <pc:sldMasterMk cId="3997232481" sldId="2147483669"/>
            <pc:sldLayoutMk cId="615677745" sldId="2147483670"/>
          </pc:sldLayoutMkLst>
          <pc:picChg chg="del mod">
            <ac:chgData name="Li Lixiang" userId="6104bbfcb56aea79" providerId="LiveId" clId="{FA90E178-771C-4DE3-BB59-7504AC9A7417}" dt="2021-07-27T02:00:49.587" v="4" actId="478"/>
            <ac:picMkLst>
              <pc:docMk/>
              <pc:sldMasterMk cId="3997232481" sldId="2147483669"/>
              <pc:sldLayoutMk cId="615677745" sldId="2147483670"/>
              <ac:picMk id="9" creationId="{063F38C7-3FE9-4526-BB8F-34E034AB6BDF}"/>
            </ac:picMkLst>
          </pc:picChg>
        </pc:sldLayoutChg>
      </pc:sldMasterChg>
    </pc:docChg>
  </pc:docChgLst>
  <pc:docChgLst>
    <pc:chgData name="Li Lixiang" userId="6104bbfcb56aea79" providerId="LiveId" clId="{937F54A5-2272-4F18-8214-A0BA0084D490}"/>
    <pc:docChg chg="undo custSel addSld modSld">
      <pc:chgData name="Li Lixiang" userId="6104bbfcb56aea79" providerId="LiveId" clId="{937F54A5-2272-4F18-8214-A0BA0084D490}" dt="2021-06-29T07:43:12.243" v="111" actId="14100"/>
      <pc:docMkLst>
        <pc:docMk/>
      </pc:docMkLst>
      <pc:sldChg chg="addSp delSp modSp new mod">
        <pc:chgData name="Li Lixiang" userId="6104bbfcb56aea79" providerId="LiveId" clId="{937F54A5-2272-4F18-8214-A0BA0084D490}" dt="2021-06-29T07:43:12.243" v="111" actId="14100"/>
        <pc:sldMkLst>
          <pc:docMk/>
          <pc:sldMk cId="1904809755" sldId="257"/>
        </pc:sldMkLst>
        <pc:spChg chg="del">
          <ac:chgData name="Li Lixiang" userId="6104bbfcb56aea79" providerId="LiveId" clId="{937F54A5-2272-4F18-8214-A0BA0084D490}" dt="2021-06-29T07:36:19.599" v="1" actId="478"/>
          <ac:spMkLst>
            <pc:docMk/>
            <pc:sldMk cId="1904809755" sldId="257"/>
            <ac:spMk id="2" creationId="{96E14BAD-E677-47C0-8A94-6A66AC076267}"/>
          </ac:spMkLst>
        </pc:spChg>
        <pc:spChg chg="del">
          <ac:chgData name="Li Lixiang" userId="6104bbfcb56aea79" providerId="LiveId" clId="{937F54A5-2272-4F18-8214-A0BA0084D490}" dt="2021-06-29T07:36:19.599" v="1" actId="478"/>
          <ac:spMkLst>
            <pc:docMk/>
            <pc:sldMk cId="1904809755" sldId="257"/>
            <ac:spMk id="3" creationId="{476A113C-74C1-463F-8A15-8F2C82ECA45A}"/>
          </ac:spMkLst>
        </pc:spChg>
        <pc:spChg chg="add mod">
          <ac:chgData name="Li Lixiang" userId="6104bbfcb56aea79" providerId="LiveId" clId="{937F54A5-2272-4F18-8214-A0BA0084D490}" dt="2021-06-29T07:42:11.215" v="106" actId="1035"/>
          <ac:spMkLst>
            <pc:docMk/>
            <pc:sldMk cId="1904809755" sldId="257"/>
            <ac:spMk id="14" creationId="{E30B4DB1-8DC9-4A68-AC12-2B6A784DC663}"/>
          </ac:spMkLst>
        </pc:spChg>
        <pc:spChg chg="add mod">
          <ac:chgData name="Li Lixiang" userId="6104bbfcb56aea79" providerId="LiveId" clId="{937F54A5-2272-4F18-8214-A0BA0084D490}" dt="2021-06-29T07:41:51.390" v="78" actId="1076"/>
          <ac:spMkLst>
            <pc:docMk/>
            <pc:sldMk cId="1904809755" sldId="257"/>
            <ac:spMk id="15" creationId="{90D5546F-83D1-4156-94D7-3BC9972767BC}"/>
          </ac:spMkLst>
        </pc:spChg>
        <pc:spChg chg="add mod">
          <ac:chgData name="Li Lixiang" userId="6104bbfcb56aea79" providerId="LiveId" clId="{937F54A5-2272-4F18-8214-A0BA0084D490}" dt="2021-06-29T07:42:05.680" v="100" actId="20577"/>
          <ac:spMkLst>
            <pc:docMk/>
            <pc:sldMk cId="1904809755" sldId="257"/>
            <ac:spMk id="16" creationId="{E4618B8B-42D1-4BDE-B5F4-A2149C24AF81}"/>
          </ac:spMkLst>
        </pc:spChg>
        <pc:spChg chg="add mod">
          <ac:chgData name="Li Lixiang" userId="6104bbfcb56aea79" providerId="LiveId" clId="{937F54A5-2272-4F18-8214-A0BA0084D490}" dt="2021-06-29T07:41:11.497" v="28" actId="207"/>
          <ac:spMkLst>
            <pc:docMk/>
            <pc:sldMk cId="1904809755" sldId="257"/>
            <ac:spMk id="17" creationId="{90409213-C5C3-48FD-B5C7-65154FCCC9F3}"/>
          </ac:spMkLst>
        </pc:spChg>
        <pc:picChg chg="add mod modCrop">
          <ac:chgData name="Li Lixiang" userId="6104bbfcb56aea79" providerId="LiveId" clId="{937F54A5-2272-4F18-8214-A0BA0084D490}" dt="2021-06-29T07:43:12.243" v="111" actId="14100"/>
          <ac:picMkLst>
            <pc:docMk/>
            <pc:sldMk cId="1904809755" sldId="257"/>
            <ac:picMk id="5" creationId="{4A843889-530A-4246-B317-EE70FAD09F41}"/>
          </ac:picMkLst>
        </pc:picChg>
        <pc:picChg chg="add del mod">
          <ac:chgData name="Li Lixiang" userId="6104bbfcb56aea79" providerId="LiveId" clId="{937F54A5-2272-4F18-8214-A0BA0084D490}" dt="2021-06-29T07:39:48.398" v="14"/>
          <ac:picMkLst>
            <pc:docMk/>
            <pc:sldMk cId="1904809755" sldId="257"/>
            <ac:picMk id="7" creationId="{C2D52B7D-E922-489B-ACDF-9DFAB20A8C1D}"/>
          </ac:picMkLst>
        </pc:picChg>
        <pc:picChg chg="add del mod">
          <ac:chgData name="Li Lixiang" userId="6104bbfcb56aea79" providerId="LiveId" clId="{937F54A5-2272-4F18-8214-A0BA0084D490}" dt="2021-06-29T07:39:58.187" v="16" actId="478"/>
          <ac:picMkLst>
            <pc:docMk/>
            <pc:sldMk cId="1904809755" sldId="257"/>
            <ac:picMk id="9" creationId="{26726426-3DAC-43D9-A76F-D80E26CF60CB}"/>
          </ac:picMkLst>
        </pc:picChg>
        <pc:picChg chg="add del mod">
          <ac:chgData name="Li Lixiang" userId="6104bbfcb56aea79" providerId="LiveId" clId="{937F54A5-2272-4F18-8214-A0BA0084D490}" dt="2021-06-29T07:40:20.525" v="20" actId="478"/>
          <ac:picMkLst>
            <pc:docMk/>
            <pc:sldMk cId="1904809755" sldId="257"/>
            <ac:picMk id="11" creationId="{076ADB06-59ED-4F54-883B-DFE99104206E}"/>
          </ac:picMkLst>
        </pc:picChg>
        <pc:picChg chg="add mod">
          <ac:chgData name="Li Lixiang" userId="6104bbfcb56aea79" providerId="LiveId" clId="{937F54A5-2272-4F18-8214-A0BA0084D490}" dt="2021-06-29T07:40:29.876" v="25" actId="1076"/>
          <ac:picMkLst>
            <pc:docMk/>
            <pc:sldMk cId="1904809755" sldId="257"/>
            <ac:picMk id="13" creationId="{7AB09D16-E964-4169-8FA1-ABD837F6D2E4}"/>
          </ac:picMkLst>
        </pc:picChg>
      </pc:sldChg>
    </pc:docChg>
  </pc:docChgLst>
  <pc:docChgLst>
    <pc:chgData name="Li Lixiang" userId="6104bbfcb56aea79" providerId="LiveId" clId="{83AA1C43-A472-4095-BB46-71D4D0A2A8F0}"/>
    <pc:docChg chg="undo custSel addSld modSld">
      <pc:chgData name="Li Lixiang" userId="6104bbfcb56aea79" providerId="LiveId" clId="{83AA1C43-A472-4095-BB46-71D4D0A2A8F0}" dt="2021-07-13T07:39:51.795" v="190" actId="14100"/>
      <pc:docMkLst>
        <pc:docMk/>
      </pc:docMkLst>
      <pc:sldChg chg="addSp delSp modSp new mod setBg">
        <pc:chgData name="Li Lixiang" userId="6104bbfcb56aea79" providerId="LiveId" clId="{83AA1C43-A472-4095-BB46-71D4D0A2A8F0}" dt="2021-07-13T07:39:51.795" v="190" actId="14100"/>
        <pc:sldMkLst>
          <pc:docMk/>
          <pc:sldMk cId="456249118" sldId="258"/>
        </pc:sldMkLst>
        <pc:spChg chg="del">
          <ac:chgData name="Li Lixiang" userId="6104bbfcb56aea79" providerId="LiveId" clId="{83AA1C43-A472-4095-BB46-71D4D0A2A8F0}" dt="2021-07-13T06:54:04.598" v="1" actId="478"/>
          <ac:spMkLst>
            <pc:docMk/>
            <pc:sldMk cId="456249118" sldId="258"/>
            <ac:spMk id="2" creationId="{DD0811B8-E66B-4BC0-A72B-2B93EBA9373E}"/>
          </ac:spMkLst>
        </pc:spChg>
        <pc:spChg chg="del">
          <ac:chgData name="Li Lixiang" userId="6104bbfcb56aea79" providerId="LiveId" clId="{83AA1C43-A472-4095-BB46-71D4D0A2A8F0}" dt="2021-07-13T06:54:04.598" v="1" actId="478"/>
          <ac:spMkLst>
            <pc:docMk/>
            <pc:sldMk cId="456249118" sldId="258"/>
            <ac:spMk id="3" creationId="{A2638C1F-A571-470C-8FE6-024B265F136E}"/>
          </ac:spMkLst>
        </pc:spChg>
        <pc:spChg chg="add mod ord">
          <ac:chgData name="Li Lixiang" userId="6104bbfcb56aea79" providerId="LiveId" clId="{83AA1C43-A472-4095-BB46-71D4D0A2A8F0}" dt="2021-07-13T07:38:48.369" v="173" actId="170"/>
          <ac:spMkLst>
            <pc:docMk/>
            <pc:sldMk cId="456249118" sldId="258"/>
            <ac:spMk id="4" creationId="{242C1185-2FED-406C-A140-BDA7382D061C}"/>
          </ac:spMkLst>
        </pc:spChg>
        <pc:spChg chg="add mod ord">
          <ac:chgData name="Li Lixiang" userId="6104bbfcb56aea79" providerId="LiveId" clId="{83AA1C43-A472-4095-BB46-71D4D0A2A8F0}" dt="2021-07-13T07:38:48.369" v="173" actId="170"/>
          <ac:spMkLst>
            <pc:docMk/>
            <pc:sldMk cId="456249118" sldId="258"/>
            <ac:spMk id="6" creationId="{0B87BE29-A3F7-4AA7-9B60-145EC18B3DC7}"/>
          </ac:spMkLst>
        </pc:spChg>
        <pc:spChg chg="add del mod">
          <ac:chgData name="Li Lixiang" userId="6104bbfcb56aea79" providerId="LiveId" clId="{83AA1C43-A472-4095-BB46-71D4D0A2A8F0}" dt="2021-07-13T06:56:24.051" v="28" actId="478"/>
          <ac:spMkLst>
            <pc:docMk/>
            <pc:sldMk cId="456249118" sldId="258"/>
            <ac:spMk id="11" creationId="{576BE4F2-CD2F-4C70-86A4-6C6357BC59E6}"/>
          </ac:spMkLst>
        </pc:spChg>
        <pc:spChg chg="add">
          <ac:chgData name="Li Lixiang" userId="6104bbfcb56aea79" providerId="LiveId" clId="{83AA1C43-A472-4095-BB46-71D4D0A2A8F0}" dt="2021-07-13T06:55:25.894" v="11" actId="26606"/>
          <ac:spMkLst>
            <pc:docMk/>
            <pc:sldMk cId="456249118" sldId="258"/>
            <ac:spMk id="12" creationId="{6D208839-7407-44E6-AAD8-EA89D18CD7E0}"/>
          </ac:spMkLst>
        </pc:spChg>
        <pc:spChg chg="add">
          <ac:chgData name="Li Lixiang" userId="6104bbfcb56aea79" providerId="LiveId" clId="{83AA1C43-A472-4095-BB46-71D4D0A2A8F0}" dt="2021-07-13T06:55:25.894" v="11" actId="26606"/>
          <ac:spMkLst>
            <pc:docMk/>
            <pc:sldMk cId="456249118" sldId="258"/>
            <ac:spMk id="14" creationId="{8DA1E8CC-C82D-4421-893C-5FA2C607347F}"/>
          </ac:spMkLst>
        </pc:spChg>
        <pc:spChg chg="add mod">
          <ac:chgData name="Li Lixiang" userId="6104bbfcb56aea79" providerId="LiveId" clId="{83AA1C43-A472-4095-BB46-71D4D0A2A8F0}" dt="2021-07-13T07:39:51.795" v="190" actId="14100"/>
          <ac:spMkLst>
            <pc:docMk/>
            <pc:sldMk cId="456249118" sldId="258"/>
            <ac:spMk id="15" creationId="{4AE1E29C-BE54-497B-9DB1-CA44F3891C2E}"/>
          </ac:spMkLst>
        </pc:spChg>
        <pc:grpChg chg="add del mod ord">
          <ac:chgData name="Li Lixiang" userId="6104bbfcb56aea79" providerId="LiveId" clId="{83AA1C43-A472-4095-BB46-71D4D0A2A8F0}" dt="2021-07-13T07:32:55.368" v="157" actId="478"/>
          <ac:grpSpMkLst>
            <pc:docMk/>
            <pc:sldMk cId="456249118" sldId="258"/>
            <ac:grpSpMk id="9" creationId="{074ABC7B-DE1B-48E3-8D0D-1E2ED6D586CC}"/>
          </ac:grpSpMkLst>
        </pc:grpChg>
        <pc:picChg chg="add mod ord">
          <ac:chgData name="Li Lixiang" userId="6104bbfcb56aea79" providerId="LiveId" clId="{83AA1C43-A472-4095-BB46-71D4D0A2A8F0}" dt="2021-07-13T07:38:48.369" v="173" actId="170"/>
          <ac:picMkLst>
            <pc:docMk/>
            <pc:sldMk cId="456249118" sldId="258"/>
            <ac:picMk id="3" creationId="{5E84AD28-F657-42AE-8F31-D7D9EA9E490E}"/>
          </ac:picMkLst>
        </pc:picChg>
        <pc:picChg chg="add del mod ord topLvl modCrop">
          <ac:chgData name="Li Lixiang" userId="6104bbfcb56aea79" providerId="LiveId" clId="{83AA1C43-A472-4095-BB46-71D4D0A2A8F0}" dt="2021-07-13T07:32:55.368" v="157" actId="478"/>
          <ac:picMkLst>
            <pc:docMk/>
            <pc:sldMk cId="456249118" sldId="258"/>
            <ac:picMk id="5" creationId="{E24696EE-69EE-4DB7-B2F2-D70B9BD20CCD}"/>
          </ac:picMkLst>
        </pc:picChg>
        <pc:picChg chg="add del mod ord topLvl">
          <ac:chgData name="Li Lixiang" userId="6104bbfcb56aea79" providerId="LiveId" clId="{83AA1C43-A472-4095-BB46-71D4D0A2A8F0}" dt="2021-07-13T07:37:43.096" v="166" actId="478"/>
          <ac:picMkLst>
            <pc:docMk/>
            <pc:sldMk cId="456249118" sldId="258"/>
            <ac:picMk id="8" creationId="{B6E6FC88-94C8-4241-92AF-C7A6C6E7D130}"/>
          </ac:picMkLst>
        </pc:picChg>
        <pc:picChg chg="add del">
          <ac:chgData name="Li Lixiang" userId="6104bbfcb56aea79" providerId="LiveId" clId="{83AA1C43-A472-4095-BB46-71D4D0A2A8F0}" dt="2021-07-13T06:55:25.882" v="10" actId="26606"/>
          <ac:picMkLst>
            <pc:docMk/>
            <pc:sldMk cId="456249118" sldId="258"/>
            <ac:picMk id="10" creationId="{8BEA9AF1-EF35-4EC4-862B-93C14919B564}"/>
          </ac:picMkLst>
        </pc:picChg>
        <pc:picChg chg="add mod">
          <ac:chgData name="Li Lixiang" userId="6104bbfcb56aea79" providerId="LiveId" clId="{83AA1C43-A472-4095-BB46-71D4D0A2A8F0}" dt="2021-07-13T07:37:58.169" v="168" actId="1076"/>
          <ac:picMkLst>
            <pc:docMk/>
            <pc:sldMk cId="456249118" sldId="258"/>
            <ac:picMk id="11" creationId="{D4067F68-2571-4609-AD91-69913CC93F46}"/>
          </ac:picMkLst>
        </pc:picChg>
        <pc:picChg chg="add">
          <ac:chgData name="Li Lixiang" userId="6104bbfcb56aea79" providerId="LiveId" clId="{83AA1C43-A472-4095-BB46-71D4D0A2A8F0}" dt="2021-07-13T06:55:25.894" v="11" actId="26606"/>
          <ac:picMkLst>
            <pc:docMk/>
            <pc:sldMk cId="456249118" sldId="258"/>
            <ac:picMk id="13" creationId="{8BEA9AF1-EF35-4EC4-862B-93C14919B564}"/>
          </ac:picMkLst>
        </pc:pic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07T08:14:42.243" v="751" actId="1076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6F6E1B0-2D78-4B09-BC7F-CCD3AC4A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100" y="5710771"/>
            <a:ext cx="10107304" cy="1015996"/>
          </a:xfrm>
        </p:spPr>
        <p:txBody>
          <a:bodyPr>
            <a:normAutofit fontScale="90000"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, </a:t>
            </a:r>
            <a:r>
              <a:rPr lang="en-US" sz="5400" b="1" dirty="0" err="1"/>
              <a:t>numpy</a:t>
            </a:r>
            <a:r>
              <a:rPr lang="en-US" sz="5400" b="1" dirty="0"/>
              <a:t>, pandas, matplotlib</a:t>
            </a:r>
            <a:endParaRPr lang="en-MY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02FD3-2A66-4EF5-9093-5ED6428305A9}"/>
              </a:ext>
            </a:extLst>
          </p:cNvPr>
          <p:cNvSpPr txBox="1"/>
          <p:nvPr/>
        </p:nvSpPr>
        <p:spPr>
          <a:xfrm>
            <a:off x="10321310" y="2132512"/>
            <a:ext cx="231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 Black" panose="020B0604020202020204" pitchFamily="18" charset="0"/>
              </a:rPr>
              <a:t>By: Bon Lee</a:t>
            </a:r>
            <a:endParaRPr lang="en-MY" sz="2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4B5-9C09-4051-BB07-3EE004D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2250D6B-C1E0-4D59-A56D-8693F069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437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A1DA2-FA8C-4C33-A526-CE28E9F732C6}"/>
              </a:ext>
            </a:extLst>
          </p:cNvPr>
          <p:cNvSpPr txBox="1"/>
          <p:nvPr/>
        </p:nvSpPr>
        <p:spPr>
          <a:xfrm>
            <a:off x="6972431" y="0"/>
            <a:ext cx="521956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DATA SCIENCE</a:t>
            </a:r>
            <a:endParaRPr lang="en-MY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12BE50-F633-49DE-A5DB-1E489678A4B0}"/>
              </a:ext>
            </a:extLst>
          </p:cNvPr>
          <p:cNvSpPr txBox="1">
            <a:spLocks/>
          </p:cNvSpPr>
          <p:nvPr/>
        </p:nvSpPr>
        <p:spPr>
          <a:xfrm>
            <a:off x="6568580" y="5606178"/>
            <a:ext cx="5629015" cy="101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 err="1"/>
              <a:t>Scipy</a:t>
            </a:r>
            <a:r>
              <a:rPr lang="en-US" sz="5400" b="1" dirty="0"/>
              <a:t> stats, scikit-learn, linear regression</a:t>
            </a:r>
            <a:endParaRPr lang="en-MY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09876-2C19-4ED4-8D6C-42B00DAA793C}"/>
              </a:ext>
            </a:extLst>
          </p:cNvPr>
          <p:cNvSpPr txBox="1"/>
          <p:nvPr/>
        </p:nvSpPr>
        <p:spPr>
          <a:xfrm>
            <a:off x="10279366" y="2174457"/>
            <a:ext cx="187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 Black" panose="020B0604020202020204" pitchFamily="18" charset="0"/>
              </a:rPr>
              <a:t>By: Bon Lee</a:t>
            </a:r>
            <a:endParaRPr lang="en-MY" sz="2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4B5-9C09-4051-BB07-3EE004D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2250D6B-C1E0-4D59-A56D-8693F069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437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A1DA2-FA8C-4C33-A526-CE28E9F732C6}"/>
              </a:ext>
            </a:extLst>
          </p:cNvPr>
          <p:cNvSpPr txBox="1"/>
          <p:nvPr/>
        </p:nvSpPr>
        <p:spPr>
          <a:xfrm>
            <a:off x="6972431" y="0"/>
            <a:ext cx="521956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DATA SCIENCE</a:t>
            </a:r>
            <a:endParaRPr lang="en-MY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12BE50-F633-49DE-A5DB-1E489678A4B0}"/>
              </a:ext>
            </a:extLst>
          </p:cNvPr>
          <p:cNvSpPr txBox="1">
            <a:spLocks/>
          </p:cNvSpPr>
          <p:nvPr/>
        </p:nvSpPr>
        <p:spPr>
          <a:xfrm>
            <a:off x="6568580" y="5606178"/>
            <a:ext cx="5629015" cy="101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/>
              <a:t>Clustering with </a:t>
            </a:r>
            <a:r>
              <a:rPr lang="en-US" sz="5400" b="1" dirty="0" err="1"/>
              <a:t>Scipy</a:t>
            </a:r>
            <a:r>
              <a:rPr lang="en-US" sz="5400" b="1" dirty="0"/>
              <a:t> stats, scikit-learn</a:t>
            </a:r>
            <a:endParaRPr lang="en-MY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09876-2C19-4ED4-8D6C-42B00DAA793C}"/>
              </a:ext>
            </a:extLst>
          </p:cNvPr>
          <p:cNvSpPr txBox="1"/>
          <p:nvPr/>
        </p:nvSpPr>
        <p:spPr>
          <a:xfrm>
            <a:off x="10279366" y="2174457"/>
            <a:ext cx="187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 Black" panose="020B0604020202020204" pitchFamily="18" charset="0"/>
              </a:rPr>
              <a:t>By: Bon Lee</a:t>
            </a:r>
            <a:endParaRPr lang="en-MY" sz="2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8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4B5-9C09-4051-BB07-3EE004D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2250D6B-C1E0-4D59-A56D-8693F069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437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A1DA2-FA8C-4C33-A526-CE28E9F732C6}"/>
              </a:ext>
            </a:extLst>
          </p:cNvPr>
          <p:cNvSpPr txBox="1"/>
          <p:nvPr/>
        </p:nvSpPr>
        <p:spPr>
          <a:xfrm>
            <a:off x="6972431" y="0"/>
            <a:ext cx="521956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DATA SCIENCE</a:t>
            </a:r>
            <a:endParaRPr lang="en-MY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12BE50-F633-49DE-A5DB-1E489678A4B0}"/>
              </a:ext>
            </a:extLst>
          </p:cNvPr>
          <p:cNvSpPr txBox="1">
            <a:spLocks/>
          </p:cNvSpPr>
          <p:nvPr/>
        </p:nvSpPr>
        <p:spPr>
          <a:xfrm>
            <a:off x="6568580" y="5606178"/>
            <a:ext cx="5629015" cy="101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/>
              <a:t>Classification using scikit-learn. Time series </a:t>
            </a:r>
            <a:r>
              <a:rPr lang="en-US" sz="5400" b="1" dirty="0" err="1"/>
              <a:t>arima</a:t>
            </a:r>
            <a:r>
              <a:rPr lang="en-US" sz="5400" b="1" dirty="0"/>
              <a:t> modeling</a:t>
            </a:r>
            <a:endParaRPr lang="en-MY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09876-2C19-4ED4-8D6C-42B00DAA793C}"/>
              </a:ext>
            </a:extLst>
          </p:cNvPr>
          <p:cNvSpPr txBox="1"/>
          <p:nvPr/>
        </p:nvSpPr>
        <p:spPr>
          <a:xfrm>
            <a:off x="10279366" y="2174457"/>
            <a:ext cx="187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 Black" panose="020B0604020202020204" pitchFamily="18" charset="0"/>
              </a:rPr>
              <a:t>By: Bon Lee</a:t>
            </a:r>
            <a:endParaRPr lang="en-MY" sz="20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1173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Amasis MT Pro Black</vt:lpstr>
      <vt:lpstr>Arial</vt:lpstr>
      <vt:lpstr>Calibri</vt:lpstr>
      <vt:lpstr>Calibri Light</vt:lpstr>
      <vt:lpstr>Celestial</vt:lpstr>
      <vt:lpstr>Jupyter, numpy, pandas, matplotlib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2021-09-29T19:24:15Z</dcterms:modified>
</cp:coreProperties>
</file>