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ED289-21FD-45BF-B8BE-3D90BCA04CA9}" v="1" dt="2021-10-07T09:44:18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FD1ED289-21FD-45BF-B8BE-3D90BCA04CA9}"/>
    <pc:docChg chg="undo custSel addSld modSld">
      <pc:chgData name="Li Lixiang" userId="6104bbfcb56aea79" providerId="LiveId" clId="{FD1ED289-21FD-45BF-B8BE-3D90BCA04CA9}" dt="2021-10-07T09:54:44.507" v="206" actId="207"/>
      <pc:docMkLst>
        <pc:docMk/>
      </pc:docMkLst>
      <pc:sldChg chg="addSp modSp new mod">
        <pc:chgData name="Li Lixiang" userId="6104bbfcb56aea79" providerId="LiveId" clId="{FD1ED289-21FD-45BF-B8BE-3D90BCA04CA9}" dt="2021-10-07T09:54:44.507" v="206" actId="207"/>
        <pc:sldMkLst>
          <pc:docMk/>
          <pc:sldMk cId="3927263617" sldId="256"/>
        </pc:sldMkLst>
        <pc:spChg chg="mod">
          <ac:chgData name="Li Lixiang" userId="6104bbfcb56aea79" providerId="LiveId" clId="{FD1ED289-21FD-45BF-B8BE-3D90BCA04CA9}" dt="2021-10-07T09:54:20.979" v="173" actId="14100"/>
          <ac:spMkLst>
            <pc:docMk/>
            <pc:sldMk cId="3927263617" sldId="256"/>
            <ac:spMk id="2" creationId="{5783F0F8-A70A-4807-94FD-0EA5B3C75AA8}"/>
          </ac:spMkLst>
        </pc:spChg>
        <pc:spChg chg="mod">
          <ac:chgData name="Li Lixiang" userId="6104bbfcb56aea79" providerId="LiveId" clId="{FD1ED289-21FD-45BF-B8BE-3D90BCA04CA9}" dt="2021-10-07T09:54:44.507" v="206" actId="207"/>
          <ac:spMkLst>
            <pc:docMk/>
            <pc:sldMk cId="3927263617" sldId="256"/>
            <ac:spMk id="3" creationId="{482FAB08-52E5-4837-B513-0CE2D3BC10F7}"/>
          </ac:spMkLst>
        </pc:spChg>
        <pc:picChg chg="add mod ord">
          <ac:chgData name="Li Lixiang" userId="6104bbfcb56aea79" providerId="LiveId" clId="{FD1ED289-21FD-45BF-B8BE-3D90BCA04CA9}" dt="2021-10-07T09:51:58.886" v="44" actId="1076"/>
          <ac:picMkLst>
            <pc:docMk/>
            <pc:sldMk cId="3927263617" sldId="256"/>
            <ac:picMk id="5" creationId="{DF753CDC-D96C-42C0-A9F9-D5945C4907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4531-A1A9-4190-BAC0-2D4455EB5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70501-BBAB-4F75-93B7-75BF97B21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9E61-ADF7-4616-AD0F-97E96AF9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63FC-B698-4C8D-8127-3F7012577140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36AE-2445-4912-8640-F2C3286D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0352-0BBE-48AC-9AC7-199022AE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14F-DA70-4976-A261-6243567B09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111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9BA2-6156-493A-8F19-BFA5B4C4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6C5B-A0EB-487D-AA86-8D19E640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9A4E-7496-4018-84B8-D9DC9B0D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63FC-B698-4C8D-8127-3F7012577140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B099A-059F-4F89-8954-E65C9B0E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5A10-6999-4DC5-86D3-7BFB3187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14F-DA70-4976-A261-6243567B09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545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8B1D2-95AF-4D05-8A29-4BE367D41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19F90-C648-4AA7-AD7C-2D10A3159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8C8A-C327-46B8-B0B9-6FA67858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63FC-B698-4C8D-8127-3F7012577140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D043A-BF9A-4A9D-9625-34CD1D54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416C-02F9-4BDE-B19A-E5BA5762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14F-DA70-4976-A261-6243567B09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663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962E-E491-4B65-854F-000F45D5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525C-C87F-4B4B-8C50-5C72B05C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130A-126B-40E7-85A8-5820E37C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63FC-B698-4C8D-8127-3F7012577140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C0AC-B505-4E7A-AEF2-B4C40263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89DC-ED28-42B6-A268-5BC237DC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14F-DA70-4976-A261-6243567B09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44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EE2C-870F-4D12-AD82-004C3E4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DF3E-55A0-4E10-B1D2-4A919E1C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F47A-136E-4921-AC57-277F22AE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63FC-B698-4C8D-8127-3F7012577140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5229-2944-4BFD-9BB3-45DAB004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C459-6B4B-4D3B-A012-47201E8C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14F-DA70-4976-A261-6243567B09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808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BDBE-0CF9-4F35-9759-3B54C2B3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2C9A-8815-4D4B-AC65-60357B6A9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39387-5E57-4E8D-955E-A53973F10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9756-B0B1-449B-8DD3-296B57AF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63FC-B698-4C8D-8127-3F7012577140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87B3C-E641-48B4-9804-6A455756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B0C38-0AD2-4E65-A517-EFCEFA96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14F-DA70-4976-A261-6243567B09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471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C1D7-6A7C-43C6-90B3-379CA223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1614-4266-4865-BE99-667A35216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9A8B3-6ECD-45E4-B80B-EB14C47CB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ECCE9-D8A7-4056-B5BA-7DD43340C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95883-2186-4A68-8C46-924E90211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9365F-7F74-4119-9A71-59CDA03F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63FC-B698-4C8D-8127-3F7012577140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CFEC5-284C-4D2C-A7BD-EB98A5DC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0240B-3839-401C-846D-E116239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14F-DA70-4976-A261-6243567B09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21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2EAF-48B1-44C0-B7E7-5FA0BF5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C9789-2DEE-4F04-A592-595E857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63FC-B698-4C8D-8127-3F7012577140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5041B-0D76-4134-A6D6-D2C24CD5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9FDD7-4819-4ACB-82D4-B92A8821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14F-DA70-4976-A261-6243567B09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837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C0259-8B95-45D0-87FC-C7348128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63FC-B698-4C8D-8127-3F7012577140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BA74-25E5-403D-8B5C-6370E5A1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1DC2A-B3B2-474C-BBDC-7525EFA3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14F-DA70-4976-A261-6243567B09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737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0EC0-E047-4D26-B25B-C310C7FB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1EEA-2089-4D11-BFA7-648B48FE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3D31F-00CD-4B00-A3B9-36B33CAC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CAFF4-674B-4E63-8F25-2BACC494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63FC-B698-4C8D-8127-3F7012577140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2C6EB-B1BA-414F-BDB5-1346EAC7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CA40-4351-41D0-8A04-9EF81F1D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14F-DA70-4976-A261-6243567B09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346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8C9B-F19E-4DFB-B0F6-20188DB8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D0C2F-7E4D-435D-A691-172FDE3F6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DC2B1-2BD0-4FFF-9F35-D31AF08AC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01D3E-33B3-4402-9705-F828CFBB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63FC-B698-4C8D-8127-3F7012577140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D67F-660A-4C1B-B8BD-69F84188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8CDF3-A1C5-4ACE-A84A-8FEACFB4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14F-DA70-4976-A261-6243567B09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935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4FEDD-AA72-42EB-B79E-D96D40D2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7D38B-DDAA-45EA-9BAE-89620F50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2CC88-41F3-43F2-93B3-A9EFDFFB5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63FC-B698-4C8D-8127-3F7012577140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C474-3DC5-4F70-8F26-73FB72B56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51A6-1184-4C78-8B2E-5198F7BE9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114F-DA70-4976-A261-6243567B09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656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F753CDC-D96C-42C0-A9F9-D5945C490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"/>
            <a:ext cx="12192000" cy="6857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3F0F8-A70A-4807-94FD-0EA5B3C75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1091" y="2068947"/>
            <a:ext cx="5310908" cy="13693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Learn Django </a:t>
            </a:r>
            <a:endParaRPr lang="en-MY" dirty="0">
              <a:solidFill>
                <a:schemeClr val="accent6">
                  <a:lumMod val="60000"/>
                  <a:lumOff val="4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AB08-52E5-4837-B513-0CE2D3BC1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4836" y="3546623"/>
            <a:ext cx="5310908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Python Based Free and Open Source Webapp Framework</a:t>
            </a:r>
            <a:endParaRPr lang="en-MY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6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Office Theme</vt:lpstr>
      <vt:lpstr>Learn Django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Django </dc:title>
  <dc:creator>Li Lixiang</dc:creator>
  <cp:lastModifiedBy>Li Lixiang</cp:lastModifiedBy>
  <cp:revision>1</cp:revision>
  <dcterms:created xsi:type="dcterms:W3CDTF">2021-10-07T09:43:46Z</dcterms:created>
  <dcterms:modified xsi:type="dcterms:W3CDTF">2021-10-07T09:55:07Z</dcterms:modified>
</cp:coreProperties>
</file>