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7" r:id="rId3"/>
    <p:sldId id="276" r:id="rId4"/>
    <p:sldId id="262" r:id="rId5"/>
    <p:sldId id="279" r:id="rId6"/>
    <p:sldId id="280" r:id="rId7"/>
    <p:sldId id="277" r:id="rId8"/>
    <p:sldId id="260" r:id="rId9"/>
    <p:sldId id="278" r:id="rId10"/>
    <p:sldId id="281" r:id="rId11"/>
    <p:sldId id="258" r:id="rId12"/>
    <p:sldId id="261" r:id="rId13"/>
    <p:sldId id="263" r:id="rId14"/>
    <p:sldId id="264" r:id="rId15"/>
    <p:sldId id="265" r:id="rId16"/>
    <p:sldId id="266" r:id="rId17"/>
    <p:sldId id="267" r:id="rId18"/>
    <p:sldId id="268" r:id="rId19"/>
    <p:sldId id="269" r:id="rId20"/>
    <p:sldId id="274" r:id="rId21"/>
    <p:sldId id="270" r:id="rId22"/>
    <p:sldId id="272" r:id="rId23"/>
    <p:sldId id="273" r:id="rId24"/>
    <p:sldId id="271"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4DB6C-69C5-4C84-9714-7DFF6EE8307D}" v="35" dt="2021-10-14T07:34:59.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delSld modSld sldOrd">
      <pc:chgData name="Li Lixiang" userId="6104bbfcb56aea79" providerId="LiveId" clId="{8F24DB6C-69C5-4C84-9714-7DFF6EE8307D}" dt="2021-10-14T09:34:06.359" v="12765"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9-01T03:40:19.162" v="8702" actId="1076"/>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9-01T03:40:16.711" v="8701" actId="27636"/>
          <ac:spMkLst>
            <pc:docMk/>
            <pc:sldMk cId="4118967571" sldId="257"/>
            <ac:spMk id="3" creationId="{588B000C-CCD7-42E0-A4A2-DB893ED55A0D}"/>
          </ac:spMkLst>
        </pc:spChg>
        <pc:spChg chg="mod">
          <ac:chgData name="Li Lixiang" userId="6104bbfcb56aea79" providerId="LiveId" clId="{8F24DB6C-69C5-4C84-9714-7DFF6EE8307D}" dt="2021-09-01T03:40:19.162" v="8702" actId="1076"/>
          <ac:spMkLst>
            <pc:docMk/>
            <pc:sldMk cId="4118967571" sldId="257"/>
            <ac:spMk id="11" creationId="{35271B47-7046-46BD-9714-C0D01C876CAF}"/>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10-07T14:08:47.529" v="11422"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pChg chg="mod">
          <ac:chgData name="Li Lixiang" userId="6104bbfcb56aea79" providerId="LiveId" clId="{8F24DB6C-69C5-4C84-9714-7DFF6EE8307D}" dt="2021-10-07T14:08:47.529" v="11422" actId="20577"/>
          <ac:spMkLst>
            <pc:docMk/>
            <pc:sldMk cId="2618729237" sldId="258"/>
            <ac:spMk id="4" creationId="{F8010734-1431-4E4B-B64A-C6C8E645D888}"/>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addSp delSp modSp mod">
        <pc:chgData name="Li Lixiang" userId="6104bbfcb56aea79" providerId="LiveId" clId="{8F24DB6C-69C5-4C84-9714-7DFF6EE8307D}" dt="2021-10-07T14:07:43.617" v="11331" actId="20577"/>
        <pc:sldMkLst>
          <pc:docMk/>
          <pc:sldMk cId="1584354543" sldId="260"/>
        </pc:sldMkLst>
        <pc:spChg chg="mod">
          <ac:chgData name="Li Lixiang" userId="6104bbfcb56aea79" providerId="LiveId" clId="{8F24DB6C-69C5-4C84-9714-7DFF6EE8307D}" dt="2021-10-07T10:26:17.961" v="10319" actId="6549"/>
          <ac:spMkLst>
            <pc:docMk/>
            <pc:sldMk cId="1584354543" sldId="260"/>
            <ac:spMk id="2" creationId="{5A817F65-0249-4813-916F-D22CF5F41D8C}"/>
          </ac:spMkLst>
        </pc:spChg>
        <pc:spChg chg="mod">
          <ac:chgData name="Li Lixiang" userId="6104bbfcb56aea79" providerId="LiveId" clId="{8F24DB6C-69C5-4C84-9714-7DFF6EE8307D}" dt="2021-10-07T10:25:27.087" v="10313" actId="20577"/>
          <ac:spMkLst>
            <pc:docMk/>
            <pc:sldMk cId="1584354543" sldId="260"/>
            <ac:spMk id="3" creationId="{588B000C-CCD7-42E0-A4A2-DB893ED55A0D}"/>
          </ac:spMkLst>
        </pc:spChg>
        <pc:spChg chg="mod">
          <ac:chgData name="Li Lixiang" userId="6104bbfcb56aea79" providerId="LiveId" clId="{8F24DB6C-69C5-4C84-9714-7DFF6EE8307D}" dt="2021-10-07T14:07:36.228" v="11323" actId="14100"/>
          <ac:spMkLst>
            <pc:docMk/>
            <pc:sldMk cId="1584354543" sldId="260"/>
            <ac:spMk id="4" creationId="{74F051B5-541C-4D79-B3BE-4C5BFEF8E3C8}"/>
          </ac:spMkLst>
        </pc:spChg>
        <pc:spChg chg="del mod">
          <ac:chgData name="Li Lixiang" userId="6104bbfcb56aea79" providerId="LiveId" clId="{8F24DB6C-69C5-4C84-9714-7DFF6EE8307D}" dt="2021-10-07T10:22:45.816" v="10047" actId="478"/>
          <ac:spMkLst>
            <pc:docMk/>
            <pc:sldMk cId="1584354543" sldId="260"/>
            <ac:spMk id="10" creationId="{397071C1-7808-4E40-BA98-053F5D4601C0}"/>
          </ac:spMkLst>
        </pc:spChg>
        <pc:spChg chg="add mod">
          <ac:chgData name="Li Lixiang" userId="6104bbfcb56aea79" providerId="LiveId" clId="{8F24DB6C-69C5-4C84-9714-7DFF6EE8307D}" dt="2021-10-07T14:07:43.617" v="11331" actId="20577"/>
          <ac:spMkLst>
            <pc:docMk/>
            <pc:sldMk cId="1584354543" sldId="260"/>
            <ac:spMk id="12" creationId="{1A7F3BA8-8E56-4F8D-B577-33D461817B21}"/>
          </ac:spMkLst>
        </pc:spChg>
        <pc:spChg chg="add mod">
          <ac:chgData name="Li Lixiang" userId="6104bbfcb56aea79" providerId="LiveId" clId="{8F24DB6C-69C5-4C84-9714-7DFF6EE8307D}" dt="2021-10-07T10:25:46.926" v="10316" actId="1076"/>
          <ac:spMkLst>
            <pc:docMk/>
            <pc:sldMk cId="1584354543" sldId="260"/>
            <ac:spMk id="15" creationId="{6A5C6868-A275-4848-936A-72E6EFF8F23B}"/>
          </ac:spMkLst>
        </pc:spChg>
        <pc:spChg chg="del">
          <ac:chgData name="Li Lixiang" userId="6104bbfcb56aea79" providerId="LiveId" clId="{8F24DB6C-69C5-4C84-9714-7DFF6EE8307D}" dt="2021-10-07T10:22:45.816" v="10047" actId="478"/>
          <ac:spMkLst>
            <pc:docMk/>
            <pc:sldMk cId="1584354543" sldId="260"/>
            <ac:spMk id="19" creationId="{BA7791E8-A911-4F39-BA6F-EFE1F9937C78}"/>
          </ac:spMkLst>
        </pc:spChg>
        <pc:picChg chg="del">
          <ac:chgData name="Li Lixiang" userId="6104bbfcb56aea79" providerId="LiveId" clId="{8F24DB6C-69C5-4C84-9714-7DFF6EE8307D}" dt="2021-10-07T10:22:45.816" v="10047" actId="478"/>
          <ac:picMkLst>
            <pc:docMk/>
            <pc:sldMk cId="1584354543" sldId="260"/>
            <ac:picMk id="17" creationId="{12110DD2-C4A3-4B50-B2CF-6F1A5B931217}"/>
          </ac:picMkLst>
        </pc:picChg>
        <pc:cxnChg chg="mod">
          <ac:chgData name="Li Lixiang" userId="6104bbfcb56aea79" providerId="LiveId" clId="{8F24DB6C-69C5-4C84-9714-7DFF6EE8307D}" dt="2021-09-01T02:43:27.791" v="8328" actId="1036"/>
          <ac:cxnSpMkLst>
            <pc:docMk/>
            <pc:sldMk cId="1584354543" sldId="260"/>
            <ac:cxnSpMk id="8" creationId="{DC9F0F09-46AA-4591-B78E-2D88B81F800A}"/>
          </ac:cxnSpMkLst>
        </pc:cxnChg>
        <pc:cxnChg chg="del">
          <ac:chgData name="Li Lixiang" userId="6104bbfcb56aea79" providerId="LiveId" clId="{8F24DB6C-69C5-4C84-9714-7DFF6EE8307D}" dt="2021-10-07T10:22:45.816" v="10047" actId="478"/>
          <ac:cxnSpMkLst>
            <pc:docMk/>
            <pc:sldMk cId="1584354543" sldId="260"/>
            <ac:cxnSpMk id="14" creationId="{F7F173F8-C144-4172-BA52-F18011A6E358}"/>
          </ac:cxnSpMkLst>
        </pc:cxn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addSp delSp modSp mod">
        <pc:chgData name="Li Lixiang" userId="6104bbfcb56aea79" providerId="LiveId" clId="{8F24DB6C-69C5-4C84-9714-7DFF6EE8307D}" dt="2021-10-11T08:18:52.855" v="11725" actId="6549"/>
        <pc:sldMkLst>
          <pc:docMk/>
          <pc:sldMk cId="3489188295" sldId="262"/>
        </pc:sldMkLst>
        <pc:spChg chg="mod">
          <ac:chgData name="Li Lixiang" userId="6104bbfcb56aea79" providerId="LiveId" clId="{8F24DB6C-69C5-4C84-9714-7DFF6EE8307D}" dt="2021-09-01T02:42:16.267" v="8278" actId="1035"/>
          <ac:spMkLst>
            <pc:docMk/>
            <pc:sldMk cId="3489188295" sldId="262"/>
            <ac:spMk id="2" creationId="{5A817F65-0249-4813-916F-D22CF5F41D8C}"/>
          </ac:spMkLst>
        </pc:spChg>
        <pc:spChg chg="mod">
          <ac:chgData name="Li Lixiang" userId="6104bbfcb56aea79" providerId="LiveId" clId="{8F24DB6C-69C5-4C84-9714-7DFF6EE8307D}" dt="2021-09-01T02:35:50.418" v="8049" actId="1035"/>
          <ac:spMkLst>
            <pc:docMk/>
            <pc:sldMk cId="3489188295" sldId="262"/>
            <ac:spMk id="3" creationId="{588B000C-CCD7-42E0-A4A2-DB893ED55A0D}"/>
          </ac:spMkLst>
        </pc:spChg>
        <pc:spChg chg="mod">
          <ac:chgData name="Li Lixiang" userId="6104bbfcb56aea79" providerId="LiveId" clId="{8F24DB6C-69C5-4C84-9714-7DFF6EE8307D}" dt="2021-10-11T08:18:52.855" v="11725" actId="6549"/>
          <ac:spMkLst>
            <pc:docMk/>
            <pc:sldMk cId="3489188295" sldId="262"/>
            <ac:spMk id="4" creationId="{D9D32C28-1F8D-4BDD-B301-76D1163932F3}"/>
          </ac:spMkLst>
        </pc:spChg>
        <pc:spChg chg="mod">
          <ac:chgData name="Li Lixiang" userId="6104bbfcb56aea79" providerId="LiveId" clId="{8F24DB6C-69C5-4C84-9714-7DFF6EE8307D}" dt="2021-10-07T13:13:39.344" v="10510" actId="20577"/>
          <ac:spMkLst>
            <pc:docMk/>
            <pc:sldMk cId="3489188295" sldId="262"/>
            <ac:spMk id="5" creationId="{E64D3036-BB0C-4D1D-8320-4F8B5CD5E578}"/>
          </ac:spMkLst>
        </pc:spChg>
        <pc:spChg chg="add mod">
          <ac:chgData name="Li Lixiang" userId="6104bbfcb56aea79" providerId="LiveId" clId="{8F24DB6C-69C5-4C84-9714-7DFF6EE8307D}" dt="2021-10-11T07:29:39.503" v="11677" actId="1076"/>
          <ac:spMkLst>
            <pc:docMk/>
            <pc:sldMk cId="3489188295" sldId="262"/>
            <ac:spMk id="6" creationId="{05219596-0AAF-4649-B9CF-341B0C72D1A0}"/>
          </ac:spMkLst>
        </pc:spChg>
        <pc:spChg chg="add del mod">
          <ac:chgData name="Li Lixiang" userId="6104bbfcb56aea79" providerId="LiveId" clId="{8F24DB6C-69C5-4C84-9714-7DFF6EE8307D}" dt="2021-10-07T13:11:21.567" v="10344" actId="478"/>
          <ac:spMkLst>
            <pc:docMk/>
            <pc:sldMk cId="3489188295" sldId="262"/>
            <ac:spMk id="8" creationId="{8D802E92-9F97-4541-9AF1-7069B65FAEF9}"/>
          </ac:spMkLst>
        </pc:spChg>
        <pc:cxnChg chg="add del mod">
          <ac:chgData name="Li Lixiang" userId="6104bbfcb56aea79" providerId="LiveId" clId="{8F24DB6C-69C5-4C84-9714-7DFF6EE8307D}" dt="2021-10-07T13:11:15.316" v="10343" actId="478"/>
          <ac:cxnSpMkLst>
            <pc:docMk/>
            <pc:sldMk cId="3489188295" sldId="262"/>
            <ac:cxnSpMk id="6" creationId="{E336FD4A-3D87-4714-8F5D-740FC4030182}"/>
          </ac:cxnSpMkLst>
        </pc:cxnChg>
      </pc:sldChg>
      <pc:sldChg chg="modSp mod">
        <pc:chgData name="Li Lixiang" userId="6104bbfcb56aea79" providerId="LiveId" clId="{8F24DB6C-69C5-4C84-9714-7DFF6EE8307D}" dt="2021-10-07T14:09:00.253" v="11430" actId="20577"/>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spChg chg="mod">
          <ac:chgData name="Li Lixiang" userId="6104bbfcb56aea79" providerId="LiveId" clId="{8F24DB6C-69C5-4C84-9714-7DFF6EE8307D}" dt="2021-10-07T14:09:00.253" v="11430" actId="20577"/>
          <ac:spMkLst>
            <pc:docMk/>
            <pc:sldMk cId="2587062739" sldId="263"/>
            <ac:spMk id="7" creationId="{36865DAF-1606-42FE-A154-7E02AFFD13A9}"/>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9-01T02:44:57.586" v="8364" actId="20577"/>
        <pc:sldMkLst>
          <pc:docMk/>
          <pc:sldMk cId="1002109307" sldId="264"/>
        </pc:sldMkLst>
        <pc:spChg chg="mod">
          <ac:chgData name="Li Lixiang" userId="6104bbfcb56aea79" providerId="LiveId" clId="{8F24DB6C-69C5-4C84-9714-7DFF6EE8307D}" dt="2021-09-01T02:44:57.586" v="8364"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9-17T14:11:02.412" v="10033" actId="6549"/>
        <pc:sldMkLst>
          <pc:docMk/>
          <pc:sldMk cId="3684619059" sldId="265"/>
        </pc:sldMkLst>
        <pc:spChg chg="mod">
          <ac:chgData name="Li Lixiang" userId="6104bbfcb56aea79" providerId="LiveId" clId="{8F24DB6C-69C5-4C84-9714-7DFF6EE8307D}" dt="2021-09-12T15:28:45.623" v="8880" actId="20577"/>
          <ac:spMkLst>
            <pc:docMk/>
            <pc:sldMk cId="3684619059" sldId="265"/>
            <ac:spMk id="2" creationId="{5A817F65-0249-4813-916F-D22CF5F41D8C}"/>
          </ac:spMkLst>
        </pc:spChg>
        <pc:spChg chg="mod">
          <ac:chgData name="Li Lixiang" userId="6104bbfcb56aea79" providerId="LiveId" clId="{8F24DB6C-69C5-4C84-9714-7DFF6EE8307D}" dt="2021-09-17T14:11:02.412" v="10033" actId="6549"/>
          <ac:spMkLst>
            <pc:docMk/>
            <pc:sldMk cId="3684619059" sldId="265"/>
            <ac:spMk id="3" creationId="{588B000C-CCD7-42E0-A4A2-DB893ED55A0D}"/>
          </ac:spMkLst>
        </pc:spChg>
        <pc:spChg chg="add mod">
          <ac:chgData name="Li Lixiang" userId="6104bbfcb56aea79" providerId="LiveId" clId="{8F24DB6C-69C5-4C84-9714-7DFF6EE8307D}" dt="2021-09-12T14:52:47.722" v="8858" actId="14100"/>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del mod">
          <ac:chgData name="Li Lixiang" userId="6104bbfcb56aea79" providerId="LiveId" clId="{8F24DB6C-69C5-4C84-9714-7DFF6EE8307D}" dt="2021-09-01T02:48:58.124" v="8605" actId="478"/>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del">
          <ac:chgData name="Li Lixiang" userId="6104bbfcb56aea79" providerId="LiveId" clId="{8F24DB6C-69C5-4C84-9714-7DFF6EE8307D}" dt="2021-09-01T02:48:38.890" v="8603" actId="22"/>
          <ac:spMkLst>
            <pc:docMk/>
            <pc:sldMk cId="3684619059" sldId="265"/>
            <ac:spMk id="9" creationId="{BA0E81E5-F9C3-4136-8A46-7C94177EEECD}"/>
          </ac:spMkLst>
        </pc:spChg>
        <pc:spChg chg="add del mod">
          <ac:chgData name="Li Lixiang" userId="6104bbfcb56aea79" providerId="LiveId" clId="{8F24DB6C-69C5-4C84-9714-7DFF6EE8307D}" dt="2021-09-17T14:10:58.855" v="10032" actId="478"/>
          <ac:spMkLst>
            <pc:docMk/>
            <pc:sldMk cId="3684619059" sldId="265"/>
            <ac:spMk id="10" creationId="{989D4CC0-17AD-41A4-97C3-E04BB9213563}"/>
          </ac:spMkLst>
        </pc:spChg>
        <pc:spChg chg="add mod">
          <ac:chgData name="Li Lixiang" userId="6104bbfcb56aea79" providerId="LiveId" clId="{8F24DB6C-69C5-4C84-9714-7DFF6EE8307D}" dt="2021-09-12T14:51:18.501" v="8842" actId="1036"/>
          <ac:spMkLst>
            <pc:docMk/>
            <pc:sldMk cId="3684619059" sldId="265"/>
            <ac:spMk id="11" creationId="{E09D8465-DF16-4D80-817A-484FE0445BCD}"/>
          </ac:spMkLst>
        </pc:spChg>
      </pc:sldChg>
      <pc:sldChg chg="addSp delSp modSp add mod">
        <pc:chgData name="Li Lixiang" userId="6104bbfcb56aea79" providerId="LiveId" clId="{8F24DB6C-69C5-4C84-9714-7DFF6EE8307D}" dt="2021-09-01T02:50:19.116" v="8626" actId="1076"/>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9-01T02:50:06.646" v="8625" actId="207"/>
          <ac:spMkLst>
            <pc:docMk/>
            <pc:sldMk cId="3221177523" sldId="266"/>
            <ac:spMk id="3" creationId="{588B000C-CCD7-42E0-A4A2-DB893ED55A0D}"/>
          </ac:spMkLst>
        </pc:spChg>
        <pc:spChg chg="add mod">
          <ac:chgData name="Li Lixiang" userId="6104bbfcb56aea79" providerId="LiveId" clId="{8F24DB6C-69C5-4C84-9714-7DFF6EE8307D}" dt="2021-09-01T02:50:19.116" v="862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10-11T06:52:26.820" v="11507" actId="20577"/>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10-11T06:52:26.820" v="11507" actId="20577"/>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10-11T06:52:52.287" v="11512" actId="20577"/>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10-11T06:52:52.287" v="11512" actId="20577"/>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10-07T10:22:04.679" v="10037" actId="20577"/>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10-07T10:22:04.679" v="10037"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10-11T07:19:35.575" v="11623" actId="14100"/>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9-01T02:40:56.847" v="8251"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10-11T07:19:35.575" v="11623" actId="14100"/>
          <ac:spMkLst>
            <pc:docMk/>
            <pc:sldMk cId="3896331203" sldId="271"/>
            <ac:spMk id="12" creationId="{29AA279E-650E-439D-8138-B5C54C5E6FB1}"/>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10-11T07:19:08.586" v="11563" actId="1076"/>
          <ac:cxnSpMkLst>
            <pc:docMk/>
            <pc:sldMk cId="3896331203" sldId="271"/>
            <ac:cxnSpMk id="11" creationId="{1DF963FE-A49D-440A-B4B1-41C036AA560A}"/>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10-11T07:34:52.822" v="1168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10-11T07:34:52.822" v="1168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10-11T07:17:04.226" v="11561" actId="20577"/>
          <ac:spMkLst>
            <pc:docMk/>
            <pc:sldMk cId="3979237761" sldId="272"/>
            <ac:spMk id="7" creationId="{A1156CF3-0C18-4BB2-915D-86A4747F44E8}"/>
          </ac:spMkLst>
        </pc:spChg>
        <pc:spChg chg="add mod">
          <ac:chgData name="Li Lixiang" userId="6104bbfcb56aea79" providerId="LiveId" clId="{8F24DB6C-69C5-4C84-9714-7DFF6EE8307D}" dt="2021-09-01T02:39:08.095" v="8211" actId="20577"/>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10-11T07:16:31.163" v="11537"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10-11T07:16:31.163" v="11537" actId="20577"/>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sldChg chg="addSp delSp modSp new mod">
        <pc:chgData name="Li Lixiang" userId="6104bbfcb56aea79" providerId="LiveId" clId="{8F24DB6C-69C5-4C84-9714-7DFF6EE8307D}" dt="2021-10-11T07:21:09.872" v="11626" actId="1076"/>
        <pc:sldMkLst>
          <pc:docMk/>
          <pc:sldMk cId="2591261882" sldId="276"/>
        </pc:sldMkLst>
        <pc:spChg chg="mod">
          <ac:chgData name="Li Lixiang" userId="6104bbfcb56aea79" providerId="LiveId" clId="{8F24DB6C-69C5-4C84-9714-7DFF6EE8307D}" dt="2021-09-01T02:16:56.221" v="7326" actId="20577"/>
          <ac:spMkLst>
            <pc:docMk/>
            <pc:sldMk cId="2591261882" sldId="276"/>
            <ac:spMk id="2" creationId="{42FB570A-D328-4C1C-BB20-62F9B04161A1}"/>
          </ac:spMkLst>
        </pc:spChg>
        <pc:spChg chg="mod">
          <ac:chgData name="Li Lixiang" userId="6104bbfcb56aea79" providerId="LiveId" clId="{8F24DB6C-69C5-4C84-9714-7DFF6EE8307D}" dt="2021-09-01T02:41:21.921" v="8264" actId="20577"/>
          <ac:spMkLst>
            <pc:docMk/>
            <pc:sldMk cId="2591261882" sldId="276"/>
            <ac:spMk id="3" creationId="{59D332B7-5602-49B9-86FB-6F26F32DE91B}"/>
          </ac:spMkLst>
        </pc:spChg>
        <pc:spChg chg="add del mod">
          <ac:chgData name="Li Lixiang" userId="6104bbfcb56aea79" providerId="LiveId" clId="{8F24DB6C-69C5-4C84-9714-7DFF6EE8307D}" dt="2021-09-01T02:28:32.092" v="7611" actId="478"/>
          <ac:spMkLst>
            <pc:docMk/>
            <pc:sldMk cId="2591261882" sldId="276"/>
            <ac:spMk id="5" creationId="{5A330FD8-C87D-453E-801F-9CE3D81B9D18}"/>
          </ac:spMkLst>
        </pc:spChg>
        <pc:spChg chg="add del mod">
          <ac:chgData name="Li Lixiang" userId="6104bbfcb56aea79" providerId="LiveId" clId="{8F24DB6C-69C5-4C84-9714-7DFF6EE8307D}" dt="2021-09-01T02:29:08.660" v="7618" actId="478"/>
          <ac:spMkLst>
            <pc:docMk/>
            <pc:sldMk cId="2591261882" sldId="276"/>
            <ac:spMk id="7" creationId="{D8C7B219-CC0A-40A4-90A8-D1CF541CE73F}"/>
          </ac:spMkLst>
        </pc:spChg>
        <pc:spChg chg="add mod">
          <ac:chgData name="Li Lixiang" userId="6104bbfcb56aea79" providerId="LiveId" clId="{8F24DB6C-69C5-4C84-9714-7DFF6EE8307D}" dt="2021-09-01T02:29:16.653" v="7620" actId="1076"/>
          <ac:spMkLst>
            <pc:docMk/>
            <pc:sldMk cId="2591261882" sldId="276"/>
            <ac:spMk id="9" creationId="{3029270D-F9E0-4AE0-A6DC-309F8C74166A}"/>
          </ac:spMkLst>
        </pc:spChg>
        <pc:picChg chg="add mod">
          <ac:chgData name="Li Lixiang" userId="6104bbfcb56aea79" providerId="LiveId" clId="{8F24DB6C-69C5-4C84-9714-7DFF6EE8307D}" dt="2021-10-11T07:21:09.872" v="11626" actId="1076"/>
          <ac:picMkLst>
            <pc:docMk/>
            <pc:sldMk cId="2591261882" sldId="276"/>
            <ac:picMk id="5" creationId="{B66F0397-6F21-4917-9B0E-467F248B9310}"/>
          </ac:picMkLst>
        </pc:picChg>
        <pc:picChg chg="add del mod">
          <ac:chgData name="Li Lixiang" userId="6104bbfcb56aea79" providerId="LiveId" clId="{8F24DB6C-69C5-4C84-9714-7DFF6EE8307D}" dt="2021-10-11T07:20:21.021" v="11624" actId="478"/>
          <ac:picMkLst>
            <pc:docMk/>
            <pc:sldMk cId="2591261882" sldId="276"/>
            <ac:picMk id="11" creationId="{D21FB0B1-9DE8-4AC2-8F0D-80B64339BA18}"/>
          </ac:picMkLst>
        </pc:picChg>
      </pc:sldChg>
      <pc:sldChg chg="modSp new mod ord">
        <pc:chgData name="Li Lixiang" userId="6104bbfcb56aea79" providerId="LiveId" clId="{8F24DB6C-69C5-4C84-9714-7DFF6EE8307D}" dt="2021-09-17T10:38:34.302" v="10031" actId="20577"/>
        <pc:sldMkLst>
          <pc:docMk/>
          <pc:sldMk cId="973977672" sldId="277"/>
        </pc:sldMkLst>
        <pc:spChg chg="mod">
          <ac:chgData name="Li Lixiang" userId="6104bbfcb56aea79" providerId="LiveId" clId="{8F24DB6C-69C5-4C84-9714-7DFF6EE8307D}" dt="2021-09-17T10:24:31.508" v="8904" actId="20577"/>
          <ac:spMkLst>
            <pc:docMk/>
            <pc:sldMk cId="973977672" sldId="277"/>
            <ac:spMk id="2" creationId="{BC23FA85-3B96-4AEB-8B1A-F722AE527651}"/>
          </ac:spMkLst>
        </pc:spChg>
        <pc:spChg chg="mod">
          <ac:chgData name="Li Lixiang" userId="6104bbfcb56aea79" providerId="LiveId" clId="{8F24DB6C-69C5-4C84-9714-7DFF6EE8307D}" dt="2021-09-17T10:38:34.302" v="10031" actId="20577"/>
          <ac:spMkLst>
            <pc:docMk/>
            <pc:sldMk cId="973977672" sldId="277"/>
            <ac:spMk id="3" creationId="{4D83EFCA-1648-452C-8858-7081E234E780}"/>
          </ac:spMkLst>
        </pc:spChg>
      </pc:sldChg>
      <pc:sldChg chg="delSp modSp add mod">
        <pc:chgData name="Li Lixiang" userId="6104bbfcb56aea79" providerId="LiveId" clId="{8F24DB6C-69C5-4C84-9714-7DFF6EE8307D}" dt="2021-10-07T14:08:30.074" v="11414" actId="1038"/>
        <pc:sldMkLst>
          <pc:docMk/>
          <pc:sldMk cId="3266117699" sldId="278"/>
        </pc:sldMkLst>
        <pc:spChg chg="mod">
          <ac:chgData name="Li Lixiang" userId="6104bbfcb56aea79" providerId="LiveId" clId="{8F24DB6C-69C5-4C84-9714-7DFF6EE8307D}" dt="2021-10-07T10:26:12.082" v="10318" actId="6549"/>
          <ac:spMkLst>
            <pc:docMk/>
            <pc:sldMk cId="3266117699" sldId="278"/>
            <ac:spMk id="2" creationId="{5A817F65-0249-4813-916F-D22CF5F41D8C}"/>
          </ac:spMkLst>
        </pc:spChg>
        <pc:spChg chg="mod">
          <ac:chgData name="Li Lixiang" userId="6104bbfcb56aea79" providerId="LiveId" clId="{8F24DB6C-69C5-4C84-9714-7DFF6EE8307D}" dt="2021-10-07T14:07:57.238" v="11335" actId="20577"/>
          <ac:spMkLst>
            <pc:docMk/>
            <pc:sldMk cId="3266117699" sldId="278"/>
            <ac:spMk id="3" creationId="{588B000C-CCD7-42E0-A4A2-DB893ED55A0D}"/>
          </ac:spMkLst>
        </pc:spChg>
        <pc:spChg chg="del">
          <ac:chgData name="Li Lixiang" userId="6104bbfcb56aea79" providerId="LiveId" clId="{8F24DB6C-69C5-4C84-9714-7DFF6EE8307D}" dt="2021-10-07T10:23:06.100" v="10052" actId="478"/>
          <ac:spMkLst>
            <pc:docMk/>
            <pc:sldMk cId="3266117699" sldId="278"/>
            <ac:spMk id="4" creationId="{74F051B5-541C-4D79-B3BE-4C5BFEF8E3C8}"/>
          </ac:spMkLst>
        </pc:spChg>
        <pc:spChg chg="mod">
          <ac:chgData name="Li Lixiang" userId="6104bbfcb56aea79" providerId="LiveId" clId="{8F24DB6C-69C5-4C84-9714-7DFF6EE8307D}" dt="2021-10-07T14:08:18.066" v="11357" actId="20577"/>
          <ac:spMkLst>
            <pc:docMk/>
            <pc:sldMk cId="3266117699" sldId="278"/>
            <ac:spMk id="10" creationId="{397071C1-7808-4E40-BA98-053F5D4601C0}"/>
          </ac:spMkLst>
        </pc:spChg>
        <pc:spChg chg="del">
          <ac:chgData name="Li Lixiang" userId="6104bbfcb56aea79" providerId="LiveId" clId="{8F24DB6C-69C5-4C84-9714-7DFF6EE8307D}" dt="2021-10-07T10:23:10.744" v="10055" actId="478"/>
          <ac:spMkLst>
            <pc:docMk/>
            <pc:sldMk cId="3266117699" sldId="278"/>
            <ac:spMk id="18" creationId="{FE2880B0-6903-432A-9ADE-78E36430577C}"/>
          </ac:spMkLst>
        </pc:spChg>
        <pc:spChg chg="mod">
          <ac:chgData name="Li Lixiang" userId="6104bbfcb56aea79" providerId="LiveId" clId="{8F24DB6C-69C5-4C84-9714-7DFF6EE8307D}" dt="2021-10-07T14:08:24.816" v="11385" actId="1038"/>
          <ac:spMkLst>
            <pc:docMk/>
            <pc:sldMk cId="3266117699" sldId="278"/>
            <ac:spMk id="19" creationId="{BA7791E8-A911-4F39-BA6F-EFE1F9937C78}"/>
          </ac:spMkLst>
        </pc:spChg>
        <pc:picChg chg="del">
          <ac:chgData name="Li Lixiang" userId="6104bbfcb56aea79" providerId="LiveId" clId="{8F24DB6C-69C5-4C84-9714-7DFF6EE8307D}" dt="2021-10-07T10:23:09.431" v="10054" actId="478"/>
          <ac:picMkLst>
            <pc:docMk/>
            <pc:sldMk cId="3266117699" sldId="278"/>
            <ac:picMk id="6" creationId="{46DD4238-13F2-41EA-B861-D94AB660A642}"/>
          </ac:picMkLst>
        </pc:picChg>
        <pc:picChg chg="mod">
          <ac:chgData name="Li Lixiang" userId="6104bbfcb56aea79" providerId="LiveId" clId="{8F24DB6C-69C5-4C84-9714-7DFF6EE8307D}" dt="2021-10-07T14:08:24.816" v="11385" actId="1038"/>
          <ac:picMkLst>
            <pc:docMk/>
            <pc:sldMk cId="3266117699" sldId="278"/>
            <ac:picMk id="17" creationId="{12110DD2-C4A3-4B50-B2CF-6F1A5B931217}"/>
          </ac:picMkLst>
        </pc:picChg>
        <pc:cxnChg chg="del">
          <ac:chgData name="Li Lixiang" userId="6104bbfcb56aea79" providerId="LiveId" clId="{8F24DB6C-69C5-4C84-9714-7DFF6EE8307D}" dt="2021-10-07T10:23:08.281" v="10053" actId="478"/>
          <ac:cxnSpMkLst>
            <pc:docMk/>
            <pc:sldMk cId="3266117699" sldId="278"/>
            <ac:cxnSpMk id="8" creationId="{DC9F0F09-46AA-4591-B78E-2D88B81F800A}"/>
          </ac:cxnSpMkLst>
        </pc:cxnChg>
        <pc:cxnChg chg="mod">
          <ac:chgData name="Li Lixiang" userId="6104bbfcb56aea79" providerId="LiveId" clId="{8F24DB6C-69C5-4C84-9714-7DFF6EE8307D}" dt="2021-10-07T14:08:30.074" v="11414" actId="1038"/>
          <ac:cxnSpMkLst>
            <pc:docMk/>
            <pc:sldMk cId="3266117699" sldId="278"/>
            <ac:cxnSpMk id="14" creationId="{F7F173F8-C144-4172-BA52-F18011A6E358}"/>
          </ac:cxnSpMkLst>
        </pc:cxnChg>
      </pc:sldChg>
      <pc:sldChg chg="addSp delSp modSp add mod">
        <pc:chgData name="Li Lixiang" userId="6104bbfcb56aea79" providerId="LiveId" clId="{8F24DB6C-69C5-4C84-9714-7DFF6EE8307D}" dt="2021-10-11T15:44:43.513" v="11840" actId="6549"/>
        <pc:sldMkLst>
          <pc:docMk/>
          <pc:sldMk cId="1867480447" sldId="279"/>
        </pc:sldMkLst>
        <pc:spChg chg="mod">
          <ac:chgData name="Li Lixiang" userId="6104bbfcb56aea79" providerId="LiveId" clId="{8F24DB6C-69C5-4C84-9714-7DFF6EE8307D}" dt="2021-10-07T13:10:59.940" v="10340" actId="20577"/>
          <ac:spMkLst>
            <pc:docMk/>
            <pc:sldMk cId="1867480447" sldId="279"/>
            <ac:spMk id="2" creationId="{5A817F65-0249-4813-916F-D22CF5F41D8C}"/>
          </ac:spMkLst>
        </pc:spChg>
        <pc:spChg chg="mod">
          <ac:chgData name="Li Lixiang" userId="6104bbfcb56aea79" providerId="LiveId" clId="{8F24DB6C-69C5-4C84-9714-7DFF6EE8307D}" dt="2021-10-11T15:43:52.842" v="11813" actId="6549"/>
          <ac:spMkLst>
            <pc:docMk/>
            <pc:sldMk cId="1867480447" sldId="279"/>
            <ac:spMk id="3" creationId="{588B000C-CCD7-42E0-A4A2-DB893ED55A0D}"/>
          </ac:spMkLst>
        </pc:spChg>
        <pc:spChg chg="mod">
          <ac:chgData name="Li Lixiang" userId="6104bbfcb56aea79" providerId="LiveId" clId="{8F24DB6C-69C5-4C84-9714-7DFF6EE8307D}" dt="2021-10-11T15:44:29.392" v="11828" actId="20577"/>
          <ac:spMkLst>
            <pc:docMk/>
            <pc:sldMk cId="1867480447" sldId="279"/>
            <ac:spMk id="4" creationId="{D9D32C28-1F8D-4BDD-B301-76D1163932F3}"/>
          </ac:spMkLst>
        </pc:spChg>
        <pc:spChg chg="del mod">
          <ac:chgData name="Li Lixiang" userId="6104bbfcb56aea79" providerId="LiveId" clId="{8F24DB6C-69C5-4C84-9714-7DFF6EE8307D}" dt="2021-10-07T13:14:00.669" v="10512" actId="478"/>
          <ac:spMkLst>
            <pc:docMk/>
            <pc:sldMk cId="1867480447" sldId="279"/>
            <ac:spMk id="5" creationId="{E64D3036-BB0C-4D1D-8320-4F8B5CD5E578}"/>
          </ac:spMkLst>
        </pc:spChg>
        <pc:spChg chg="add mod">
          <ac:chgData name="Li Lixiang" userId="6104bbfcb56aea79" providerId="LiveId" clId="{8F24DB6C-69C5-4C84-9714-7DFF6EE8307D}" dt="2021-10-11T15:44:22.297" v="11825"/>
          <ac:spMkLst>
            <pc:docMk/>
            <pc:sldMk cId="1867480447" sldId="279"/>
            <ac:spMk id="7" creationId="{9CC9C259-1CA1-4988-BA32-3A20D3B83694}"/>
          </ac:spMkLst>
        </pc:spChg>
        <pc:spChg chg="mod">
          <ac:chgData name="Li Lixiang" userId="6104bbfcb56aea79" providerId="LiveId" clId="{8F24DB6C-69C5-4C84-9714-7DFF6EE8307D}" dt="2021-10-11T15:44:43.513" v="11840" actId="6549"/>
          <ac:spMkLst>
            <pc:docMk/>
            <pc:sldMk cId="1867480447" sldId="279"/>
            <ac:spMk id="8" creationId="{8D802E92-9F97-4541-9AF1-7069B65FAEF9}"/>
          </ac:spMkLst>
        </pc:spChg>
        <pc:cxnChg chg="mod">
          <ac:chgData name="Li Lixiang" userId="6104bbfcb56aea79" providerId="LiveId" clId="{8F24DB6C-69C5-4C84-9714-7DFF6EE8307D}" dt="2021-10-11T15:44:42.067" v="11833" actId="6549"/>
          <ac:cxnSpMkLst>
            <pc:docMk/>
            <pc:sldMk cId="1867480447" sldId="279"/>
            <ac:cxnSpMk id="6" creationId="{E336FD4A-3D87-4714-8F5D-740FC4030182}"/>
          </ac:cxnSpMkLst>
        </pc:cxnChg>
      </pc:sldChg>
      <pc:sldChg chg="delSp modSp add mod">
        <pc:chgData name="Li Lixiang" userId="6104bbfcb56aea79" providerId="LiveId" clId="{8F24DB6C-69C5-4C84-9714-7DFF6EE8307D}" dt="2021-10-14T07:30:29.706" v="12070" actId="1076"/>
        <pc:sldMkLst>
          <pc:docMk/>
          <pc:sldMk cId="2951775169" sldId="280"/>
        </pc:sldMkLst>
        <pc:spChg chg="mod">
          <ac:chgData name="Li Lixiang" userId="6104bbfcb56aea79" providerId="LiveId" clId="{8F24DB6C-69C5-4C84-9714-7DFF6EE8307D}" dt="2021-10-14T07:30:19.270" v="12068" actId="20577"/>
          <ac:spMkLst>
            <pc:docMk/>
            <pc:sldMk cId="2951775169" sldId="280"/>
            <ac:spMk id="3" creationId="{588B000C-CCD7-42E0-A4A2-DB893ED55A0D}"/>
          </ac:spMkLst>
        </pc:spChg>
        <pc:spChg chg="mod">
          <ac:chgData name="Li Lixiang" userId="6104bbfcb56aea79" providerId="LiveId" clId="{8F24DB6C-69C5-4C84-9714-7DFF6EE8307D}" dt="2021-10-14T07:29:17.918" v="11946" actId="27636"/>
          <ac:spMkLst>
            <pc:docMk/>
            <pc:sldMk cId="2951775169" sldId="280"/>
            <ac:spMk id="4" creationId="{D9D32C28-1F8D-4BDD-B301-76D1163932F3}"/>
          </ac:spMkLst>
        </pc:spChg>
        <pc:spChg chg="del">
          <ac:chgData name="Li Lixiang" userId="6104bbfcb56aea79" providerId="LiveId" clId="{8F24DB6C-69C5-4C84-9714-7DFF6EE8307D}" dt="2021-10-11T15:44:58.049" v="11842" actId="478"/>
          <ac:spMkLst>
            <pc:docMk/>
            <pc:sldMk cId="2951775169" sldId="280"/>
            <ac:spMk id="7" creationId="{9CC9C259-1CA1-4988-BA32-3A20D3B83694}"/>
          </ac:spMkLst>
        </pc:spChg>
        <pc:spChg chg="mod">
          <ac:chgData name="Li Lixiang" userId="6104bbfcb56aea79" providerId="LiveId" clId="{8F24DB6C-69C5-4C84-9714-7DFF6EE8307D}" dt="2021-10-14T07:30:29.706" v="12070" actId="1076"/>
          <ac:spMkLst>
            <pc:docMk/>
            <pc:sldMk cId="2951775169" sldId="280"/>
            <ac:spMk id="8" creationId="{8D802E92-9F97-4541-9AF1-7069B65FAEF9}"/>
          </ac:spMkLst>
        </pc:spChg>
        <pc:cxnChg chg="mod">
          <ac:chgData name="Li Lixiang" userId="6104bbfcb56aea79" providerId="LiveId" clId="{8F24DB6C-69C5-4C84-9714-7DFF6EE8307D}" dt="2021-10-14T07:30:29.706" v="12070" actId="1076"/>
          <ac:cxnSpMkLst>
            <pc:docMk/>
            <pc:sldMk cId="2951775169" sldId="280"/>
            <ac:cxnSpMk id="6" creationId="{E336FD4A-3D87-4714-8F5D-740FC4030182}"/>
          </ac:cxnSpMkLst>
        </pc:cxnChg>
      </pc:sldChg>
      <pc:sldChg chg="modSp add del mod">
        <pc:chgData name="Li Lixiang" userId="6104bbfcb56aea79" providerId="LiveId" clId="{8F24DB6C-69C5-4C84-9714-7DFF6EE8307D}" dt="2021-10-11T15:42:59.270" v="11782" actId="47"/>
        <pc:sldMkLst>
          <pc:docMk/>
          <pc:sldMk cId="3004409874" sldId="280"/>
        </pc:sldMkLst>
        <pc:spChg chg="mod">
          <ac:chgData name="Li Lixiang" userId="6104bbfcb56aea79" providerId="LiveId" clId="{8F24DB6C-69C5-4C84-9714-7DFF6EE8307D}" dt="2021-10-11T15:42:49.090" v="11781" actId="20577"/>
          <ac:spMkLst>
            <pc:docMk/>
            <pc:sldMk cId="3004409874" sldId="280"/>
            <ac:spMk id="2" creationId="{5A817F65-0249-4813-916F-D22CF5F41D8C}"/>
          </ac:spMkLst>
        </pc:spChg>
      </pc:sldChg>
      <pc:sldChg chg="addSp modSp new mod">
        <pc:chgData name="Li Lixiang" userId="6104bbfcb56aea79" providerId="LiveId" clId="{8F24DB6C-69C5-4C84-9714-7DFF6EE8307D}" dt="2021-10-14T09:34:06.359" v="12765" actId="20577"/>
        <pc:sldMkLst>
          <pc:docMk/>
          <pc:sldMk cId="505664799" sldId="281"/>
        </pc:sldMkLst>
        <pc:spChg chg="mod">
          <ac:chgData name="Li Lixiang" userId="6104bbfcb56aea79" providerId="LiveId" clId="{8F24DB6C-69C5-4C84-9714-7DFF6EE8307D}" dt="2021-10-14T07:38:58.550" v="12754" actId="20577"/>
          <ac:spMkLst>
            <pc:docMk/>
            <pc:sldMk cId="505664799" sldId="281"/>
            <ac:spMk id="2" creationId="{AE16A2E4-242E-4938-BB84-83AF82A2320A}"/>
          </ac:spMkLst>
        </pc:spChg>
        <pc:spChg chg="mod">
          <ac:chgData name="Li Lixiang" userId="6104bbfcb56aea79" providerId="LiveId" clId="{8F24DB6C-69C5-4C84-9714-7DFF6EE8307D}" dt="2021-10-14T09:34:06.359" v="12765" actId="20577"/>
          <ac:spMkLst>
            <pc:docMk/>
            <pc:sldMk cId="505664799" sldId="281"/>
            <ac:spMk id="3" creationId="{308D569D-6BA9-4C19-9737-A8308AD6B862}"/>
          </ac:spMkLst>
        </pc:spChg>
        <pc:spChg chg="add mod">
          <ac:chgData name="Li Lixiang" userId="6104bbfcb56aea79" providerId="LiveId" clId="{8F24DB6C-69C5-4C84-9714-7DFF6EE8307D}" dt="2021-10-14T07:37:09.380" v="12450" actId="1035"/>
          <ac:spMkLst>
            <pc:docMk/>
            <pc:sldMk cId="505664799" sldId="281"/>
            <ac:spMk id="4" creationId="{8094EAFC-145D-4341-9BA5-E146179B5B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F2E4E-93F4-490C-A0FB-2671D94C8444}" type="datetimeFigureOut">
              <a:rPr lang="en-MY" smtClean="0"/>
              <a:t>14/10/2021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2DA64-2871-4A78-9C24-8316F4CFF4C5}" type="slidenum">
              <a:rPr lang="en-MY" smtClean="0"/>
              <a:t>‹#›</a:t>
            </a:fld>
            <a:endParaRPr lang="en-MY"/>
          </a:p>
        </p:txBody>
      </p:sp>
    </p:spTree>
    <p:extLst>
      <p:ext uri="{BB962C8B-B14F-4D97-AF65-F5344CB8AC3E}">
        <p14:creationId xmlns:p14="http://schemas.microsoft.com/office/powerpoint/2010/main" val="134691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122DA64-2871-4A78-9C24-8316F4CFF4C5}" type="slidenum">
              <a:rPr lang="en-MY" smtClean="0"/>
              <a:t>24</a:t>
            </a:fld>
            <a:endParaRPr lang="en-MY"/>
          </a:p>
        </p:txBody>
      </p:sp>
    </p:spTree>
    <p:extLst>
      <p:ext uri="{BB962C8B-B14F-4D97-AF65-F5344CB8AC3E}">
        <p14:creationId xmlns:p14="http://schemas.microsoft.com/office/powerpoint/2010/main" val="26991760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10/14/2021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10/14/2021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10/14/2021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10/14/2021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000/"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owerShell/PowerShe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Basic app with Django</a:t>
            </a:r>
          </a:p>
          <a:p>
            <a:r>
              <a:rPr lang="en-US" dirty="0"/>
              <a:t>Deployment to Heroku</a:t>
            </a:r>
            <a:endParaRPr lang="en-MY" dirty="0"/>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A2E4-242E-4938-BB84-83AF82A2320A}"/>
              </a:ext>
            </a:extLst>
          </p:cNvPr>
          <p:cNvSpPr>
            <a:spLocks noGrp="1"/>
          </p:cNvSpPr>
          <p:nvPr>
            <p:ph type="title"/>
          </p:nvPr>
        </p:nvSpPr>
        <p:spPr/>
        <p:txBody>
          <a:bodyPr/>
          <a:lstStyle/>
          <a:p>
            <a:r>
              <a:rPr lang="en-US" dirty="0"/>
              <a:t>A tip when using </a:t>
            </a:r>
            <a:r>
              <a:rPr lang="en-US" dirty="0" err="1"/>
              <a:t>VScode</a:t>
            </a:r>
            <a:endParaRPr lang="en-MY" dirty="0"/>
          </a:p>
        </p:txBody>
      </p:sp>
      <p:sp>
        <p:nvSpPr>
          <p:cNvPr id="3" name="Content Placeholder 2">
            <a:extLst>
              <a:ext uri="{FF2B5EF4-FFF2-40B4-BE49-F238E27FC236}">
                <a16:creationId xmlns:a16="http://schemas.microsoft.com/office/drawing/2014/main" id="{308D569D-6BA9-4C19-9737-A8308AD6B862}"/>
              </a:ext>
            </a:extLst>
          </p:cNvPr>
          <p:cNvSpPr>
            <a:spLocks noGrp="1"/>
          </p:cNvSpPr>
          <p:nvPr>
            <p:ph idx="1"/>
          </p:nvPr>
        </p:nvSpPr>
        <p:spPr/>
        <p:txBody>
          <a:bodyPr/>
          <a:lstStyle/>
          <a:p>
            <a:r>
              <a:rPr lang="en-US" dirty="0"/>
              <a:t>Enter </a:t>
            </a:r>
            <a:r>
              <a:rPr lang="en-US" dirty="0" err="1"/>
              <a:t>virtual_env</a:t>
            </a:r>
            <a:r>
              <a:rPr lang="en-US" dirty="0"/>
              <a:t> first in your </a:t>
            </a:r>
            <a:r>
              <a:rPr lang="en-US" dirty="0" err="1"/>
              <a:t>powershell</a:t>
            </a:r>
            <a:r>
              <a:rPr lang="en-US" dirty="0"/>
              <a:t>.</a:t>
            </a:r>
          </a:p>
          <a:p>
            <a:r>
              <a:rPr lang="en-US" dirty="0"/>
              <a:t>Then use command to start code, it will properly parse all the imports of installed packages.</a:t>
            </a:r>
          </a:p>
          <a:p>
            <a:endParaRPr lang="en-US" dirty="0"/>
          </a:p>
          <a:p>
            <a:endParaRPr lang="en-US" dirty="0"/>
          </a:p>
          <a:p>
            <a:endParaRPr lang="en-US" dirty="0"/>
          </a:p>
          <a:p>
            <a:endParaRPr lang="en-US" dirty="0"/>
          </a:p>
          <a:p>
            <a:r>
              <a:rPr lang="en-US" dirty="0"/>
              <a:t>If you start </a:t>
            </a:r>
            <a:r>
              <a:rPr lang="en-US" dirty="0" err="1"/>
              <a:t>vscode</a:t>
            </a:r>
            <a:r>
              <a:rPr lang="en-US" dirty="0"/>
              <a:t> from windows10, then due to some environment variables issue, sometimes the </a:t>
            </a:r>
            <a:r>
              <a:rPr lang="en-US" dirty="0" err="1"/>
              <a:t>vscode</a:t>
            </a:r>
            <a:r>
              <a:rPr lang="en-US" dirty="0"/>
              <a:t> may not able to parse those packages installed in </a:t>
            </a:r>
            <a:r>
              <a:rPr lang="en-US" dirty="0" err="1"/>
              <a:t>virtual_env</a:t>
            </a:r>
            <a:r>
              <a:rPr lang="en-US" dirty="0"/>
              <a:t>, although to run it has no problem. (</a:t>
            </a:r>
            <a:r>
              <a:rPr lang="en-US" dirty="0" err="1"/>
              <a:t>py</a:t>
            </a:r>
            <a:r>
              <a:rPr lang="en-US" dirty="0"/>
              <a:t> manage.py </a:t>
            </a:r>
            <a:r>
              <a:rPr lang="en-US" dirty="0" err="1"/>
              <a:t>runserver</a:t>
            </a:r>
            <a:r>
              <a:rPr lang="en-US" dirty="0"/>
              <a:t> is ok in </a:t>
            </a:r>
            <a:r>
              <a:rPr lang="en-US" dirty="0" err="1"/>
              <a:t>powershell</a:t>
            </a:r>
            <a:r>
              <a:rPr lang="en-US"/>
              <a:t>).</a:t>
            </a:r>
            <a:endParaRPr lang="en-MY" dirty="0"/>
          </a:p>
        </p:txBody>
      </p:sp>
      <p:sp>
        <p:nvSpPr>
          <p:cNvPr id="4" name="Content Placeholder 2">
            <a:extLst>
              <a:ext uri="{FF2B5EF4-FFF2-40B4-BE49-F238E27FC236}">
                <a16:creationId xmlns:a16="http://schemas.microsoft.com/office/drawing/2014/main" id="{8094EAFC-145D-4341-9BA5-E146179B5B73}"/>
              </a:ext>
            </a:extLst>
          </p:cNvPr>
          <p:cNvSpPr txBox="1">
            <a:spLocks/>
          </p:cNvSpPr>
          <p:nvPr/>
        </p:nvSpPr>
        <p:spPr>
          <a:xfrm>
            <a:off x="1734562" y="3592297"/>
            <a:ext cx="7418673" cy="119213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proj1</a:t>
            </a:r>
          </a:p>
          <a:p>
            <a:pPr marL="0" indent="0">
              <a:buNone/>
            </a:pPr>
            <a:r>
              <a:rPr lang="en-US" sz="1400" dirty="0">
                <a:latin typeface="Cascadia Mono" pitchFamily="50" charset="0"/>
                <a:cs typeface="Cascadia Mono" pitchFamily="50" charset="0"/>
              </a:rPr>
              <a:t>PS&gt; %the </a:t>
            </a:r>
            <a:r>
              <a:rPr lang="en-US" sz="1400" dirty="0" err="1">
                <a:latin typeface="Cascadia Mono" pitchFamily="50" charset="0"/>
                <a:cs typeface="Cascadia Mono" pitchFamily="50" charset="0"/>
              </a:rPr>
              <a:t>virtual_env</a:t>
            </a:r>
            <a:r>
              <a:rPr lang="en-US" sz="1400" dirty="0">
                <a:latin typeface="Cascadia Mono" pitchFamily="50" charset="0"/>
                <a:cs typeface="Cascadia Mono" pitchFamily="50" charset="0"/>
              </a:rPr>
              <a:t> location%/Scripts/activate.ps1</a:t>
            </a:r>
          </a:p>
          <a:p>
            <a:pPr marL="0" indent="0">
              <a:buNone/>
            </a:pPr>
            <a:r>
              <a:rPr lang="en-US" sz="1400" dirty="0">
                <a:latin typeface="Cascadia Mono" pitchFamily="50" charset="0"/>
                <a:cs typeface="Cascadia Mono" pitchFamily="50" charset="0"/>
              </a:rPr>
              <a:t>(proj1) PS&gt; code .</a:t>
            </a:r>
          </a:p>
        </p:txBody>
      </p:sp>
    </p:spTree>
    <p:extLst>
      <p:ext uri="{BB962C8B-B14F-4D97-AF65-F5344CB8AC3E}">
        <p14:creationId xmlns:p14="http://schemas.microsoft.com/office/powerpoint/2010/main" val="50566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2208D23-A495-47B6-A22E-CB04159192A3}"/>
              </a:ext>
            </a:extLst>
          </p:cNvPr>
          <p:cNvPicPr>
            <a:picLocks noChangeAspect="1"/>
          </p:cNvPicPr>
          <p:nvPr/>
        </p:nvPicPr>
        <p:blipFill>
          <a:blip r:embed="rId2"/>
          <a:stretch>
            <a:fillRect/>
          </a:stretch>
        </p:blipFill>
        <p:spPr>
          <a:xfrm>
            <a:off x="1597132" y="4980984"/>
            <a:ext cx="3448531" cy="1571844"/>
          </a:xfrm>
          <a:prstGeom prst="rect">
            <a:avLst/>
          </a:prstGeom>
        </p:spPr>
      </p:pic>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Config the URL</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Create urls.py in </a:t>
            </a:r>
            <a:r>
              <a:rPr lang="en-US" dirty="0" err="1"/>
              <a:t>FirstApp</a:t>
            </a:r>
            <a:r>
              <a:rPr lang="en-US" dirty="0"/>
              <a:t> directory: (the following example is with </a:t>
            </a:r>
            <a:r>
              <a:rPr lang="en-US" dirty="0" err="1"/>
              <a:t>powershell</a:t>
            </a:r>
            <a:r>
              <a:rPr lang="en-US" dirty="0"/>
              <a:t>) </a:t>
            </a:r>
          </a:p>
          <a:p>
            <a:pPr lvl="1"/>
            <a:endParaRPr lang="en-US" dirty="0"/>
          </a:p>
          <a:p>
            <a:r>
              <a:rPr lang="en-US" dirty="0"/>
              <a:t>Add content to </a:t>
            </a:r>
            <a:r>
              <a:rPr lang="en-US" dirty="0" err="1"/>
              <a:t>FirstApp</a:t>
            </a:r>
            <a:r>
              <a:rPr lang="en-US" dirty="0"/>
              <a:t>/urls.py:</a:t>
            </a:r>
          </a:p>
          <a:p>
            <a:pPr lvl="1"/>
            <a:endParaRPr lang="en-US" dirty="0"/>
          </a:p>
          <a:p>
            <a:pPr lvl="1"/>
            <a:endParaRPr lang="en-US" dirty="0"/>
          </a:p>
          <a:p>
            <a:pPr lvl="1"/>
            <a:endParaRPr lang="en-US" dirty="0"/>
          </a:p>
          <a:p>
            <a:pPr lvl="1"/>
            <a:endParaRPr lang="en-US" dirty="0"/>
          </a:p>
          <a:p>
            <a:r>
              <a:rPr lang="en-US" dirty="0"/>
              <a:t>Modify </a:t>
            </a:r>
            <a:r>
              <a:rPr lang="en-US" dirty="0" err="1"/>
              <a:t>FirstPrj</a:t>
            </a:r>
            <a:r>
              <a:rPr lang="en-US" dirty="0"/>
              <a:t>/urls.py: </a:t>
            </a:r>
          </a:p>
          <a:p>
            <a:pPr lvl="1"/>
            <a:endParaRPr lang="en-US" dirty="0"/>
          </a:p>
        </p:txBody>
      </p:sp>
      <p:sp>
        <p:nvSpPr>
          <p:cNvPr id="4" name="Content Placeholder 2">
            <a:extLst>
              <a:ext uri="{FF2B5EF4-FFF2-40B4-BE49-F238E27FC236}">
                <a16:creationId xmlns:a16="http://schemas.microsoft.com/office/drawing/2014/main" id="{F8010734-1431-4E4B-B64A-C6C8E645D888}"/>
              </a:ext>
            </a:extLst>
          </p:cNvPr>
          <p:cNvSpPr txBox="1">
            <a:spLocks/>
          </p:cNvSpPr>
          <p:nvPr/>
        </p:nvSpPr>
        <p:spPr>
          <a:xfrm>
            <a:off x="1389354" y="2520153"/>
            <a:ext cx="4592346" cy="4516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(proj1) PS&gt; New-Item urls.py</a:t>
            </a:r>
          </a:p>
        </p:txBody>
      </p:sp>
      <p:sp>
        <p:nvSpPr>
          <p:cNvPr id="7" name="Rectangle 6">
            <a:extLst>
              <a:ext uri="{FF2B5EF4-FFF2-40B4-BE49-F238E27FC236}">
                <a16:creationId xmlns:a16="http://schemas.microsoft.com/office/drawing/2014/main" id="{C69C9E98-11FF-4E75-93FF-86AEA393401E}"/>
              </a:ext>
            </a:extLst>
          </p:cNvPr>
          <p:cNvSpPr/>
          <p:nvPr/>
        </p:nvSpPr>
        <p:spPr>
          <a:xfrm>
            <a:off x="4128797" y="5193072"/>
            <a:ext cx="881354" cy="301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582A2A18-DD6A-4093-95C7-7A28FAD705F1}"/>
              </a:ext>
            </a:extLst>
          </p:cNvPr>
          <p:cNvSpPr/>
          <p:nvPr/>
        </p:nvSpPr>
        <p:spPr>
          <a:xfrm>
            <a:off x="1944396" y="6063022"/>
            <a:ext cx="3021303" cy="301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2" name="Picture 11">
            <a:extLst>
              <a:ext uri="{FF2B5EF4-FFF2-40B4-BE49-F238E27FC236}">
                <a16:creationId xmlns:a16="http://schemas.microsoft.com/office/drawing/2014/main" id="{9439A0FD-F374-4E14-ABBF-8B2AEEB195F3}"/>
              </a:ext>
            </a:extLst>
          </p:cNvPr>
          <p:cNvPicPr>
            <a:picLocks noChangeAspect="1"/>
          </p:cNvPicPr>
          <p:nvPr/>
        </p:nvPicPr>
        <p:blipFill>
          <a:blip r:embed="rId3"/>
          <a:stretch>
            <a:fillRect/>
          </a:stretch>
        </p:blipFill>
        <p:spPr>
          <a:xfrm>
            <a:off x="5633779" y="2745977"/>
            <a:ext cx="3705742" cy="1838582"/>
          </a:xfrm>
          <a:prstGeom prst="rect">
            <a:avLst/>
          </a:prstGeom>
        </p:spPr>
      </p:pic>
    </p:spTree>
    <p:extLst>
      <p:ext uri="{BB962C8B-B14F-4D97-AF65-F5344CB8AC3E}">
        <p14:creationId xmlns:p14="http://schemas.microsoft.com/office/powerpoint/2010/main" val="261872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3C9386-0659-40EA-9F00-7155A58556AD}"/>
              </a:ext>
            </a:extLst>
          </p:cNvPr>
          <p:cNvPicPr>
            <a:picLocks noChangeAspect="1"/>
          </p:cNvPicPr>
          <p:nvPr/>
        </p:nvPicPr>
        <p:blipFill>
          <a:blip r:embed="rId2"/>
          <a:stretch>
            <a:fillRect/>
          </a:stretch>
        </p:blipFill>
        <p:spPr>
          <a:xfrm>
            <a:off x="2473813" y="3196783"/>
            <a:ext cx="4391638" cy="2229161"/>
          </a:xfrm>
          <a:prstGeom prst="rect">
            <a:avLst/>
          </a:prstGeom>
        </p:spPr>
      </p:pic>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Generate the return content with view</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Modify the </a:t>
            </a:r>
            <a:r>
              <a:rPr lang="en-US" dirty="0" err="1"/>
              <a:t>FirstApp</a:t>
            </a:r>
            <a:r>
              <a:rPr lang="en-US" dirty="0"/>
              <a:t>/views.py: </a:t>
            </a:r>
          </a:p>
          <a:p>
            <a:pPr lvl="1"/>
            <a:r>
              <a:rPr lang="en-US" dirty="0"/>
              <a:t>Add a new function </a:t>
            </a:r>
            <a:r>
              <a:rPr lang="en-US" dirty="0" err="1"/>
              <a:t>homepage_view</a:t>
            </a:r>
            <a:r>
              <a:rPr lang="en-US" dirty="0"/>
              <a:t>, which takes an </a:t>
            </a:r>
            <a:r>
              <a:rPr lang="en-US" dirty="0" err="1"/>
              <a:t>HttpRequest</a:t>
            </a:r>
            <a:r>
              <a:rPr lang="en-US" dirty="0"/>
              <a:t> object as arguments, return one </a:t>
            </a:r>
            <a:r>
              <a:rPr lang="en-US" dirty="0" err="1"/>
              <a:t>HttpResponse</a:t>
            </a:r>
            <a:r>
              <a:rPr lang="en-US" dirty="0"/>
              <a:t> with fixed html content.</a:t>
            </a:r>
          </a:p>
          <a:p>
            <a:pPr lvl="1"/>
            <a:endParaRPr lang="en-US" dirty="0"/>
          </a:p>
        </p:txBody>
      </p:sp>
      <p:sp>
        <p:nvSpPr>
          <p:cNvPr id="6" name="Rectangle 5">
            <a:extLst>
              <a:ext uri="{FF2B5EF4-FFF2-40B4-BE49-F238E27FC236}">
                <a16:creationId xmlns:a16="http://schemas.microsoft.com/office/drawing/2014/main" id="{BE4CB216-A13B-4E8B-BEB7-D652D865E2B9}"/>
              </a:ext>
            </a:extLst>
          </p:cNvPr>
          <p:cNvSpPr/>
          <p:nvPr/>
        </p:nvSpPr>
        <p:spPr>
          <a:xfrm>
            <a:off x="2490781" y="3434813"/>
            <a:ext cx="4348169" cy="1962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645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run the </a:t>
            </a:r>
            <a:r>
              <a:rPr lang="en-US" dirty="0" err="1"/>
              <a:t>firstapp</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6174331" cy="3267338"/>
          </a:xfrm>
        </p:spPr>
        <p:txBody>
          <a:bodyPr>
            <a:normAutofit fontScale="92500" lnSpcReduction="10000"/>
          </a:bodyPr>
          <a:lstStyle/>
          <a:p>
            <a:r>
              <a:rPr lang="en-US" dirty="0"/>
              <a:t>Save all the changes and start the Django http server: </a:t>
            </a:r>
          </a:p>
          <a:p>
            <a:pPr lvl="1"/>
            <a:endParaRPr lang="en-US" dirty="0"/>
          </a:p>
          <a:p>
            <a:pPr lvl="1"/>
            <a:endParaRPr lang="en-US" dirty="0"/>
          </a:p>
          <a:p>
            <a:r>
              <a:rPr lang="en-US" dirty="0"/>
              <a:t>User browser, to open </a:t>
            </a:r>
            <a:r>
              <a:rPr lang="en-US" dirty="0">
                <a:hlinkClick r:id="rId2"/>
              </a:rPr>
              <a:t>http://localhost:8000/</a:t>
            </a:r>
            <a:endParaRPr lang="en-US" dirty="0"/>
          </a:p>
          <a:p>
            <a:endParaRPr lang="en-US" dirty="0"/>
          </a:p>
          <a:p>
            <a:r>
              <a:rPr lang="en-US" dirty="0"/>
              <a:t>Django server give following information at console:</a:t>
            </a:r>
          </a:p>
          <a:p>
            <a:pPr lvl="1"/>
            <a:endParaRPr lang="en-US" dirty="0"/>
          </a:p>
          <a:p>
            <a:pPr lvl="1"/>
            <a:r>
              <a:rPr lang="en-US" dirty="0"/>
              <a:t>200 is the response status code, means success</a:t>
            </a:r>
          </a:p>
          <a:p>
            <a:pPr lvl="1"/>
            <a:r>
              <a:rPr lang="en-US" dirty="0"/>
              <a:t>114 is the length of returned content</a:t>
            </a:r>
          </a:p>
        </p:txBody>
      </p:sp>
      <p:sp>
        <p:nvSpPr>
          <p:cNvPr id="7" name="Content Placeholder 2">
            <a:extLst>
              <a:ext uri="{FF2B5EF4-FFF2-40B4-BE49-F238E27FC236}">
                <a16:creationId xmlns:a16="http://schemas.microsoft.com/office/drawing/2014/main" id="{36865DAF-1606-42FE-A154-7E02AFFD13A9}"/>
              </a:ext>
            </a:extLst>
          </p:cNvPr>
          <p:cNvSpPr txBox="1">
            <a:spLocks/>
          </p:cNvSpPr>
          <p:nvPr/>
        </p:nvSpPr>
        <p:spPr>
          <a:xfrm>
            <a:off x="1503654" y="2703823"/>
            <a:ext cx="4592346" cy="14503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runserver</a:t>
            </a:r>
            <a:endParaRPr lang="en-US" sz="1400" dirty="0">
              <a:latin typeface="Cascadia Mono" pitchFamily="50" charset="0"/>
              <a:cs typeface="Cascadia Mono" pitchFamily="50" charset="0"/>
            </a:endParaRPr>
          </a:p>
        </p:txBody>
      </p:sp>
      <p:pic>
        <p:nvPicPr>
          <p:cNvPr id="8" name="Picture 7">
            <a:extLst>
              <a:ext uri="{FF2B5EF4-FFF2-40B4-BE49-F238E27FC236}">
                <a16:creationId xmlns:a16="http://schemas.microsoft.com/office/drawing/2014/main" id="{02FBFB86-5D4E-44E6-B0B0-481C2BD956A4}"/>
              </a:ext>
            </a:extLst>
          </p:cNvPr>
          <p:cNvPicPr>
            <a:picLocks noChangeAspect="1"/>
          </p:cNvPicPr>
          <p:nvPr/>
        </p:nvPicPr>
        <p:blipFill>
          <a:blip r:embed="rId3"/>
          <a:stretch>
            <a:fillRect/>
          </a:stretch>
        </p:blipFill>
        <p:spPr>
          <a:xfrm>
            <a:off x="7244179" y="2908248"/>
            <a:ext cx="3315163" cy="1371791"/>
          </a:xfrm>
          <a:prstGeom prst="rect">
            <a:avLst/>
          </a:prstGeom>
        </p:spPr>
      </p:pic>
      <p:pic>
        <p:nvPicPr>
          <p:cNvPr id="10" name="Picture 9">
            <a:extLst>
              <a:ext uri="{FF2B5EF4-FFF2-40B4-BE49-F238E27FC236}">
                <a16:creationId xmlns:a16="http://schemas.microsoft.com/office/drawing/2014/main" id="{B3CD1FA5-3E21-41F2-8236-A5CCD04B5A7C}"/>
              </a:ext>
            </a:extLst>
          </p:cNvPr>
          <p:cNvPicPr>
            <a:picLocks noChangeAspect="1"/>
          </p:cNvPicPr>
          <p:nvPr/>
        </p:nvPicPr>
        <p:blipFill>
          <a:blip r:embed="rId4"/>
          <a:stretch>
            <a:fillRect/>
          </a:stretch>
        </p:blipFill>
        <p:spPr>
          <a:xfrm>
            <a:off x="1770719" y="4414224"/>
            <a:ext cx="2029108" cy="238158"/>
          </a:xfrm>
          <a:prstGeom prst="rect">
            <a:avLst/>
          </a:prstGeom>
        </p:spPr>
      </p:pic>
    </p:spTree>
    <p:extLst>
      <p:ext uri="{BB962C8B-B14F-4D97-AF65-F5344CB8AC3E}">
        <p14:creationId xmlns:p14="http://schemas.microsoft.com/office/powerpoint/2010/main" val="258706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Django webapp development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2468347"/>
          </a:xfrm>
        </p:spPr>
        <p:txBody>
          <a:bodyPr>
            <a:normAutofit/>
          </a:bodyPr>
          <a:lstStyle/>
          <a:p>
            <a:r>
              <a:rPr lang="en-US" dirty="0"/>
              <a:t>Normal pattern involve work in mainly following 4 aspects: </a:t>
            </a:r>
          </a:p>
          <a:p>
            <a:pPr lvl="1"/>
            <a:r>
              <a:rPr lang="en-US" dirty="0" err="1"/>
              <a:t>urls</a:t>
            </a:r>
            <a:r>
              <a:rPr lang="en-US" dirty="0"/>
              <a:t>:  define incoming request </a:t>
            </a:r>
            <a:r>
              <a:rPr lang="en-US" dirty="0" err="1"/>
              <a:t>url</a:t>
            </a:r>
            <a:r>
              <a:rPr lang="en-US" dirty="0"/>
              <a:t>, and who should handle it.</a:t>
            </a:r>
          </a:p>
          <a:p>
            <a:pPr lvl="1"/>
            <a:r>
              <a:rPr lang="en-US" dirty="0"/>
              <a:t>views:  define how to handle the </a:t>
            </a:r>
            <a:r>
              <a:rPr lang="en-US" dirty="0" err="1"/>
              <a:t>url</a:t>
            </a:r>
            <a:r>
              <a:rPr lang="en-US" dirty="0"/>
              <a:t> and return contents.</a:t>
            </a:r>
          </a:p>
          <a:p>
            <a:pPr lvl="1"/>
            <a:r>
              <a:rPr lang="en-US" dirty="0"/>
              <a:t>templates:  define the HTML content structure to be used by view. Context been used as media to pass information from view to templates, so that templates can render to HTML file with dynamically changing data.</a:t>
            </a:r>
          </a:p>
          <a:p>
            <a:pPr lvl="1"/>
            <a:r>
              <a:rPr lang="en-US" dirty="0"/>
              <a:t>models:  define database table. Views will query/update database.</a:t>
            </a:r>
          </a:p>
          <a:p>
            <a:endParaRPr lang="en-US" dirty="0"/>
          </a:p>
        </p:txBody>
      </p:sp>
      <p:sp>
        <p:nvSpPr>
          <p:cNvPr id="9" name="TextBox 8">
            <a:extLst>
              <a:ext uri="{FF2B5EF4-FFF2-40B4-BE49-F238E27FC236}">
                <a16:creationId xmlns:a16="http://schemas.microsoft.com/office/drawing/2014/main" id="{988344B3-9E0A-4B74-9933-1661FDAB3DDC}"/>
              </a:ext>
            </a:extLst>
          </p:cNvPr>
          <p:cNvSpPr txBox="1"/>
          <p:nvPr/>
        </p:nvSpPr>
        <p:spPr>
          <a:xfrm>
            <a:off x="1701340" y="5219100"/>
            <a:ext cx="8088368" cy="369332"/>
          </a:xfrm>
          <a:prstGeom prst="rect">
            <a:avLst/>
          </a:prstGeom>
          <a:solidFill>
            <a:schemeClr val="tx2">
              <a:lumMod val="20000"/>
              <a:lumOff val="80000"/>
            </a:schemeClr>
          </a:solidFill>
        </p:spPr>
        <p:txBody>
          <a:bodyPr wrap="none" rtlCol="0">
            <a:spAutoFit/>
          </a:bodyPr>
          <a:lstStyle/>
          <a:p>
            <a:r>
              <a:rPr lang="en-US" dirty="0"/>
              <a:t>Our </a:t>
            </a:r>
            <a:r>
              <a:rPr lang="en-US" dirty="0" err="1"/>
              <a:t>FirstApp</a:t>
            </a:r>
            <a:r>
              <a:rPr lang="en-US" dirty="0"/>
              <a:t> only involve </a:t>
            </a:r>
            <a:r>
              <a:rPr lang="en-US" dirty="0" err="1"/>
              <a:t>urls</a:t>
            </a:r>
            <a:r>
              <a:rPr lang="en-US" dirty="0"/>
              <a:t> and views. Nothing in templates and models.</a:t>
            </a:r>
            <a:endParaRPr lang="en-MY" dirty="0"/>
          </a:p>
        </p:txBody>
      </p:sp>
    </p:spTree>
    <p:extLst>
      <p:ext uri="{BB962C8B-B14F-4D97-AF65-F5344CB8AC3E}">
        <p14:creationId xmlns:p14="http://schemas.microsoft.com/office/powerpoint/2010/main" val="100210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err="1"/>
              <a:t>Github</a:t>
            </a:r>
            <a:r>
              <a:rPr lang="en-US" dirty="0"/>
              <a:t>, and git cli</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79721"/>
            <a:ext cx="10058400" cy="4252404"/>
          </a:xfrm>
        </p:spPr>
        <p:txBody>
          <a:bodyPr>
            <a:normAutofit lnSpcReduction="10000"/>
          </a:bodyPr>
          <a:lstStyle/>
          <a:p>
            <a:r>
              <a:rPr lang="en-US" dirty="0"/>
              <a:t>What is </a:t>
            </a:r>
            <a:r>
              <a:rPr lang="en-US" dirty="0" err="1"/>
              <a:t>github</a:t>
            </a:r>
            <a:r>
              <a:rPr lang="en-US" dirty="0"/>
              <a:t>? </a:t>
            </a:r>
          </a:p>
          <a:p>
            <a:pPr lvl="1"/>
            <a:r>
              <a:rPr lang="en-US" dirty="0"/>
              <a:t>A famous content storage place. The base of it is a version control system. It is free to use.</a:t>
            </a:r>
          </a:p>
          <a:p>
            <a:pPr lvl="1"/>
            <a:r>
              <a:rPr lang="en-US" dirty="0"/>
              <a:t>You can upload and store your code.</a:t>
            </a:r>
          </a:p>
          <a:p>
            <a:pPr lvl="1"/>
            <a:r>
              <a:rPr lang="en-US" dirty="0"/>
              <a:t>You can cooperate with other person from a team with the version control function.</a:t>
            </a:r>
          </a:p>
          <a:p>
            <a:r>
              <a:rPr lang="en-US" dirty="0"/>
              <a:t>Register </a:t>
            </a:r>
            <a:r>
              <a:rPr lang="en-US" dirty="0" err="1"/>
              <a:t>github</a:t>
            </a:r>
            <a:r>
              <a:rPr lang="en-US" dirty="0"/>
              <a:t> account</a:t>
            </a:r>
          </a:p>
          <a:p>
            <a:pPr lvl="1"/>
            <a:r>
              <a:rPr lang="en-US" dirty="0"/>
              <a:t>You need an email address available to receive </a:t>
            </a:r>
            <a:r>
              <a:rPr lang="en-US" dirty="0" err="1"/>
              <a:t>immidiately</a:t>
            </a:r>
            <a:endParaRPr lang="en-US" dirty="0"/>
          </a:p>
          <a:p>
            <a:pPr lvl="1"/>
            <a:r>
              <a:rPr lang="en-US" dirty="0"/>
              <a:t>After sign up, you will receive an email which gives you an activation code. Use that code to activate your account immediately and finish the sign up process.</a:t>
            </a:r>
          </a:p>
          <a:p>
            <a:r>
              <a:rPr lang="en-US" dirty="0"/>
              <a:t>Download git client</a:t>
            </a:r>
          </a:p>
          <a:p>
            <a:pPr lvl="1"/>
            <a:r>
              <a:rPr lang="en-US" dirty="0"/>
              <a:t>Git client software is a command line software, which can be used with all kinds of git repo. (not just </a:t>
            </a:r>
            <a:r>
              <a:rPr lang="en-US" dirty="0" err="1"/>
              <a:t>github</a:t>
            </a:r>
            <a:r>
              <a:rPr lang="en-US" dirty="0"/>
              <a:t> provide git repo publish service, there are also many others.)</a:t>
            </a:r>
          </a:p>
          <a:p>
            <a:pPr lvl="1"/>
            <a:r>
              <a:rPr lang="en-US" dirty="0"/>
              <a:t>Using command line is the most efficient way. But need some learning and practice to remember all those commands.</a:t>
            </a:r>
          </a:p>
          <a:p>
            <a:pPr lvl="1"/>
            <a:r>
              <a:rPr lang="en-US" dirty="0"/>
              <a:t>Download it and install. </a:t>
            </a:r>
          </a:p>
        </p:txBody>
      </p:sp>
      <p:sp>
        <p:nvSpPr>
          <p:cNvPr id="5" name="Content Placeholder 2">
            <a:extLst>
              <a:ext uri="{FF2B5EF4-FFF2-40B4-BE49-F238E27FC236}">
                <a16:creationId xmlns:a16="http://schemas.microsoft.com/office/drawing/2014/main" id="{4C60042C-D94E-4BE1-8FA7-7B1B7D124680}"/>
              </a:ext>
            </a:extLst>
          </p:cNvPr>
          <p:cNvSpPr txBox="1">
            <a:spLocks/>
          </p:cNvSpPr>
          <p:nvPr/>
        </p:nvSpPr>
        <p:spPr>
          <a:xfrm>
            <a:off x="4415531" y="3291217"/>
            <a:ext cx="4592346" cy="2978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https://github.com</a:t>
            </a:r>
          </a:p>
        </p:txBody>
      </p:sp>
      <p:sp>
        <p:nvSpPr>
          <p:cNvPr id="11" name="TextBox 10">
            <a:extLst>
              <a:ext uri="{FF2B5EF4-FFF2-40B4-BE49-F238E27FC236}">
                <a16:creationId xmlns:a16="http://schemas.microsoft.com/office/drawing/2014/main" id="{E09D8465-DF16-4D80-817A-484FE0445BCD}"/>
              </a:ext>
            </a:extLst>
          </p:cNvPr>
          <p:cNvSpPr txBox="1"/>
          <p:nvPr/>
        </p:nvSpPr>
        <p:spPr>
          <a:xfrm>
            <a:off x="3752295" y="4421327"/>
            <a:ext cx="5148863" cy="369332"/>
          </a:xfrm>
          <a:prstGeom prst="rect">
            <a:avLst/>
          </a:prstGeom>
          <a:noFill/>
        </p:spPr>
        <p:txBody>
          <a:bodyPr wrap="square">
            <a:spAutoFit/>
          </a:bodyPr>
          <a:lstStyle/>
          <a:p>
            <a:r>
              <a:rPr lang="en-MY" dirty="0">
                <a:hlinkClick r:id="rId2"/>
              </a:rPr>
              <a:t>Git - Downloads (git-scm.com)</a:t>
            </a:r>
            <a:endParaRPr lang="en-MY" dirty="0"/>
          </a:p>
        </p:txBody>
      </p:sp>
    </p:spTree>
    <p:extLst>
      <p:ext uri="{BB962C8B-B14F-4D97-AF65-F5344CB8AC3E}">
        <p14:creationId xmlns:p14="http://schemas.microsoft.com/office/powerpoint/2010/main" val="368461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Git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49582"/>
          </a:xfrm>
        </p:spPr>
        <p:txBody>
          <a:bodyPr>
            <a:normAutofit/>
          </a:bodyPr>
          <a:lstStyle/>
          <a:p>
            <a:r>
              <a:rPr lang="en-US" dirty="0"/>
              <a:t>What is local repository? </a:t>
            </a:r>
          </a:p>
          <a:p>
            <a:pPr lvl="1"/>
            <a:r>
              <a:rPr lang="en-US" dirty="0"/>
              <a:t>In you project directory, you use </a:t>
            </a:r>
            <a:r>
              <a:rPr lang="en-US" b="1" dirty="0">
                <a:solidFill>
                  <a:schemeClr val="accent2"/>
                </a:solidFill>
              </a:rPr>
              <a:t>git </a:t>
            </a:r>
            <a:r>
              <a:rPr lang="en-US" b="1" dirty="0" err="1">
                <a:solidFill>
                  <a:schemeClr val="accent2"/>
                </a:solidFill>
              </a:rPr>
              <a:t>init</a:t>
            </a:r>
            <a:r>
              <a:rPr lang="en-US" b="1" dirty="0">
                <a:solidFill>
                  <a:schemeClr val="accent2"/>
                </a:solidFill>
              </a:rPr>
              <a:t> </a:t>
            </a:r>
            <a:r>
              <a:rPr lang="en-US" dirty="0"/>
              <a:t>to create local repository.</a:t>
            </a:r>
          </a:p>
          <a:p>
            <a:pPr lvl="1"/>
            <a:r>
              <a:rPr lang="en-US" dirty="0"/>
              <a:t>Local repository information is stored inside the </a:t>
            </a:r>
            <a:r>
              <a:rPr lang="en-US" b="1" dirty="0">
                <a:solidFill>
                  <a:schemeClr val="accent2"/>
                </a:solidFill>
              </a:rPr>
              <a:t>.git </a:t>
            </a:r>
            <a:r>
              <a:rPr lang="en-US" dirty="0"/>
              <a:t>directory inside your project directory</a:t>
            </a:r>
          </a:p>
          <a:p>
            <a:r>
              <a:rPr lang="en-US" dirty="0"/>
              <a:t>What is remote repository?</a:t>
            </a:r>
          </a:p>
          <a:p>
            <a:pPr lvl="1"/>
            <a:r>
              <a:rPr lang="en-US" dirty="0"/>
              <a:t>Remote repository is in the cloud (we use the storage provided by </a:t>
            </a:r>
            <a:r>
              <a:rPr lang="en-US" dirty="0" err="1"/>
              <a:t>github</a:t>
            </a:r>
            <a:r>
              <a:rPr lang="en-US" dirty="0"/>
              <a:t>)</a:t>
            </a:r>
          </a:p>
          <a:p>
            <a:pPr lvl="1"/>
            <a:r>
              <a:rPr lang="en-US" dirty="0"/>
              <a:t>After create correctly, you can </a:t>
            </a:r>
            <a:r>
              <a:rPr lang="en-US" b="1" dirty="0">
                <a:solidFill>
                  <a:schemeClr val="accent2"/>
                </a:solidFill>
              </a:rPr>
              <a:t>fetch</a:t>
            </a:r>
            <a:r>
              <a:rPr lang="en-US" dirty="0"/>
              <a:t> to get files from remote to local. You can </a:t>
            </a:r>
            <a:r>
              <a:rPr lang="en-US" b="1" dirty="0">
                <a:solidFill>
                  <a:schemeClr val="accent2"/>
                </a:solidFill>
              </a:rPr>
              <a:t>push</a:t>
            </a:r>
            <a:r>
              <a:rPr lang="en-US" dirty="0"/>
              <a:t> files from your local to remote.</a:t>
            </a:r>
          </a:p>
          <a:p>
            <a:r>
              <a:rPr lang="en-US" dirty="0"/>
              <a:t>Before can use, config your git cli to use your account just created:</a:t>
            </a:r>
          </a:p>
        </p:txBody>
      </p:sp>
      <p:sp>
        <p:nvSpPr>
          <p:cNvPr id="4" name="Content Placeholder 2">
            <a:extLst>
              <a:ext uri="{FF2B5EF4-FFF2-40B4-BE49-F238E27FC236}">
                <a16:creationId xmlns:a16="http://schemas.microsoft.com/office/drawing/2014/main" id="{6C2DE4AE-1522-4EFB-BCDD-5E599009D113}"/>
              </a:ext>
            </a:extLst>
          </p:cNvPr>
          <p:cNvSpPr txBox="1">
            <a:spLocks/>
          </p:cNvSpPr>
          <p:nvPr/>
        </p:nvSpPr>
        <p:spPr>
          <a:xfrm>
            <a:off x="1414878" y="5370990"/>
            <a:ext cx="6131142" cy="8852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git config --global user.name “your name”</a:t>
            </a:r>
          </a:p>
          <a:p>
            <a:pPr marL="0" indent="0">
              <a:buNone/>
            </a:pPr>
            <a:r>
              <a:rPr lang="en-US" sz="1400" dirty="0">
                <a:latin typeface="Cascadia Mono" pitchFamily="50" charset="0"/>
                <a:cs typeface="Cascadia Mono" pitchFamily="50" charset="0"/>
              </a:rPr>
              <a:t>PS&gt; git config --global </a:t>
            </a:r>
            <a:r>
              <a:rPr lang="en-US" sz="1400" dirty="0" err="1">
                <a:latin typeface="Cascadia Mono" pitchFamily="50" charset="0"/>
                <a:cs typeface="Cascadia Mono" pitchFamily="50" charset="0"/>
              </a:rPr>
              <a:t>user.email</a:t>
            </a:r>
            <a:r>
              <a:rPr lang="en-US" sz="1400" dirty="0">
                <a:latin typeface="Cascadia Mono" pitchFamily="50" charset="0"/>
                <a:cs typeface="Cascadia Mono" pitchFamily="50" charset="0"/>
              </a:rPr>
              <a:t> “your email address”</a:t>
            </a:r>
          </a:p>
        </p:txBody>
      </p:sp>
    </p:spTree>
    <p:extLst>
      <p:ext uri="{BB962C8B-B14F-4D97-AF65-F5344CB8AC3E}">
        <p14:creationId xmlns:p14="http://schemas.microsoft.com/office/powerpoint/2010/main" val="322117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Create local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2832332"/>
          </a:xfrm>
        </p:spPr>
        <p:txBody>
          <a:bodyPr>
            <a:normAutofit/>
          </a:bodyPr>
          <a:lstStyle/>
          <a:p>
            <a:r>
              <a:rPr lang="en-US" dirty="0"/>
              <a:t>Use the following command:</a:t>
            </a:r>
          </a:p>
        </p:txBody>
      </p:sp>
      <p:sp>
        <p:nvSpPr>
          <p:cNvPr id="4" name="Content Placeholder 2">
            <a:extLst>
              <a:ext uri="{FF2B5EF4-FFF2-40B4-BE49-F238E27FC236}">
                <a16:creationId xmlns:a16="http://schemas.microsoft.com/office/drawing/2014/main" id="{349F80DE-580F-4C18-AD09-F29F51C165A4}"/>
              </a:ext>
            </a:extLst>
          </p:cNvPr>
          <p:cNvSpPr txBox="1">
            <a:spLocks/>
          </p:cNvSpPr>
          <p:nvPr/>
        </p:nvSpPr>
        <p:spPr>
          <a:xfrm>
            <a:off x="1503654" y="2703823"/>
            <a:ext cx="6131142" cy="177052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proj1</a:t>
            </a:r>
          </a:p>
          <a:p>
            <a:pPr marL="0" indent="0">
              <a:buNone/>
            </a:pPr>
            <a:r>
              <a:rPr lang="en-US" sz="1400" dirty="0">
                <a:latin typeface="Cascadia Mono" pitchFamily="50" charset="0"/>
                <a:cs typeface="Cascadia Mono" pitchFamily="50" charset="0"/>
              </a:rPr>
              <a:t>PS&gt; git </a:t>
            </a:r>
            <a:r>
              <a:rPr lang="en-US" sz="1400" dirty="0" err="1">
                <a:latin typeface="Cascadia Mono" pitchFamily="50" charset="0"/>
                <a:cs typeface="Cascadia Mono" pitchFamily="50" charset="0"/>
              </a:rPr>
              <a:t>init</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“My First Django App, Initial commit”</a:t>
            </a:r>
          </a:p>
          <a:p>
            <a:pPr marL="0" indent="0">
              <a:buNone/>
            </a:pPr>
            <a:r>
              <a:rPr lang="en-US" sz="1400" dirty="0">
                <a:latin typeface="Cascadia Mono" pitchFamily="50" charset="0"/>
                <a:cs typeface="Cascadia Mono" pitchFamily="50" charset="0"/>
              </a:rPr>
              <a:t>PS&gt; </a:t>
            </a:r>
          </a:p>
        </p:txBody>
      </p:sp>
    </p:spTree>
    <p:extLst>
      <p:ext uri="{BB962C8B-B14F-4D97-AF65-F5344CB8AC3E}">
        <p14:creationId xmlns:p14="http://schemas.microsoft.com/office/powerpoint/2010/main" val="44795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4528519" cy="1609344"/>
          </a:xfrm>
        </p:spPr>
        <p:txBody>
          <a:bodyPr/>
          <a:lstStyle/>
          <a:p>
            <a:r>
              <a:rPr lang="en-US" dirty="0"/>
              <a:t>Create remote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3875376" cy="2832332"/>
          </a:xfrm>
        </p:spPr>
        <p:txBody>
          <a:bodyPr>
            <a:normAutofit/>
          </a:bodyPr>
          <a:lstStyle/>
          <a:p>
            <a:r>
              <a:rPr lang="en-US" dirty="0"/>
              <a:t>Use browser visit github.com to create remote repo.</a:t>
            </a:r>
          </a:p>
          <a:p>
            <a:pPr lvl="1"/>
            <a:r>
              <a:rPr lang="en-US" dirty="0"/>
              <a:t>Give a repo name, and a description, then you can choose public or private, and uncheck all the checkbox, create one empty repo</a:t>
            </a:r>
          </a:p>
        </p:txBody>
      </p:sp>
      <p:pic>
        <p:nvPicPr>
          <p:cNvPr id="6" name="Picture 5">
            <a:extLst>
              <a:ext uri="{FF2B5EF4-FFF2-40B4-BE49-F238E27FC236}">
                <a16:creationId xmlns:a16="http://schemas.microsoft.com/office/drawing/2014/main" id="{130A5130-B291-4755-AF82-819EF000831E}"/>
              </a:ext>
            </a:extLst>
          </p:cNvPr>
          <p:cNvPicPr>
            <a:picLocks noChangeAspect="1"/>
          </p:cNvPicPr>
          <p:nvPr/>
        </p:nvPicPr>
        <p:blipFill>
          <a:blip r:embed="rId2"/>
          <a:stretch>
            <a:fillRect/>
          </a:stretch>
        </p:blipFill>
        <p:spPr>
          <a:xfrm>
            <a:off x="5495731" y="328604"/>
            <a:ext cx="6226066" cy="6200791"/>
          </a:xfrm>
          <a:prstGeom prst="rect">
            <a:avLst/>
          </a:prstGeom>
        </p:spPr>
      </p:pic>
    </p:spTree>
    <p:extLst>
      <p:ext uri="{BB962C8B-B14F-4D97-AF65-F5344CB8AC3E}">
        <p14:creationId xmlns:p14="http://schemas.microsoft.com/office/powerpoint/2010/main" val="274382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4528519" cy="1609344"/>
          </a:xfrm>
        </p:spPr>
        <p:txBody>
          <a:bodyPr/>
          <a:lstStyle/>
          <a:p>
            <a:r>
              <a:rPr lang="en-US" dirty="0"/>
              <a:t>Push to remote repo</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4248601" cy="3229305"/>
          </a:xfrm>
        </p:spPr>
        <p:txBody>
          <a:bodyPr>
            <a:normAutofit fontScale="92500" lnSpcReduction="10000"/>
          </a:bodyPr>
          <a:lstStyle/>
          <a:p>
            <a:r>
              <a:rPr lang="en-US" dirty="0"/>
              <a:t>After created the second page information tells you how to add content to the just created repo.</a:t>
            </a:r>
          </a:p>
          <a:p>
            <a:r>
              <a:rPr lang="en-US" dirty="0"/>
              <a:t>The second option is what we needed. Type those command. Notice your repo name maybe different.</a:t>
            </a:r>
          </a:p>
          <a:p>
            <a:r>
              <a:rPr lang="en-US" dirty="0"/>
              <a:t>May need authenticate the account with a newly opened browser window when execute the command</a:t>
            </a:r>
          </a:p>
        </p:txBody>
      </p:sp>
      <p:pic>
        <p:nvPicPr>
          <p:cNvPr id="5" name="Picture 4">
            <a:extLst>
              <a:ext uri="{FF2B5EF4-FFF2-40B4-BE49-F238E27FC236}">
                <a16:creationId xmlns:a16="http://schemas.microsoft.com/office/drawing/2014/main" id="{C7DB853F-C4FD-48B4-83E1-9E57D8D11D39}"/>
              </a:ext>
            </a:extLst>
          </p:cNvPr>
          <p:cNvPicPr>
            <a:picLocks noChangeAspect="1"/>
          </p:cNvPicPr>
          <p:nvPr/>
        </p:nvPicPr>
        <p:blipFill rotWithShape="1">
          <a:blip r:embed="rId2"/>
          <a:srcRect r="25109"/>
          <a:stretch/>
        </p:blipFill>
        <p:spPr>
          <a:xfrm>
            <a:off x="5756990" y="265780"/>
            <a:ext cx="6335299" cy="6592220"/>
          </a:xfrm>
          <a:prstGeom prst="rect">
            <a:avLst/>
          </a:prstGeom>
        </p:spPr>
      </p:pic>
      <p:sp>
        <p:nvSpPr>
          <p:cNvPr id="7" name="Rectangle 6">
            <a:extLst>
              <a:ext uri="{FF2B5EF4-FFF2-40B4-BE49-F238E27FC236}">
                <a16:creationId xmlns:a16="http://schemas.microsoft.com/office/drawing/2014/main" id="{8A92908C-46CA-407E-BF71-FFE7D60B77EB}"/>
              </a:ext>
            </a:extLst>
          </p:cNvPr>
          <p:cNvSpPr/>
          <p:nvPr/>
        </p:nvSpPr>
        <p:spPr>
          <a:xfrm>
            <a:off x="5896457" y="4096139"/>
            <a:ext cx="5486893" cy="125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Content Placeholder 2">
            <a:extLst>
              <a:ext uri="{FF2B5EF4-FFF2-40B4-BE49-F238E27FC236}">
                <a16:creationId xmlns:a16="http://schemas.microsoft.com/office/drawing/2014/main" id="{DA14F1BC-9B6C-40CD-874B-C8C1EA923F0E}"/>
              </a:ext>
            </a:extLst>
          </p:cNvPr>
          <p:cNvSpPr txBox="1">
            <a:spLocks/>
          </p:cNvSpPr>
          <p:nvPr/>
        </p:nvSpPr>
        <p:spPr>
          <a:xfrm>
            <a:off x="1069847" y="5067301"/>
            <a:ext cx="4248601" cy="148432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proj1</a:t>
            </a:r>
          </a:p>
          <a:p>
            <a:pPr marL="0" indent="0">
              <a:buNone/>
            </a:pPr>
            <a:r>
              <a:rPr lang="en-US" sz="1400" dirty="0">
                <a:latin typeface="Cascadia Mono" pitchFamily="50" charset="0"/>
                <a:cs typeface="Cascadia Mono" pitchFamily="50" charset="0"/>
              </a:rPr>
              <a:t>PS&gt; git remote add origin XXXXXXXX</a:t>
            </a:r>
          </a:p>
          <a:p>
            <a:pPr marL="0" indent="0">
              <a:buNone/>
            </a:pPr>
            <a:r>
              <a:rPr lang="en-US" sz="1400" dirty="0">
                <a:latin typeface="Cascadia Mono" pitchFamily="50" charset="0"/>
                <a:cs typeface="Cascadia Mono" pitchFamily="50" charset="0"/>
              </a:rPr>
              <a:t>PS&gt; git branch –M main</a:t>
            </a:r>
          </a:p>
          <a:p>
            <a:pPr marL="0" indent="0">
              <a:buNone/>
            </a:pPr>
            <a:r>
              <a:rPr lang="en-US" sz="1400" dirty="0">
                <a:latin typeface="Cascadia Mono" pitchFamily="50" charset="0"/>
                <a:cs typeface="Cascadia Mono" pitchFamily="50" charset="0"/>
              </a:rPr>
              <a:t>PS&gt; git push –u origin main</a:t>
            </a:r>
          </a:p>
        </p:txBody>
      </p:sp>
      <p:cxnSp>
        <p:nvCxnSpPr>
          <p:cNvPr id="10" name="Straight Arrow Connector 9">
            <a:extLst>
              <a:ext uri="{FF2B5EF4-FFF2-40B4-BE49-F238E27FC236}">
                <a16:creationId xmlns:a16="http://schemas.microsoft.com/office/drawing/2014/main" id="{9700E9BF-1D7C-40C3-B4E0-C4DFEE6022DF}"/>
              </a:ext>
            </a:extLst>
          </p:cNvPr>
          <p:cNvCxnSpPr>
            <a:stCxn id="7" idx="1"/>
          </p:cNvCxnSpPr>
          <p:nvPr/>
        </p:nvCxnSpPr>
        <p:spPr>
          <a:xfrm flipH="1">
            <a:off x="4524375" y="4723426"/>
            <a:ext cx="1372082" cy="106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3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Webapp develop work scope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4705165" y="1837320"/>
            <a:ext cx="6533965" cy="4083116"/>
          </a:xfrm>
        </p:spPr>
        <p:txBody>
          <a:bodyPr>
            <a:normAutofit fontScale="92500" lnSpcReduction="10000"/>
          </a:bodyPr>
          <a:lstStyle/>
          <a:p>
            <a:r>
              <a:rPr lang="en-US" dirty="0"/>
              <a:t>Server side script</a:t>
            </a:r>
          </a:p>
          <a:p>
            <a:pPr lvl="1"/>
            <a:r>
              <a:rPr lang="en-US" dirty="0"/>
              <a:t>Choose a programming language and framework.</a:t>
            </a:r>
          </a:p>
          <a:p>
            <a:pPr lvl="1"/>
            <a:r>
              <a:rPr lang="en-US" dirty="0"/>
              <a:t>Function: To dynamically interact with client side; Receive request, generate response.</a:t>
            </a:r>
          </a:p>
          <a:p>
            <a:r>
              <a:rPr lang="en-US" dirty="0"/>
              <a:t>Database</a:t>
            </a:r>
          </a:p>
          <a:p>
            <a:pPr lvl="1"/>
            <a:r>
              <a:rPr lang="en-US" dirty="0"/>
              <a:t>Choose appropriate database software.</a:t>
            </a:r>
          </a:p>
          <a:p>
            <a:pPr lvl="1"/>
            <a:r>
              <a:rPr lang="en-US" dirty="0"/>
              <a:t>Design data table structure; query / update data.</a:t>
            </a:r>
          </a:p>
          <a:p>
            <a:r>
              <a:rPr lang="en-US" dirty="0"/>
              <a:t>Python web development</a:t>
            </a:r>
          </a:p>
          <a:p>
            <a:pPr lvl="1"/>
            <a:r>
              <a:rPr lang="en-US" dirty="0"/>
              <a:t>Use python as server side script programming language.</a:t>
            </a:r>
          </a:p>
          <a:p>
            <a:pPr lvl="1"/>
            <a:r>
              <a:rPr lang="en-US" dirty="0"/>
              <a:t>Interaction with web server software using WSGI interface.</a:t>
            </a:r>
          </a:p>
          <a:p>
            <a:pPr lvl="1"/>
            <a:r>
              <a:rPr lang="en-US" dirty="0"/>
              <a:t>We use Django webapp frame</a:t>
            </a:r>
          </a:p>
          <a:p>
            <a:pPr lvl="1"/>
            <a:r>
              <a:rPr lang="en-US" dirty="0"/>
              <a:t>Design database table structure, use python database API to interaction with database.</a:t>
            </a:r>
          </a:p>
          <a:p>
            <a:pPr lvl="1"/>
            <a:r>
              <a:rPr lang="en-US" dirty="0"/>
              <a:t>We use Sqlite3</a:t>
            </a:r>
          </a:p>
        </p:txBody>
      </p:sp>
      <p:pic>
        <p:nvPicPr>
          <p:cNvPr id="6" name="Picture 2">
            <a:extLst>
              <a:ext uri="{FF2B5EF4-FFF2-40B4-BE49-F238E27FC236}">
                <a16:creationId xmlns:a16="http://schemas.microsoft.com/office/drawing/2014/main" id="{339B6883-3778-466C-B763-9FA9FEBCA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956205"/>
            <a:ext cx="3038608" cy="34969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19D601-FD62-4695-ABC6-F3016AE5597F}"/>
              </a:ext>
            </a:extLst>
          </p:cNvPr>
          <p:cNvSpPr/>
          <p:nvPr/>
        </p:nvSpPr>
        <p:spPr>
          <a:xfrm>
            <a:off x="2642374" y="3174317"/>
            <a:ext cx="1424474" cy="8472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9" name="Picture 8" descr="Shape&#10;&#10;Description automatically generated with low confidence">
            <a:extLst>
              <a:ext uri="{FF2B5EF4-FFF2-40B4-BE49-F238E27FC236}">
                <a16:creationId xmlns:a16="http://schemas.microsoft.com/office/drawing/2014/main" id="{46EF0BF5-BB5A-4170-BD2E-D0CB7E72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025" y="4345013"/>
            <a:ext cx="353979" cy="353979"/>
          </a:xfrm>
          <a:prstGeom prst="rect">
            <a:avLst/>
          </a:prstGeom>
        </p:spPr>
      </p:pic>
      <p:sp>
        <p:nvSpPr>
          <p:cNvPr id="10" name="Rectangle 9">
            <a:extLst>
              <a:ext uri="{FF2B5EF4-FFF2-40B4-BE49-F238E27FC236}">
                <a16:creationId xmlns:a16="http://schemas.microsoft.com/office/drawing/2014/main" id="{CD05373B-D1A0-4998-AC7D-29CA907123AC}"/>
              </a:ext>
            </a:extLst>
          </p:cNvPr>
          <p:cNvSpPr/>
          <p:nvPr/>
        </p:nvSpPr>
        <p:spPr>
          <a:xfrm>
            <a:off x="3578485" y="4279505"/>
            <a:ext cx="523875" cy="484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35271B47-7046-46BD-9714-C0D01C876CAF}"/>
              </a:ext>
            </a:extLst>
          </p:cNvPr>
          <p:cNvSpPr txBox="1"/>
          <p:nvPr/>
        </p:nvSpPr>
        <p:spPr>
          <a:xfrm>
            <a:off x="2583056" y="6164201"/>
            <a:ext cx="7255256" cy="369332"/>
          </a:xfrm>
          <a:prstGeom prst="rect">
            <a:avLst/>
          </a:prstGeom>
          <a:solidFill>
            <a:schemeClr val="tx2">
              <a:lumMod val="20000"/>
              <a:lumOff val="80000"/>
            </a:schemeClr>
          </a:solidFill>
        </p:spPr>
        <p:txBody>
          <a:bodyPr wrap="none" rtlCol="0">
            <a:spAutoFit/>
          </a:bodyPr>
          <a:lstStyle/>
          <a:p>
            <a:r>
              <a:rPr lang="en-US" dirty="0"/>
              <a:t>We will use </a:t>
            </a:r>
            <a:r>
              <a:rPr lang="en-US" b="1" dirty="0">
                <a:solidFill>
                  <a:schemeClr val="accent1">
                    <a:lumMod val="75000"/>
                  </a:schemeClr>
                </a:solidFill>
              </a:rPr>
              <a:t>Django</a:t>
            </a:r>
            <a:r>
              <a:rPr lang="en-US" dirty="0"/>
              <a:t> as server side script programming framework.</a:t>
            </a:r>
            <a:endParaRPr lang="en-MY" dirty="0"/>
          </a:p>
        </p:txBody>
      </p:sp>
    </p:spTree>
    <p:extLst>
      <p:ext uri="{BB962C8B-B14F-4D97-AF65-F5344CB8AC3E}">
        <p14:creationId xmlns:p14="http://schemas.microsoft.com/office/powerpoint/2010/main" val="4118967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5AE6-846F-417A-B1D9-DC86107DA419}"/>
              </a:ext>
            </a:extLst>
          </p:cNvPr>
          <p:cNvSpPr>
            <a:spLocks noGrp="1"/>
          </p:cNvSpPr>
          <p:nvPr>
            <p:ph type="title"/>
          </p:nvPr>
        </p:nvSpPr>
        <p:spPr/>
        <p:txBody>
          <a:bodyPr/>
          <a:lstStyle/>
          <a:p>
            <a:r>
              <a:rPr lang="en-US" dirty="0"/>
              <a:t>Now you can check your remote repo</a:t>
            </a:r>
            <a:endParaRPr lang="en-MY" dirty="0"/>
          </a:p>
        </p:txBody>
      </p:sp>
      <p:pic>
        <p:nvPicPr>
          <p:cNvPr id="5" name="Picture 4">
            <a:extLst>
              <a:ext uri="{FF2B5EF4-FFF2-40B4-BE49-F238E27FC236}">
                <a16:creationId xmlns:a16="http://schemas.microsoft.com/office/drawing/2014/main" id="{B96ABC31-2519-4062-81E6-C1C19154901B}"/>
              </a:ext>
            </a:extLst>
          </p:cNvPr>
          <p:cNvPicPr>
            <a:picLocks noChangeAspect="1"/>
          </p:cNvPicPr>
          <p:nvPr/>
        </p:nvPicPr>
        <p:blipFill>
          <a:blip r:embed="rId2"/>
          <a:stretch>
            <a:fillRect/>
          </a:stretch>
        </p:blipFill>
        <p:spPr>
          <a:xfrm>
            <a:off x="1548252" y="2564643"/>
            <a:ext cx="8935697" cy="3096057"/>
          </a:xfrm>
          <a:prstGeom prst="rect">
            <a:avLst/>
          </a:prstGeom>
        </p:spPr>
      </p:pic>
    </p:spTree>
    <p:extLst>
      <p:ext uri="{BB962C8B-B14F-4D97-AF65-F5344CB8AC3E}">
        <p14:creationId xmlns:p14="http://schemas.microsoft.com/office/powerpoint/2010/main" val="219378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Register a cloud account at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229305"/>
          </a:xfrm>
        </p:spPr>
        <p:txBody>
          <a:bodyPr>
            <a:normAutofit/>
          </a:bodyPr>
          <a:lstStyle/>
          <a:p>
            <a:r>
              <a:rPr lang="en-US" dirty="0"/>
              <a:t>Heroku account is free to register, and when only use one web DYNO server is also free (with limited time).</a:t>
            </a:r>
          </a:p>
          <a:p>
            <a:r>
              <a:rPr lang="en-US" dirty="0"/>
              <a:t>After sign a new account, Heroku will immediately send you a verification email. Check the email and click to verify.</a:t>
            </a:r>
          </a:p>
          <a:p>
            <a:r>
              <a:rPr lang="en-US" dirty="0"/>
              <a:t>After create password for your account, it will be activated.</a:t>
            </a:r>
          </a:p>
          <a:p>
            <a:r>
              <a:rPr lang="en-US" dirty="0"/>
              <a:t>Download Heroku cli software and install it.</a:t>
            </a:r>
          </a:p>
        </p:txBody>
      </p:sp>
      <p:sp>
        <p:nvSpPr>
          <p:cNvPr id="10" name="TextBox 9">
            <a:extLst>
              <a:ext uri="{FF2B5EF4-FFF2-40B4-BE49-F238E27FC236}">
                <a16:creationId xmlns:a16="http://schemas.microsoft.com/office/drawing/2014/main" id="{82851E99-2B79-49B0-A5CB-75E64A4C24FE}"/>
              </a:ext>
            </a:extLst>
          </p:cNvPr>
          <p:cNvSpPr txBox="1"/>
          <p:nvPr/>
        </p:nvSpPr>
        <p:spPr>
          <a:xfrm>
            <a:off x="2150615" y="4507182"/>
            <a:ext cx="6094520" cy="286232"/>
          </a:xfrm>
          <a:prstGeom prst="rect">
            <a:avLst/>
          </a:prstGeom>
        </p:spPr>
        <p:txBody>
          <a:bodyPr vert="horz" lIns="91440" tIns="45720" rIns="91440" bIns="45720" rtlCol="0">
            <a:normAutofit/>
          </a:bodyPr>
          <a:lstStyle>
            <a:defPPr>
              <a:defRPr lang="en-US"/>
            </a:defPPr>
            <a:lvl1pPr indent="0" defTabSz="914400">
              <a:lnSpc>
                <a:spcPct val="90000"/>
              </a:lnSpc>
              <a:spcBef>
                <a:spcPts val="1200"/>
              </a:spcBef>
              <a:buClr>
                <a:schemeClr val="accent1">
                  <a:lumMod val="75000"/>
                </a:schemeClr>
              </a:buClr>
              <a:buSzPct val="85000"/>
              <a:buFont typeface="Wingdings" pitchFamily="2" charset="2"/>
              <a:buNone/>
              <a:defRPr sz="1400">
                <a:latin typeface="Cascadia Mono" pitchFamily="50" charset="0"/>
                <a:cs typeface="Cascadia Mono" pitchFamily="50"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MY" dirty="0"/>
              <a:t>https://devcenter.heroku.com/articles/heroku-cli</a:t>
            </a:r>
          </a:p>
        </p:txBody>
      </p:sp>
    </p:spTree>
    <p:extLst>
      <p:ext uri="{BB962C8B-B14F-4D97-AF65-F5344CB8AC3E}">
        <p14:creationId xmlns:p14="http://schemas.microsoft.com/office/powerpoint/2010/main" val="3585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Prepare your app for deploy to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898393"/>
          </a:xfrm>
        </p:spPr>
        <p:txBody>
          <a:bodyPr>
            <a:normAutofit/>
          </a:bodyPr>
          <a:lstStyle/>
          <a:p>
            <a:r>
              <a:rPr lang="en-US" dirty="0"/>
              <a:t>Create one file: proj1/</a:t>
            </a:r>
            <a:r>
              <a:rPr lang="en-US" dirty="0" err="1"/>
              <a:t>FirstPrj</a:t>
            </a:r>
            <a:r>
              <a:rPr lang="en-US" dirty="0"/>
              <a:t>/</a:t>
            </a:r>
            <a:r>
              <a:rPr lang="en-US" dirty="0" err="1"/>
              <a:t>Procfile</a:t>
            </a:r>
            <a:endParaRPr lang="en-US" dirty="0"/>
          </a:p>
          <a:p>
            <a:r>
              <a:rPr lang="en-US" dirty="0"/>
              <a:t>Add one line code to </a:t>
            </a:r>
            <a:r>
              <a:rPr lang="en-US" dirty="0" err="1"/>
              <a:t>Procfile</a:t>
            </a:r>
            <a:r>
              <a:rPr lang="en-US" dirty="0"/>
              <a:t>:</a:t>
            </a:r>
          </a:p>
          <a:p>
            <a:endParaRPr lang="en-US" dirty="0"/>
          </a:p>
          <a:p>
            <a:endParaRPr lang="en-US" dirty="0"/>
          </a:p>
          <a:p>
            <a:r>
              <a:rPr lang="en-US" dirty="0"/>
              <a:t>Update proj1/FirstPrj/FirstPrj/setting.py code, allow all hosts access.</a:t>
            </a:r>
          </a:p>
          <a:p>
            <a:endParaRPr lang="en-US" dirty="0"/>
          </a:p>
          <a:p>
            <a:r>
              <a:rPr lang="en-US" dirty="0"/>
              <a:t>Use </a:t>
            </a:r>
            <a:r>
              <a:rPr lang="en-US" dirty="0" err="1"/>
              <a:t>pipenv</a:t>
            </a:r>
            <a:r>
              <a:rPr lang="en-US" dirty="0"/>
              <a:t> shell to install </a:t>
            </a:r>
            <a:r>
              <a:rPr lang="en-US" dirty="0" err="1"/>
              <a:t>gunicorn</a:t>
            </a:r>
            <a:r>
              <a:rPr lang="en-US" dirty="0"/>
              <a:t>:</a:t>
            </a:r>
          </a:p>
          <a:p>
            <a:endParaRPr lang="en-US" dirty="0"/>
          </a:p>
          <a:p>
            <a:r>
              <a:rPr lang="en-US" dirty="0"/>
              <a:t>Copy the </a:t>
            </a:r>
            <a:r>
              <a:rPr lang="en-US" dirty="0" err="1"/>
              <a:t>pipfile</a:t>
            </a:r>
            <a:r>
              <a:rPr lang="en-US" dirty="0"/>
              <a:t> and </a:t>
            </a:r>
            <a:r>
              <a:rPr lang="en-US" dirty="0" err="1"/>
              <a:t>pipfile.lock</a:t>
            </a:r>
            <a:r>
              <a:rPr lang="en-US" dirty="0"/>
              <a:t> from proj1 to proj1/</a:t>
            </a:r>
            <a:r>
              <a:rPr lang="en-US" dirty="0" err="1"/>
              <a:t>FirstPrj</a:t>
            </a:r>
            <a:r>
              <a:rPr lang="en-US" dirty="0"/>
              <a:t>/.</a:t>
            </a:r>
          </a:p>
        </p:txBody>
      </p:sp>
      <p:pic>
        <p:nvPicPr>
          <p:cNvPr id="8" name="Picture 7">
            <a:extLst>
              <a:ext uri="{FF2B5EF4-FFF2-40B4-BE49-F238E27FC236}">
                <a16:creationId xmlns:a16="http://schemas.microsoft.com/office/drawing/2014/main" id="{3B3EEE04-D859-42AC-B45C-C8A6C6917AEC}"/>
              </a:ext>
            </a:extLst>
          </p:cNvPr>
          <p:cNvPicPr>
            <a:picLocks noChangeAspect="1"/>
          </p:cNvPicPr>
          <p:nvPr/>
        </p:nvPicPr>
        <p:blipFill>
          <a:blip r:embed="rId2"/>
          <a:stretch>
            <a:fillRect/>
          </a:stretch>
        </p:blipFill>
        <p:spPr>
          <a:xfrm>
            <a:off x="1844351" y="4200492"/>
            <a:ext cx="1943371" cy="276264"/>
          </a:xfrm>
          <a:prstGeom prst="rect">
            <a:avLst/>
          </a:prstGeom>
        </p:spPr>
      </p:pic>
      <p:sp>
        <p:nvSpPr>
          <p:cNvPr id="9" name="Content Placeholder 2">
            <a:extLst>
              <a:ext uri="{FF2B5EF4-FFF2-40B4-BE49-F238E27FC236}">
                <a16:creationId xmlns:a16="http://schemas.microsoft.com/office/drawing/2014/main" id="{D69D23CF-F1DA-4295-93AF-7AE389D9FAD5}"/>
              </a:ext>
            </a:extLst>
          </p:cNvPr>
          <p:cNvSpPr txBox="1">
            <a:spLocks/>
          </p:cNvSpPr>
          <p:nvPr/>
        </p:nvSpPr>
        <p:spPr>
          <a:xfrm>
            <a:off x="1765581" y="5143437"/>
            <a:ext cx="3442690" cy="4861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gunicorn</a:t>
            </a:r>
            <a:endParaRPr lang="en-US" sz="1400" dirty="0">
              <a:latin typeface="Cascadia Mono" pitchFamily="50" charset="0"/>
              <a:cs typeface="Cascadia Mono" pitchFamily="50" charset="0"/>
            </a:endParaRPr>
          </a:p>
        </p:txBody>
      </p:sp>
      <p:pic>
        <p:nvPicPr>
          <p:cNvPr id="11" name="Picture 10">
            <a:extLst>
              <a:ext uri="{FF2B5EF4-FFF2-40B4-BE49-F238E27FC236}">
                <a16:creationId xmlns:a16="http://schemas.microsoft.com/office/drawing/2014/main" id="{67148D06-B526-419D-BF1F-BC0867E3FC9E}"/>
              </a:ext>
            </a:extLst>
          </p:cNvPr>
          <p:cNvPicPr>
            <a:picLocks noChangeAspect="1"/>
          </p:cNvPicPr>
          <p:nvPr/>
        </p:nvPicPr>
        <p:blipFill>
          <a:blip r:embed="rId3"/>
          <a:stretch>
            <a:fillRect/>
          </a:stretch>
        </p:blipFill>
        <p:spPr>
          <a:xfrm>
            <a:off x="1844351" y="3019389"/>
            <a:ext cx="4382112" cy="514422"/>
          </a:xfrm>
          <a:prstGeom prst="rect">
            <a:avLst/>
          </a:prstGeom>
        </p:spPr>
      </p:pic>
      <p:sp>
        <p:nvSpPr>
          <p:cNvPr id="7" name="Content Placeholder 2">
            <a:extLst>
              <a:ext uri="{FF2B5EF4-FFF2-40B4-BE49-F238E27FC236}">
                <a16:creationId xmlns:a16="http://schemas.microsoft.com/office/drawing/2014/main" id="{A1156CF3-0C18-4BB2-915D-86A4747F44E8}"/>
              </a:ext>
            </a:extLst>
          </p:cNvPr>
          <p:cNvSpPr txBox="1">
            <a:spLocks/>
          </p:cNvSpPr>
          <p:nvPr/>
        </p:nvSpPr>
        <p:spPr>
          <a:xfrm>
            <a:off x="1765581" y="6053195"/>
            <a:ext cx="3442690" cy="4861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cp pip* ./</a:t>
            </a:r>
            <a:r>
              <a:rPr lang="en-US" sz="1400" dirty="0" err="1">
                <a:latin typeface="Cascadia Mono" pitchFamily="50" charset="0"/>
                <a:cs typeface="Cascadia Mono" pitchFamily="50" charset="0"/>
              </a:rPr>
              <a:t>FirstPrj</a:t>
            </a:r>
            <a:endParaRPr lang="en-US" sz="1400" dirty="0">
              <a:latin typeface="Cascadia Mono" pitchFamily="50" charset="0"/>
              <a:cs typeface="Cascadia Mono" pitchFamily="50" charset="0"/>
            </a:endParaRPr>
          </a:p>
        </p:txBody>
      </p:sp>
    </p:spTree>
    <p:extLst>
      <p:ext uri="{BB962C8B-B14F-4D97-AF65-F5344CB8AC3E}">
        <p14:creationId xmlns:p14="http://schemas.microsoft.com/office/powerpoint/2010/main" val="397923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Prepare your app for deploy to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898393"/>
          </a:xfrm>
        </p:spPr>
        <p:txBody>
          <a:bodyPr>
            <a:normAutofit/>
          </a:bodyPr>
          <a:lstStyle/>
          <a:p>
            <a:r>
              <a:rPr lang="en-US" dirty="0"/>
              <a:t>Update your change to remote repo.</a:t>
            </a:r>
          </a:p>
        </p:txBody>
      </p:sp>
      <p:sp>
        <p:nvSpPr>
          <p:cNvPr id="12" name="Content Placeholder 2">
            <a:extLst>
              <a:ext uri="{FF2B5EF4-FFF2-40B4-BE49-F238E27FC236}">
                <a16:creationId xmlns:a16="http://schemas.microsoft.com/office/drawing/2014/main" id="{7CF83BD0-1E8A-4C33-B164-F3A7B7501F48}"/>
              </a:ext>
            </a:extLst>
          </p:cNvPr>
          <p:cNvSpPr txBox="1">
            <a:spLocks/>
          </p:cNvSpPr>
          <p:nvPr/>
        </p:nvSpPr>
        <p:spPr>
          <a:xfrm>
            <a:off x="1069847" y="2828925"/>
            <a:ext cx="6225894" cy="1743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proj1</a:t>
            </a: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“update for deploy to Heroku”</a:t>
            </a:r>
          </a:p>
          <a:p>
            <a:pPr marL="0" indent="0">
              <a:buNone/>
            </a:pPr>
            <a:r>
              <a:rPr lang="en-US" sz="1400" dirty="0">
                <a:latin typeface="Cascadia Mono" pitchFamily="50" charset="0"/>
                <a:cs typeface="Cascadia Mono" pitchFamily="50" charset="0"/>
              </a:rPr>
              <a:t>PS&gt; git push –u origin main</a:t>
            </a:r>
          </a:p>
        </p:txBody>
      </p:sp>
    </p:spTree>
    <p:extLst>
      <p:ext uri="{BB962C8B-B14F-4D97-AF65-F5344CB8AC3E}">
        <p14:creationId xmlns:p14="http://schemas.microsoft.com/office/powerpoint/2010/main" val="380393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Use Heroku cli to deploy app to cloud</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229305"/>
          </a:xfrm>
        </p:spPr>
        <p:txBody>
          <a:bodyPr>
            <a:normAutofit/>
          </a:bodyPr>
          <a:lstStyle/>
          <a:p>
            <a:r>
              <a:rPr lang="en-US" dirty="0"/>
              <a:t>Download and install Heroku cli application</a:t>
            </a:r>
          </a:p>
          <a:p>
            <a:r>
              <a:rPr lang="en-US" dirty="0"/>
              <a:t>At </a:t>
            </a:r>
            <a:r>
              <a:rPr lang="en-US" dirty="0" err="1"/>
              <a:t>pipenv</a:t>
            </a:r>
            <a:r>
              <a:rPr lang="en-US" dirty="0"/>
              <a:t> shell, can type Heroku login, to login your account just created. It will open a browser window to authenticate.</a:t>
            </a:r>
          </a:p>
          <a:p>
            <a:endParaRPr lang="en-US" dirty="0"/>
          </a:p>
        </p:txBody>
      </p:sp>
      <p:sp>
        <p:nvSpPr>
          <p:cNvPr id="4" name="Content Placeholder 2">
            <a:extLst>
              <a:ext uri="{FF2B5EF4-FFF2-40B4-BE49-F238E27FC236}">
                <a16:creationId xmlns:a16="http://schemas.microsoft.com/office/drawing/2014/main" id="{FA6F510E-CF8C-4806-BC44-5746D2586B83}"/>
              </a:ext>
            </a:extLst>
          </p:cNvPr>
          <p:cNvSpPr txBox="1">
            <a:spLocks/>
          </p:cNvSpPr>
          <p:nvPr/>
        </p:nvSpPr>
        <p:spPr>
          <a:xfrm>
            <a:off x="1786330" y="3609314"/>
            <a:ext cx="6386120" cy="188978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login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create</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git:remote</a:t>
            </a:r>
            <a:r>
              <a:rPr lang="en-US" sz="1400" dirty="0">
                <a:latin typeface="Cascadia Mono" pitchFamily="50" charset="0"/>
                <a:cs typeface="Cascadia Mono" pitchFamily="50" charset="0"/>
              </a:rPr>
              <a:t> –a  pacific-cove-21952</a:t>
            </a:r>
          </a:p>
          <a:p>
            <a:pPr marL="0" indent="0">
              <a:buNone/>
            </a:pPr>
            <a:r>
              <a:rPr lang="en-US" sz="1400" dirty="0">
                <a:latin typeface="Cascadia Mono" pitchFamily="50" charset="0"/>
                <a:cs typeface="Cascadia Mono" pitchFamily="50" charset="0"/>
              </a:rPr>
              <a:t>PS&gt;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config:set</a:t>
            </a:r>
            <a:r>
              <a:rPr lang="en-MY" sz="1400" dirty="0">
                <a:latin typeface="Cascadia Mono" pitchFamily="50" charset="0"/>
                <a:cs typeface="Cascadia Mono" pitchFamily="50" charset="0"/>
              </a:rPr>
              <a:t> DISABLE_COLLECTSTATIC=1</a:t>
            </a:r>
          </a:p>
          <a:p>
            <a:pPr marL="0" indent="0">
              <a:buNone/>
            </a:pPr>
            <a:r>
              <a:rPr lang="en-MY" sz="1400" dirty="0">
                <a:latin typeface="Cascadia Mono" pitchFamily="50" charset="0"/>
                <a:cs typeface="Cascadia Mono" pitchFamily="50" charset="0"/>
              </a:rPr>
              <a:t>PS&gt; git subtree push --prefix </a:t>
            </a:r>
            <a:r>
              <a:rPr lang="en-MY" sz="1400" dirty="0" err="1">
                <a:latin typeface="Cascadia Mono" pitchFamily="50" charset="0"/>
                <a:cs typeface="Cascadia Mono" pitchFamily="50" charset="0"/>
              </a:rPr>
              <a:t>FirstPrj</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cxnSp>
        <p:nvCxnSpPr>
          <p:cNvPr id="6" name="Straight Arrow Connector 5">
            <a:extLst>
              <a:ext uri="{FF2B5EF4-FFF2-40B4-BE49-F238E27FC236}">
                <a16:creationId xmlns:a16="http://schemas.microsoft.com/office/drawing/2014/main" id="{6DD570BF-B031-4BE8-ABB3-2B2B62162A51}"/>
              </a:ext>
            </a:extLst>
          </p:cNvPr>
          <p:cNvCxnSpPr>
            <a:cxnSpLocks/>
          </p:cNvCxnSpPr>
          <p:nvPr/>
        </p:nvCxnSpPr>
        <p:spPr>
          <a:xfrm flipH="1">
            <a:off x="6261100" y="3641584"/>
            <a:ext cx="770015" cy="704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263742-DB15-452A-8953-B0B3FA0FC85D}"/>
              </a:ext>
            </a:extLst>
          </p:cNvPr>
          <p:cNvSpPr txBox="1"/>
          <p:nvPr/>
        </p:nvSpPr>
        <p:spPr>
          <a:xfrm>
            <a:off x="7031115" y="3215842"/>
            <a:ext cx="4604422" cy="646331"/>
          </a:xfrm>
          <a:prstGeom prst="rect">
            <a:avLst/>
          </a:prstGeom>
          <a:noFill/>
        </p:spPr>
        <p:txBody>
          <a:bodyPr wrap="square">
            <a:spAutoFit/>
          </a:bodyPr>
          <a:lstStyle/>
          <a:p>
            <a:r>
              <a:rPr lang="en-US" dirty="0"/>
              <a:t>Replace with your own app name which given back by the create command</a:t>
            </a:r>
          </a:p>
        </p:txBody>
      </p:sp>
      <p:cxnSp>
        <p:nvCxnSpPr>
          <p:cNvPr id="14" name="Straight Connector 13">
            <a:extLst>
              <a:ext uri="{FF2B5EF4-FFF2-40B4-BE49-F238E27FC236}">
                <a16:creationId xmlns:a16="http://schemas.microsoft.com/office/drawing/2014/main" id="{485D3FFB-C56F-4705-9728-546209A1F9D2}"/>
              </a:ext>
            </a:extLst>
          </p:cNvPr>
          <p:cNvCxnSpPr>
            <a:cxnSpLocks/>
          </p:cNvCxnSpPr>
          <p:nvPr/>
        </p:nvCxnSpPr>
        <p:spPr>
          <a:xfrm>
            <a:off x="4210050" y="4345589"/>
            <a:ext cx="1995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FA5892-DB64-4823-8015-A6BD3E36A6E4}"/>
              </a:ext>
            </a:extLst>
          </p:cNvPr>
          <p:cNvCxnSpPr>
            <a:cxnSpLocks/>
          </p:cNvCxnSpPr>
          <p:nvPr/>
        </p:nvCxnSpPr>
        <p:spPr>
          <a:xfrm flipH="1" flipV="1">
            <a:off x="6738151" y="4984039"/>
            <a:ext cx="1213330" cy="50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284CE57-886B-46AA-979E-E14263453EEF}"/>
              </a:ext>
            </a:extLst>
          </p:cNvPr>
          <p:cNvSpPr txBox="1"/>
          <p:nvPr/>
        </p:nvSpPr>
        <p:spPr>
          <a:xfrm>
            <a:off x="7347141" y="5341849"/>
            <a:ext cx="4604422" cy="923330"/>
          </a:xfrm>
          <a:prstGeom prst="rect">
            <a:avLst/>
          </a:prstGeom>
          <a:noFill/>
        </p:spPr>
        <p:txBody>
          <a:bodyPr wrap="square">
            <a:spAutoFit/>
          </a:bodyPr>
          <a:lstStyle/>
          <a:p>
            <a:r>
              <a:rPr lang="en-US" dirty="0"/>
              <a:t>This will push the code to be deployed to Heroku. If any failure message need check again</a:t>
            </a:r>
          </a:p>
        </p:txBody>
      </p:sp>
      <p:cxnSp>
        <p:nvCxnSpPr>
          <p:cNvPr id="11" name="Straight Arrow Connector 10">
            <a:extLst>
              <a:ext uri="{FF2B5EF4-FFF2-40B4-BE49-F238E27FC236}">
                <a16:creationId xmlns:a16="http://schemas.microsoft.com/office/drawing/2014/main" id="{1DF963FE-A49D-440A-B4B1-41C036AA560A}"/>
              </a:ext>
            </a:extLst>
          </p:cNvPr>
          <p:cNvCxnSpPr>
            <a:cxnSpLocks/>
          </p:cNvCxnSpPr>
          <p:nvPr/>
        </p:nvCxnSpPr>
        <p:spPr>
          <a:xfrm flipH="1" flipV="1">
            <a:off x="2542649" y="5415900"/>
            <a:ext cx="1213330" cy="50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AA279E-650E-439D-8138-B5C54C5E6FB1}"/>
              </a:ext>
            </a:extLst>
          </p:cNvPr>
          <p:cNvSpPr txBox="1"/>
          <p:nvPr/>
        </p:nvSpPr>
        <p:spPr>
          <a:xfrm>
            <a:off x="2677179" y="5815194"/>
            <a:ext cx="3880639" cy="646331"/>
          </a:xfrm>
          <a:prstGeom prst="rect">
            <a:avLst/>
          </a:prstGeom>
          <a:noFill/>
        </p:spPr>
        <p:txBody>
          <a:bodyPr wrap="square">
            <a:spAutoFit/>
          </a:bodyPr>
          <a:lstStyle/>
          <a:p>
            <a:r>
              <a:rPr lang="en-US" dirty="0"/>
              <a:t>Allow Heroku to run web site with one dyno</a:t>
            </a:r>
          </a:p>
        </p:txBody>
      </p:sp>
    </p:spTree>
    <p:extLst>
      <p:ext uri="{BB962C8B-B14F-4D97-AF65-F5344CB8AC3E}">
        <p14:creationId xmlns:p14="http://schemas.microsoft.com/office/powerpoint/2010/main" val="389633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1698-9928-49FD-83D3-43434F53FE66}"/>
              </a:ext>
            </a:extLst>
          </p:cNvPr>
          <p:cNvSpPr>
            <a:spLocks noGrp="1"/>
          </p:cNvSpPr>
          <p:nvPr>
            <p:ph type="title"/>
          </p:nvPr>
        </p:nvSpPr>
        <p:spPr/>
        <p:txBody>
          <a:bodyPr/>
          <a:lstStyle/>
          <a:p>
            <a:r>
              <a:rPr lang="en-US" dirty="0"/>
              <a:t>Now visit your cloud webpage</a:t>
            </a:r>
            <a:endParaRPr lang="en-MY" dirty="0"/>
          </a:p>
        </p:txBody>
      </p:sp>
      <p:pic>
        <p:nvPicPr>
          <p:cNvPr id="4" name="Picture 3">
            <a:extLst>
              <a:ext uri="{FF2B5EF4-FFF2-40B4-BE49-F238E27FC236}">
                <a16:creationId xmlns:a16="http://schemas.microsoft.com/office/drawing/2014/main" id="{0E33A63D-9AAA-4D95-9813-94418731CDA0}"/>
              </a:ext>
            </a:extLst>
          </p:cNvPr>
          <p:cNvPicPr>
            <a:picLocks noChangeAspect="1"/>
          </p:cNvPicPr>
          <p:nvPr/>
        </p:nvPicPr>
        <p:blipFill>
          <a:blip r:embed="rId2"/>
          <a:stretch>
            <a:fillRect/>
          </a:stretch>
        </p:blipFill>
        <p:spPr>
          <a:xfrm>
            <a:off x="1733191" y="2719874"/>
            <a:ext cx="5029902" cy="1000265"/>
          </a:xfrm>
          <a:prstGeom prst="rect">
            <a:avLst/>
          </a:prstGeom>
        </p:spPr>
      </p:pic>
    </p:spTree>
    <p:extLst>
      <p:ext uri="{BB962C8B-B14F-4D97-AF65-F5344CB8AC3E}">
        <p14:creationId xmlns:p14="http://schemas.microsoft.com/office/powerpoint/2010/main" val="385808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570A-D328-4C1C-BB20-62F9B04161A1}"/>
              </a:ext>
            </a:extLst>
          </p:cNvPr>
          <p:cNvSpPr>
            <a:spLocks noGrp="1"/>
          </p:cNvSpPr>
          <p:nvPr>
            <p:ph type="title"/>
          </p:nvPr>
        </p:nvSpPr>
        <p:spPr/>
        <p:txBody>
          <a:bodyPr/>
          <a:lstStyle/>
          <a:p>
            <a:r>
              <a:rPr lang="en-US" dirty="0"/>
              <a:t>Install </a:t>
            </a:r>
            <a:r>
              <a:rPr lang="en-US" dirty="0" err="1"/>
              <a:t>powershell</a:t>
            </a:r>
            <a:endParaRPr lang="en-MY" dirty="0"/>
          </a:p>
        </p:txBody>
      </p:sp>
      <p:sp>
        <p:nvSpPr>
          <p:cNvPr id="3" name="Content Placeholder 2">
            <a:extLst>
              <a:ext uri="{FF2B5EF4-FFF2-40B4-BE49-F238E27FC236}">
                <a16:creationId xmlns:a16="http://schemas.microsoft.com/office/drawing/2014/main" id="{59D332B7-5602-49B9-86FB-6F26F32DE91B}"/>
              </a:ext>
            </a:extLst>
          </p:cNvPr>
          <p:cNvSpPr>
            <a:spLocks noGrp="1"/>
          </p:cNvSpPr>
          <p:nvPr>
            <p:ph idx="1"/>
          </p:nvPr>
        </p:nvSpPr>
        <p:spPr>
          <a:xfrm>
            <a:off x="1069848" y="2121408"/>
            <a:ext cx="10058400" cy="2077730"/>
          </a:xfrm>
        </p:spPr>
        <p:txBody>
          <a:bodyPr/>
          <a:lstStyle/>
          <a:p>
            <a:r>
              <a:rPr lang="en-US" dirty="0"/>
              <a:t>We need run a lots of things through command line. Windows command line or terminal is good enough.</a:t>
            </a:r>
          </a:p>
          <a:p>
            <a:r>
              <a:rPr lang="en-US" dirty="0"/>
              <a:t>But to make things easier, we suggest to install </a:t>
            </a:r>
            <a:r>
              <a:rPr lang="en-US" dirty="0" err="1"/>
              <a:t>powershell</a:t>
            </a:r>
            <a:r>
              <a:rPr lang="en-US" dirty="0"/>
              <a:t> from Microsoft. This is a cross-platform shell which has lots of function.</a:t>
            </a:r>
            <a:endParaRPr lang="en-MY" dirty="0"/>
          </a:p>
        </p:txBody>
      </p:sp>
      <p:sp>
        <p:nvSpPr>
          <p:cNvPr id="9" name="TextBox 8">
            <a:extLst>
              <a:ext uri="{FF2B5EF4-FFF2-40B4-BE49-F238E27FC236}">
                <a16:creationId xmlns:a16="http://schemas.microsoft.com/office/drawing/2014/main" id="{3029270D-F9E0-4AE0-A6DC-309F8C74166A}"/>
              </a:ext>
            </a:extLst>
          </p:cNvPr>
          <p:cNvSpPr txBox="1"/>
          <p:nvPr/>
        </p:nvSpPr>
        <p:spPr>
          <a:xfrm>
            <a:off x="2190935" y="3562650"/>
            <a:ext cx="7810130" cy="369332"/>
          </a:xfrm>
          <a:prstGeom prst="rect">
            <a:avLst/>
          </a:prstGeom>
          <a:noFill/>
        </p:spPr>
        <p:txBody>
          <a:bodyPr wrap="square">
            <a:spAutoFit/>
          </a:bodyPr>
          <a:lstStyle/>
          <a:p>
            <a:r>
              <a:rPr lang="en-MY" dirty="0">
                <a:hlinkClick r:id="rId2"/>
              </a:rPr>
              <a:t>PowerShell/PowerShell: PowerShell for every system! (github.com)</a:t>
            </a:r>
            <a:endParaRPr lang="en-MY" dirty="0"/>
          </a:p>
        </p:txBody>
      </p:sp>
      <p:pic>
        <p:nvPicPr>
          <p:cNvPr id="5" name="Picture 4">
            <a:extLst>
              <a:ext uri="{FF2B5EF4-FFF2-40B4-BE49-F238E27FC236}">
                <a16:creationId xmlns:a16="http://schemas.microsoft.com/office/drawing/2014/main" id="{B66F0397-6F21-4917-9B0E-467F248B9310}"/>
              </a:ext>
            </a:extLst>
          </p:cNvPr>
          <p:cNvPicPr>
            <a:picLocks noChangeAspect="1"/>
          </p:cNvPicPr>
          <p:nvPr/>
        </p:nvPicPr>
        <p:blipFill>
          <a:blip r:embed="rId3"/>
          <a:stretch>
            <a:fillRect/>
          </a:stretch>
        </p:blipFill>
        <p:spPr>
          <a:xfrm>
            <a:off x="2298186" y="4070869"/>
            <a:ext cx="2810267" cy="1657581"/>
          </a:xfrm>
          <a:prstGeom prst="rect">
            <a:avLst/>
          </a:prstGeom>
        </p:spPr>
      </p:pic>
    </p:spTree>
    <p:extLst>
      <p:ext uri="{BB962C8B-B14F-4D97-AF65-F5344CB8AC3E}">
        <p14:creationId xmlns:p14="http://schemas.microsoft.com/office/powerpoint/2010/main" val="259126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280444"/>
            <a:ext cx="10058400" cy="1609344"/>
          </a:xfrm>
        </p:spPr>
        <p:txBody>
          <a:bodyPr/>
          <a:lstStyle/>
          <a:p>
            <a:r>
              <a:rPr lang="en-US" dirty="0" err="1"/>
              <a:t>pipenv</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633126"/>
            <a:ext cx="9787542" cy="1414679"/>
          </a:xfrm>
        </p:spPr>
        <p:txBody>
          <a:bodyPr>
            <a:normAutofit/>
          </a:bodyPr>
          <a:lstStyle/>
          <a:p>
            <a:r>
              <a:rPr lang="en-US" dirty="0"/>
              <a:t>Why need virtual environment?</a:t>
            </a:r>
          </a:p>
          <a:p>
            <a:pPr lvl="1"/>
            <a:r>
              <a:rPr lang="en-US" dirty="0"/>
              <a:t>Make sure it is clear what is the environment requirements for the app developed.</a:t>
            </a:r>
          </a:p>
          <a:p>
            <a:pPr lvl="1"/>
            <a:r>
              <a:rPr lang="en-US" dirty="0"/>
              <a:t>The virtual environment files which produced can be used to for production </a:t>
            </a:r>
            <a:r>
              <a:rPr lang="en-US" b="1" dirty="0"/>
              <a:t>deployment</a:t>
            </a:r>
            <a:r>
              <a:rPr lang="en-US" dirty="0"/>
              <a:t>.</a:t>
            </a:r>
          </a:p>
        </p:txBody>
      </p:sp>
      <p:sp>
        <p:nvSpPr>
          <p:cNvPr id="4" name="Content Placeholder 2">
            <a:extLst>
              <a:ext uri="{FF2B5EF4-FFF2-40B4-BE49-F238E27FC236}">
                <a16:creationId xmlns:a16="http://schemas.microsoft.com/office/drawing/2014/main" id="{D9D32C28-1F8D-4BDD-B301-76D1163932F3}"/>
              </a:ext>
            </a:extLst>
          </p:cNvPr>
          <p:cNvSpPr txBox="1">
            <a:spLocks/>
          </p:cNvSpPr>
          <p:nvPr/>
        </p:nvSpPr>
        <p:spPr>
          <a:xfrm>
            <a:off x="8790328" y="3740713"/>
            <a:ext cx="3189954" cy="13463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ni</a:t>
            </a:r>
            <a:r>
              <a:rPr lang="en-US" sz="1400" dirty="0">
                <a:latin typeface="Cascadia Mono" pitchFamily="50" charset="0"/>
                <a:cs typeface="Cascadia Mono" pitchFamily="50" charset="0"/>
              </a:rPr>
              <a:t> –Type Directory proj1</a:t>
            </a:r>
          </a:p>
          <a:p>
            <a:pPr marL="0" indent="0">
              <a:buNone/>
            </a:pPr>
            <a:r>
              <a:rPr lang="en-US" sz="1400" dirty="0">
                <a:latin typeface="Cascadia Mono" pitchFamily="50" charset="0"/>
                <a:cs typeface="Cascadia Mono" pitchFamily="50" charset="0"/>
              </a:rPr>
              <a:t>PS&gt; cd proj1</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--python 3</a:t>
            </a:r>
          </a:p>
        </p:txBody>
      </p:sp>
      <p:sp>
        <p:nvSpPr>
          <p:cNvPr id="5" name="Content Placeholder 2">
            <a:extLst>
              <a:ext uri="{FF2B5EF4-FFF2-40B4-BE49-F238E27FC236}">
                <a16:creationId xmlns:a16="http://schemas.microsoft.com/office/drawing/2014/main" id="{E64D3036-BB0C-4D1D-8320-4F8B5CD5E578}"/>
              </a:ext>
            </a:extLst>
          </p:cNvPr>
          <p:cNvSpPr txBox="1">
            <a:spLocks/>
          </p:cNvSpPr>
          <p:nvPr/>
        </p:nvSpPr>
        <p:spPr>
          <a:xfrm>
            <a:off x="1069848" y="2913945"/>
            <a:ext cx="7609644" cy="278491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Pipenv</a:t>
            </a:r>
            <a:r>
              <a:rPr lang="en-US" dirty="0"/>
              <a:t> basic workflow</a:t>
            </a:r>
          </a:p>
          <a:p>
            <a:pPr lvl="1"/>
            <a:r>
              <a:rPr lang="en-US" dirty="0"/>
              <a:t>For each project you develop, create a directory</a:t>
            </a:r>
          </a:p>
          <a:p>
            <a:pPr lvl="1"/>
            <a:r>
              <a:rPr lang="en-US" dirty="0"/>
              <a:t>use </a:t>
            </a:r>
            <a:r>
              <a:rPr lang="en-US" dirty="0" err="1"/>
              <a:t>pipenv</a:t>
            </a:r>
            <a:r>
              <a:rPr lang="en-US" dirty="0"/>
              <a:t> to install packaged needed. If want work with specific version, install with version exactly specified.</a:t>
            </a:r>
          </a:p>
          <a:p>
            <a:pPr lvl="1"/>
            <a:r>
              <a:rPr lang="en-US" dirty="0"/>
              <a:t>Use the </a:t>
            </a:r>
            <a:r>
              <a:rPr lang="en-US" dirty="0" err="1"/>
              <a:t>virtual_env</a:t>
            </a:r>
            <a:r>
              <a:rPr lang="en-US" dirty="0"/>
              <a:t>/scripts/activate.ps1, to activate and work in shell. (also can use `</a:t>
            </a:r>
            <a:r>
              <a:rPr lang="en-US" dirty="0" err="1"/>
              <a:t>Pipenv</a:t>
            </a:r>
            <a:r>
              <a:rPr lang="en-US" dirty="0"/>
              <a:t> shell` to work in command prompt for the project’s environment setup)</a:t>
            </a:r>
          </a:p>
          <a:p>
            <a:pPr lvl="1"/>
            <a:r>
              <a:rPr lang="en-US" dirty="0"/>
              <a:t>After finally finished development, use </a:t>
            </a:r>
            <a:r>
              <a:rPr lang="en-US" dirty="0" err="1"/>
              <a:t>pipenv</a:t>
            </a:r>
            <a:r>
              <a:rPr lang="en-US" dirty="0"/>
              <a:t> lock.</a:t>
            </a:r>
          </a:p>
          <a:p>
            <a:pPr lvl="1"/>
            <a:r>
              <a:rPr lang="en-US" dirty="0"/>
              <a:t>The </a:t>
            </a:r>
            <a:r>
              <a:rPr lang="en-US" dirty="0" err="1"/>
              <a:t>pipfile.lock</a:t>
            </a:r>
            <a:r>
              <a:rPr lang="en-US" dirty="0"/>
              <a:t> will be used to guide production deployment</a:t>
            </a:r>
          </a:p>
        </p:txBody>
      </p:sp>
      <p:sp>
        <p:nvSpPr>
          <p:cNvPr id="6" name="Content Placeholder 2">
            <a:extLst>
              <a:ext uri="{FF2B5EF4-FFF2-40B4-BE49-F238E27FC236}">
                <a16:creationId xmlns:a16="http://schemas.microsoft.com/office/drawing/2014/main" id="{05219596-0AAF-4649-B9CF-341B0C72D1A0}"/>
              </a:ext>
            </a:extLst>
          </p:cNvPr>
          <p:cNvSpPr txBox="1">
            <a:spLocks/>
          </p:cNvSpPr>
          <p:nvPr/>
        </p:nvSpPr>
        <p:spPr>
          <a:xfrm>
            <a:off x="5600374" y="1685605"/>
            <a:ext cx="3189954" cy="30287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 pip install </a:t>
            </a:r>
            <a:r>
              <a:rPr lang="en-US" sz="1400" dirty="0" err="1">
                <a:latin typeface="Cascadia Mono" pitchFamily="50" charset="0"/>
                <a:cs typeface="Cascadia Mono" pitchFamily="50" charset="0"/>
              </a:rPr>
              <a:t>pipenv</a:t>
            </a:r>
            <a:endParaRPr lang="en-US" sz="1400" dirty="0">
              <a:latin typeface="Cascadia Mono" pitchFamily="50" charset="0"/>
              <a:cs typeface="Cascadia Mono" pitchFamily="50" charset="0"/>
            </a:endParaRPr>
          </a:p>
        </p:txBody>
      </p:sp>
    </p:spTree>
    <p:extLst>
      <p:ext uri="{BB962C8B-B14F-4D97-AF65-F5344CB8AC3E}">
        <p14:creationId xmlns:p14="http://schemas.microsoft.com/office/powerpoint/2010/main" val="348918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280444"/>
            <a:ext cx="10058400" cy="1609344"/>
          </a:xfrm>
        </p:spPr>
        <p:txBody>
          <a:bodyPr/>
          <a:lstStyle/>
          <a:p>
            <a:r>
              <a:rPr lang="en-US" dirty="0"/>
              <a:t>Work in virtual env</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633126"/>
            <a:ext cx="9787542" cy="2794257"/>
          </a:xfrm>
        </p:spPr>
        <p:txBody>
          <a:bodyPr>
            <a:normAutofit/>
          </a:bodyPr>
          <a:lstStyle/>
          <a:p>
            <a:r>
              <a:rPr lang="en-US" dirty="0" err="1"/>
              <a:t>Pipenv</a:t>
            </a:r>
            <a:r>
              <a:rPr lang="en-US" dirty="0"/>
              <a:t> shell</a:t>
            </a:r>
          </a:p>
          <a:p>
            <a:pPr lvl="1"/>
            <a:r>
              <a:rPr lang="en-US" dirty="0"/>
              <a:t>It will activate the </a:t>
            </a:r>
            <a:r>
              <a:rPr lang="en-US" dirty="0" err="1"/>
              <a:t>virtual_env</a:t>
            </a:r>
            <a:r>
              <a:rPr lang="en-US" dirty="0"/>
              <a:t> in current directory. </a:t>
            </a:r>
          </a:p>
          <a:p>
            <a:pPr lvl="1"/>
            <a:r>
              <a:rPr lang="en-US" dirty="0"/>
              <a:t>But it will not change the prompt, it will set the $ENV:VIRTUAL_ENV</a:t>
            </a:r>
          </a:p>
        </p:txBody>
      </p:sp>
      <p:sp>
        <p:nvSpPr>
          <p:cNvPr id="4" name="Content Placeholder 2">
            <a:extLst>
              <a:ext uri="{FF2B5EF4-FFF2-40B4-BE49-F238E27FC236}">
                <a16:creationId xmlns:a16="http://schemas.microsoft.com/office/drawing/2014/main" id="{D9D32C28-1F8D-4BDD-B301-76D1163932F3}"/>
              </a:ext>
            </a:extLst>
          </p:cNvPr>
          <p:cNvSpPr txBox="1">
            <a:spLocks/>
          </p:cNvSpPr>
          <p:nvPr/>
        </p:nvSpPr>
        <p:spPr>
          <a:xfrm>
            <a:off x="2555401" y="4304758"/>
            <a:ext cx="6320744" cy="11202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django</a:t>
            </a:r>
            <a:endParaRPr lang="en-US" sz="1400" dirty="0">
              <a:latin typeface="Cascadia Mono" pitchFamily="50" charset="0"/>
              <a:cs typeface="Cascadia Mono" pitchFamily="50" charset="0"/>
            </a:endParaRPr>
          </a:p>
        </p:txBody>
      </p:sp>
      <p:cxnSp>
        <p:nvCxnSpPr>
          <p:cNvPr id="6" name="Straight Arrow Connector 5">
            <a:extLst>
              <a:ext uri="{FF2B5EF4-FFF2-40B4-BE49-F238E27FC236}">
                <a16:creationId xmlns:a16="http://schemas.microsoft.com/office/drawing/2014/main" id="{E336FD4A-3D87-4714-8F5D-740FC4030182}"/>
              </a:ext>
            </a:extLst>
          </p:cNvPr>
          <p:cNvCxnSpPr>
            <a:cxnSpLocks/>
            <a:stCxn id="8" idx="0"/>
          </p:cNvCxnSpPr>
          <p:nvPr/>
        </p:nvCxnSpPr>
        <p:spPr>
          <a:xfrm flipH="1" flipV="1">
            <a:off x="4922982" y="4168379"/>
            <a:ext cx="1633178" cy="139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802E92-9F97-4541-9AF1-7069B65FAEF9}"/>
              </a:ext>
            </a:extLst>
          </p:cNvPr>
          <p:cNvSpPr txBox="1"/>
          <p:nvPr/>
        </p:nvSpPr>
        <p:spPr>
          <a:xfrm>
            <a:off x="1242874" y="5561357"/>
            <a:ext cx="10626572" cy="646331"/>
          </a:xfrm>
          <a:prstGeom prst="rect">
            <a:avLst/>
          </a:prstGeom>
          <a:solidFill>
            <a:schemeClr val="tx2">
              <a:lumMod val="20000"/>
              <a:lumOff val="80000"/>
            </a:schemeClr>
          </a:solidFill>
        </p:spPr>
        <p:txBody>
          <a:bodyPr wrap="square" rtlCol="0">
            <a:spAutoFit/>
          </a:bodyPr>
          <a:lstStyle/>
          <a:p>
            <a:r>
              <a:rPr lang="en-US" dirty="0"/>
              <a:t>This last one </a:t>
            </a:r>
            <a:r>
              <a:rPr lang="en-US" b="1" dirty="0">
                <a:solidFill>
                  <a:schemeClr val="accent2"/>
                </a:solidFill>
              </a:rPr>
              <a:t>$</a:t>
            </a:r>
            <a:r>
              <a:rPr lang="en-US" b="1" dirty="0" err="1">
                <a:solidFill>
                  <a:schemeClr val="accent2"/>
                </a:solidFill>
              </a:rPr>
              <a:t>env:VIRTUAL_ENV</a:t>
            </a:r>
            <a:r>
              <a:rPr lang="en-US" b="1" dirty="0">
                <a:solidFill>
                  <a:schemeClr val="accent2"/>
                </a:solidFill>
              </a:rPr>
              <a:t> </a:t>
            </a:r>
            <a:r>
              <a:rPr lang="en-US" dirty="0"/>
              <a:t>will let you know which virtual environment currently in.</a:t>
            </a:r>
          </a:p>
          <a:p>
            <a:r>
              <a:rPr lang="en-US" dirty="0"/>
              <a:t>If you are confused when you open several </a:t>
            </a:r>
            <a:r>
              <a:rPr lang="en-US" dirty="0" err="1"/>
              <a:t>powershell</a:t>
            </a:r>
            <a:r>
              <a:rPr lang="en-US" dirty="0"/>
              <a:t> windows, you can know by using this.</a:t>
            </a:r>
          </a:p>
        </p:txBody>
      </p:sp>
      <p:sp>
        <p:nvSpPr>
          <p:cNvPr id="7" name="Content Placeholder 2">
            <a:extLst>
              <a:ext uri="{FF2B5EF4-FFF2-40B4-BE49-F238E27FC236}">
                <a16:creationId xmlns:a16="http://schemas.microsoft.com/office/drawing/2014/main" id="{9CC9C259-1CA1-4988-BA32-3A20D3B83694}"/>
              </a:ext>
            </a:extLst>
          </p:cNvPr>
          <p:cNvSpPr txBox="1">
            <a:spLocks/>
          </p:cNvSpPr>
          <p:nvPr/>
        </p:nvSpPr>
        <p:spPr>
          <a:xfrm>
            <a:off x="2555401" y="3618669"/>
            <a:ext cx="6320744" cy="8017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env:virtual_env</a:t>
            </a:r>
            <a:endParaRPr lang="en-US" sz="1400" dirty="0">
              <a:latin typeface="Cascadia Mono" pitchFamily="50" charset="0"/>
              <a:cs typeface="Cascadia Mono" pitchFamily="50" charset="0"/>
            </a:endParaRPr>
          </a:p>
        </p:txBody>
      </p:sp>
    </p:spTree>
    <p:extLst>
      <p:ext uri="{BB962C8B-B14F-4D97-AF65-F5344CB8AC3E}">
        <p14:creationId xmlns:p14="http://schemas.microsoft.com/office/powerpoint/2010/main" val="186748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280444"/>
            <a:ext cx="10058400" cy="1609344"/>
          </a:xfrm>
        </p:spPr>
        <p:txBody>
          <a:bodyPr/>
          <a:lstStyle/>
          <a:p>
            <a:r>
              <a:rPr lang="en-US" dirty="0"/>
              <a:t>Work in virtual env</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633126"/>
            <a:ext cx="9787542" cy="2794257"/>
          </a:xfrm>
        </p:spPr>
        <p:txBody>
          <a:bodyPr>
            <a:normAutofit/>
          </a:bodyPr>
          <a:lstStyle/>
          <a:p>
            <a:r>
              <a:rPr lang="en-US" dirty="0"/>
              <a:t>%the </a:t>
            </a:r>
            <a:r>
              <a:rPr lang="en-US" dirty="0" err="1"/>
              <a:t>virtual_env</a:t>
            </a:r>
            <a:r>
              <a:rPr lang="en-US" dirty="0"/>
              <a:t> location%/Scripts/activate.ps1</a:t>
            </a:r>
          </a:p>
          <a:p>
            <a:pPr lvl="1"/>
            <a:r>
              <a:rPr lang="en-US" dirty="0"/>
              <a:t>It will activate the specified </a:t>
            </a:r>
            <a:r>
              <a:rPr lang="en-US" dirty="0" err="1"/>
              <a:t>virtual_env</a:t>
            </a:r>
            <a:r>
              <a:rPr lang="en-US" dirty="0"/>
              <a:t>.</a:t>
            </a:r>
          </a:p>
          <a:p>
            <a:pPr lvl="1"/>
            <a:r>
              <a:rPr lang="en-US" dirty="0"/>
              <a:t>Change the prompt (to have the (</a:t>
            </a:r>
            <a:r>
              <a:rPr lang="en-US" dirty="0" err="1"/>
              <a:t>virtual_env</a:t>
            </a:r>
            <a:r>
              <a:rPr lang="en-US" dirty="0"/>
              <a:t> name)) at the beginning</a:t>
            </a:r>
          </a:p>
          <a:p>
            <a:pPr lvl="1"/>
            <a:r>
              <a:rPr lang="en-US" dirty="0"/>
              <a:t>If you specify the </a:t>
            </a:r>
            <a:r>
              <a:rPr lang="en-US" dirty="0" err="1"/>
              <a:t>virtual_env</a:t>
            </a:r>
            <a:r>
              <a:rPr lang="en-US" dirty="0"/>
              <a:t> for your </a:t>
            </a:r>
            <a:r>
              <a:rPr lang="en-US" dirty="0" err="1"/>
              <a:t>vscode</a:t>
            </a:r>
            <a:r>
              <a:rPr lang="en-US" dirty="0"/>
              <a:t>, it will automatically run this when start a </a:t>
            </a:r>
            <a:r>
              <a:rPr lang="en-US" dirty="0" err="1"/>
              <a:t>powershell</a:t>
            </a:r>
            <a:r>
              <a:rPr lang="en-US" dirty="0"/>
              <a:t> terminal.</a:t>
            </a:r>
          </a:p>
        </p:txBody>
      </p:sp>
      <p:sp>
        <p:nvSpPr>
          <p:cNvPr id="4" name="Content Placeholder 2">
            <a:extLst>
              <a:ext uri="{FF2B5EF4-FFF2-40B4-BE49-F238E27FC236}">
                <a16:creationId xmlns:a16="http://schemas.microsoft.com/office/drawing/2014/main" id="{D9D32C28-1F8D-4BDD-B301-76D1163932F3}"/>
              </a:ext>
            </a:extLst>
          </p:cNvPr>
          <p:cNvSpPr txBox="1">
            <a:spLocks/>
          </p:cNvSpPr>
          <p:nvPr/>
        </p:nvSpPr>
        <p:spPr>
          <a:xfrm>
            <a:off x="2703183" y="3586476"/>
            <a:ext cx="6320744" cy="11202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virtual_env</a:t>
            </a:r>
            <a:r>
              <a:rPr lang="en-US" sz="1400" dirty="0">
                <a:latin typeface="Cascadia Mono" pitchFamily="50" charset="0"/>
                <a:cs typeface="Cascadia Mono" pitchFamily="50" charset="0"/>
              </a:rPr>
              <a:t> location%/Scripts/activate.ps1</a:t>
            </a:r>
          </a:p>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django</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env:virtual_env</a:t>
            </a:r>
            <a:endParaRPr lang="en-US" sz="1400" dirty="0">
              <a:latin typeface="Cascadia Mono" pitchFamily="50" charset="0"/>
              <a:cs typeface="Cascadia Mono" pitchFamily="50" charset="0"/>
            </a:endParaRPr>
          </a:p>
        </p:txBody>
      </p:sp>
      <p:cxnSp>
        <p:nvCxnSpPr>
          <p:cNvPr id="6" name="Straight Arrow Connector 5">
            <a:extLst>
              <a:ext uri="{FF2B5EF4-FFF2-40B4-BE49-F238E27FC236}">
                <a16:creationId xmlns:a16="http://schemas.microsoft.com/office/drawing/2014/main" id="{E336FD4A-3D87-4714-8F5D-740FC4030182}"/>
              </a:ext>
            </a:extLst>
          </p:cNvPr>
          <p:cNvCxnSpPr>
            <a:cxnSpLocks/>
            <a:stCxn id="8" idx="0"/>
          </p:cNvCxnSpPr>
          <p:nvPr/>
        </p:nvCxnSpPr>
        <p:spPr>
          <a:xfrm flipH="1" flipV="1">
            <a:off x="5383230" y="4618183"/>
            <a:ext cx="750746" cy="94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802E92-9F97-4541-9AF1-7069B65FAEF9}"/>
              </a:ext>
            </a:extLst>
          </p:cNvPr>
          <p:cNvSpPr txBox="1"/>
          <p:nvPr/>
        </p:nvSpPr>
        <p:spPr>
          <a:xfrm>
            <a:off x="1139704" y="5561357"/>
            <a:ext cx="9988544" cy="923330"/>
          </a:xfrm>
          <a:prstGeom prst="rect">
            <a:avLst/>
          </a:prstGeom>
          <a:solidFill>
            <a:schemeClr val="tx2">
              <a:lumMod val="20000"/>
              <a:lumOff val="80000"/>
            </a:schemeClr>
          </a:solidFill>
        </p:spPr>
        <p:txBody>
          <a:bodyPr wrap="square" rtlCol="0">
            <a:spAutoFit/>
          </a:bodyPr>
          <a:lstStyle/>
          <a:p>
            <a:r>
              <a:rPr lang="en-US" dirty="0"/>
              <a:t>This last one </a:t>
            </a:r>
            <a:r>
              <a:rPr lang="en-US" b="1" dirty="0">
                <a:solidFill>
                  <a:schemeClr val="accent2"/>
                </a:solidFill>
              </a:rPr>
              <a:t>$</a:t>
            </a:r>
            <a:r>
              <a:rPr lang="en-US" b="1" dirty="0" err="1">
                <a:solidFill>
                  <a:schemeClr val="accent2"/>
                </a:solidFill>
              </a:rPr>
              <a:t>env:VIRTUAL_ENV</a:t>
            </a:r>
            <a:r>
              <a:rPr lang="en-US" b="1" dirty="0">
                <a:solidFill>
                  <a:schemeClr val="accent2"/>
                </a:solidFill>
              </a:rPr>
              <a:t> and prompt </a:t>
            </a:r>
            <a:r>
              <a:rPr lang="en-US" dirty="0"/>
              <a:t>will let you know which virtual environment currently in. $</a:t>
            </a:r>
            <a:r>
              <a:rPr lang="en-US" dirty="0" err="1"/>
              <a:t>env:virtual_env</a:t>
            </a:r>
            <a:r>
              <a:rPr lang="en-US" dirty="0"/>
              <a:t> value is different from last way entering the virtual env.</a:t>
            </a:r>
          </a:p>
          <a:p>
            <a:r>
              <a:rPr lang="en-US" dirty="0"/>
              <a:t>If you are confused when you open several </a:t>
            </a:r>
            <a:r>
              <a:rPr lang="en-US" dirty="0" err="1"/>
              <a:t>powershell</a:t>
            </a:r>
            <a:r>
              <a:rPr lang="en-US" dirty="0"/>
              <a:t> windows, you can know by using this.</a:t>
            </a:r>
          </a:p>
        </p:txBody>
      </p:sp>
    </p:spTree>
    <p:extLst>
      <p:ext uri="{BB962C8B-B14F-4D97-AF65-F5344CB8AC3E}">
        <p14:creationId xmlns:p14="http://schemas.microsoft.com/office/powerpoint/2010/main" val="295177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FA85-3B96-4AEB-8B1A-F722AE527651}"/>
              </a:ext>
            </a:extLst>
          </p:cNvPr>
          <p:cNvSpPr>
            <a:spLocks noGrp="1"/>
          </p:cNvSpPr>
          <p:nvPr>
            <p:ph type="title"/>
          </p:nvPr>
        </p:nvSpPr>
        <p:spPr/>
        <p:txBody>
          <a:bodyPr/>
          <a:lstStyle/>
          <a:p>
            <a:r>
              <a:rPr lang="en-US" dirty="0"/>
              <a:t>The MVC design pattern</a:t>
            </a:r>
            <a:endParaRPr lang="en-MY" dirty="0"/>
          </a:p>
        </p:txBody>
      </p:sp>
      <p:sp>
        <p:nvSpPr>
          <p:cNvPr id="3" name="Content Placeholder 2">
            <a:extLst>
              <a:ext uri="{FF2B5EF4-FFF2-40B4-BE49-F238E27FC236}">
                <a16:creationId xmlns:a16="http://schemas.microsoft.com/office/drawing/2014/main" id="{4D83EFCA-1648-452C-8858-7081E234E780}"/>
              </a:ext>
            </a:extLst>
          </p:cNvPr>
          <p:cNvSpPr>
            <a:spLocks noGrp="1"/>
          </p:cNvSpPr>
          <p:nvPr>
            <p:ph idx="1"/>
          </p:nvPr>
        </p:nvSpPr>
        <p:spPr/>
        <p:txBody>
          <a:bodyPr>
            <a:normAutofit lnSpcReduction="10000"/>
          </a:bodyPr>
          <a:lstStyle/>
          <a:p>
            <a:r>
              <a:rPr lang="en-US" dirty="0"/>
              <a:t>The Model-View-Controller (MVC) pattern, is based on the ‘loose coupling’ principle. The complete software was designed to have different module which they interact with each other with clearly defined interface.</a:t>
            </a:r>
          </a:p>
          <a:p>
            <a:pPr lvl="1"/>
            <a:r>
              <a:rPr lang="en-US" dirty="0"/>
              <a:t>Model (M) is a model of representation of your data.</a:t>
            </a:r>
          </a:p>
          <a:p>
            <a:pPr lvl="1"/>
            <a:r>
              <a:rPr lang="en-US" dirty="0"/>
              <a:t>View (V) is how to present your data to user.</a:t>
            </a:r>
          </a:p>
          <a:p>
            <a:pPr lvl="1"/>
            <a:r>
              <a:rPr lang="en-US" dirty="0"/>
              <a:t>Controller (C) is the flow and control between the model and the view. It uses program logic to decide what information if pulled from data and what to be sent to view to present.</a:t>
            </a:r>
          </a:p>
          <a:p>
            <a:r>
              <a:rPr lang="en-US" dirty="0"/>
              <a:t>Django term: MTV, Models-Templates-Views</a:t>
            </a:r>
          </a:p>
          <a:p>
            <a:pPr lvl="1"/>
            <a:r>
              <a:rPr lang="en-US" dirty="0"/>
              <a:t>M, define the data structure, abstraction of the data access</a:t>
            </a:r>
          </a:p>
          <a:p>
            <a:pPr lvl="1"/>
            <a:r>
              <a:rPr lang="en-US" dirty="0"/>
              <a:t>T, define how present, how something be displayed on screen</a:t>
            </a:r>
          </a:p>
          <a:p>
            <a:pPr lvl="1"/>
            <a:r>
              <a:rPr lang="en-US" dirty="0"/>
              <a:t>V, the business logic layer, like a bridge between M and V. It decide which model is needed and access it, also decide what result should be presented and defers data to appropriate template and send response to user.</a:t>
            </a:r>
            <a:endParaRPr lang="en-MY" dirty="0"/>
          </a:p>
        </p:txBody>
      </p:sp>
    </p:spTree>
    <p:extLst>
      <p:ext uri="{BB962C8B-B14F-4D97-AF65-F5344CB8AC3E}">
        <p14:creationId xmlns:p14="http://schemas.microsoft.com/office/powerpoint/2010/main" val="9739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Create project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17577"/>
            <a:ext cx="7058152" cy="4527611"/>
          </a:xfrm>
        </p:spPr>
        <p:txBody>
          <a:bodyPr>
            <a:normAutofit/>
          </a:bodyPr>
          <a:lstStyle/>
          <a:p>
            <a:r>
              <a:rPr lang="en-US" dirty="0"/>
              <a:t>Under virtual environment shell, to do the following</a:t>
            </a:r>
          </a:p>
          <a:p>
            <a:pPr lvl="1"/>
            <a:endParaRPr lang="en-US" dirty="0"/>
          </a:p>
          <a:p>
            <a:pPr lvl="1"/>
            <a:endParaRPr lang="en-US" dirty="0"/>
          </a:p>
          <a:p>
            <a:r>
              <a:rPr lang="en-US" dirty="0"/>
              <a:t>This will give</a:t>
            </a:r>
          </a:p>
          <a:p>
            <a:pPr lvl="1"/>
            <a:endParaRPr lang="en-US" dirty="0"/>
          </a:p>
          <a:p>
            <a:r>
              <a:rPr lang="en-US" dirty="0"/>
              <a:t>Sun Django development web server with this </a:t>
            </a:r>
            <a:r>
              <a:rPr lang="en-US" dirty="0" err="1"/>
              <a:t>cmd</a:t>
            </a:r>
            <a:endParaRPr lang="en-US" dirty="0"/>
          </a:p>
          <a:p>
            <a:endParaRPr lang="en-US" dirty="0"/>
          </a:p>
          <a:p>
            <a:r>
              <a:rPr lang="en-US" dirty="0"/>
              <a:t>Then can use your browser to view the default pages created by Django</a:t>
            </a:r>
          </a:p>
        </p:txBody>
      </p:sp>
      <p:sp>
        <p:nvSpPr>
          <p:cNvPr id="4" name="Content Placeholder 2">
            <a:extLst>
              <a:ext uri="{FF2B5EF4-FFF2-40B4-BE49-F238E27FC236}">
                <a16:creationId xmlns:a16="http://schemas.microsoft.com/office/drawing/2014/main" id="{74F051B5-541C-4D79-B3BE-4C5BFEF8E3C8}"/>
              </a:ext>
            </a:extLst>
          </p:cNvPr>
          <p:cNvSpPr txBox="1">
            <a:spLocks/>
          </p:cNvSpPr>
          <p:nvPr/>
        </p:nvSpPr>
        <p:spPr>
          <a:xfrm>
            <a:off x="1503654" y="2329652"/>
            <a:ext cx="5211182" cy="6420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django</a:t>
            </a:r>
            <a:r>
              <a:rPr lang="en-US" sz="1400" dirty="0">
                <a:latin typeface="Cascadia Mono" pitchFamily="50" charset="0"/>
                <a:cs typeface="Cascadia Mono" pitchFamily="50" charset="0"/>
              </a:rPr>
              <a:t>-admin </a:t>
            </a:r>
            <a:r>
              <a:rPr lang="en-US" sz="1400" dirty="0" err="1">
                <a:latin typeface="Cascadia Mono" pitchFamily="50" charset="0"/>
                <a:cs typeface="Cascadia Mono" pitchFamily="50" charset="0"/>
              </a:rPr>
              <a:t>startproject</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FirstPrj</a:t>
            </a:r>
            <a:endParaRPr lang="en-US" sz="1400" dirty="0">
              <a:latin typeface="Cascadia Mono" pitchFamily="50" charset="0"/>
              <a:cs typeface="Cascadia Mono" pitchFamily="50" charset="0"/>
            </a:endParaRPr>
          </a:p>
        </p:txBody>
      </p:sp>
      <p:pic>
        <p:nvPicPr>
          <p:cNvPr id="6" name="Picture 5">
            <a:extLst>
              <a:ext uri="{FF2B5EF4-FFF2-40B4-BE49-F238E27FC236}">
                <a16:creationId xmlns:a16="http://schemas.microsoft.com/office/drawing/2014/main" id="{46DD4238-13F2-41EA-B861-D94AB660A642}"/>
              </a:ext>
            </a:extLst>
          </p:cNvPr>
          <p:cNvPicPr>
            <a:picLocks noChangeAspect="1"/>
          </p:cNvPicPr>
          <p:nvPr/>
        </p:nvPicPr>
        <p:blipFill>
          <a:blip r:embed="rId2"/>
          <a:stretch>
            <a:fillRect/>
          </a:stretch>
        </p:blipFill>
        <p:spPr>
          <a:xfrm>
            <a:off x="8278397" y="2093976"/>
            <a:ext cx="2514951" cy="2896004"/>
          </a:xfrm>
          <a:prstGeom prst="rect">
            <a:avLst/>
          </a:prstGeom>
        </p:spPr>
      </p:pic>
      <p:cxnSp>
        <p:nvCxnSpPr>
          <p:cNvPr id="8" name="Straight Arrow Connector 7">
            <a:extLst>
              <a:ext uri="{FF2B5EF4-FFF2-40B4-BE49-F238E27FC236}">
                <a16:creationId xmlns:a16="http://schemas.microsoft.com/office/drawing/2014/main" id="{DC9F0F09-46AA-4591-B78E-2D88B81F800A}"/>
              </a:ext>
            </a:extLst>
          </p:cNvPr>
          <p:cNvCxnSpPr>
            <a:cxnSpLocks/>
          </p:cNvCxnSpPr>
          <p:nvPr/>
        </p:nvCxnSpPr>
        <p:spPr>
          <a:xfrm>
            <a:off x="3204839" y="3162580"/>
            <a:ext cx="4785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E2880B0-6903-432A-9ADE-78E36430577C}"/>
              </a:ext>
            </a:extLst>
          </p:cNvPr>
          <p:cNvSpPr/>
          <p:nvPr/>
        </p:nvSpPr>
        <p:spPr>
          <a:xfrm>
            <a:off x="8472196" y="2329653"/>
            <a:ext cx="1287624" cy="2020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Content Placeholder 2">
            <a:extLst>
              <a:ext uri="{FF2B5EF4-FFF2-40B4-BE49-F238E27FC236}">
                <a16:creationId xmlns:a16="http://schemas.microsoft.com/office/drawing/2014/main" id="{1A7F3BA8-8E56-4F8D-B577-33D461817B21}"/>
              </a:ext>
            </a:extLst>
          </p:cNvPr>
          <p:cNvSpPr txBox="1">
            <a:spLocks/>
          </p:cNvSpPr>
          <p:nvPr/>
        </p:nvSpPr>
        <p:spPr>
          <a:xfrm>
            <a:off x="1503654" y="4140290"/>
            <a:ext cx="4592346" cy="53331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runserver</a:t>
            </a:r>
            <a:endParaRPr lang="en-US" sz="1400" dirty="0">
              <a:latin typeface="Cascadia Mono" pitchFamily="50" charset="0"/>
              <a:cs typeface="Cascadia Mono" pitchFamily="50" charset="0"/>
            </a:endParaRPr>
          </a:p>
        </p:txBody>
      </p:sp>
      <p:sp>
        <p:nvSpPr>
          <p:cNvPr id="15" name="TextBox 14">
            <a:extLst>
              <a:ext uri="{FF2B5EF4-FFF2-40B4-BE49-F238E27FC236}">
                <a16:creationId xmlns:a16="http://schemas.microsoft.com/office/drawing/2014/main" id="{6A5C6868-A275-4848-936A-72E6EFF8F23B}"/>
              </a:ext>
            </a:extLst>
          </p:cNvPr>
          <p:cNvSpPr txBox="1"/>
          <p:nvPr/>
        </p:nvSpPr>
        <p:spPr>
          <a:xfrm>
            <a:off x="1503654" y="5281977"/>
            <a:ext cx="2900218" cy="369332"/>
          </a:xfrm>
          <a:prstGeom prst="rect">
            <a:avLst/>
          </a:prstGeom>
          <a:noFill/>
        </p:spPr>
        <p:txBody>
          <a:bodyPr wrap="square">
            <a:spAutoFit/>
          </a:bodyPr>
          <a:lstStyle/>
          <a:p>
            <a:r>
              <a:rPr lang="en-US" dirty="0">
                <a:hlinkClick r:id="rId3"/>
              </a:rPr>
              <a:t>http://localhost:8000/</a:t>
            </a:r>
            <a:endParaRPr lang="en-US" dirty="0"/>
          </a:p>
        </p:txBody>
      </p:sp>
    </p:spTree>
    <p:extLst>
      <p:ext uri="{BB962C8B-B14F-4D97-AF65-F5344CB8AC3E}">
        <p14:creationId xmlns:p14="http://schemas.microsoft.com/office/powerpoint/2010/main" val="15843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Create app</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801091"/>
            <a:ext cx="10058400" cy="4293118"/>
          </a:xfrm>
        </p:spPr>
        <p:txBody>
          <a:bodyPr>
            <a:normAutofit/>
          </a:bodyPr>
          <a:lstStyle/>
          <a:p>
            <a:r>
              <a:rPr lang="en-US" dirty="0"/>
              <a:t>Then use following to create a webapp</a:t>
            </a:r>
          </a:p>
          <a:p>
            <a:pPr lvl="1"/>
            <a:endParaRPr lang="en-US" dirty="0"/>
          </a:p>
          <a:p>
            <a:pPr lvl="1"/>
            <a:endParaRPr lang="en-US" dirty="0"/>
          </a:p>
          <a:p>
            <a:r>
              <a:rPr lang="en-US" dirty="0"/>
              <a:t>This will give</a:t>
            </a:r>
          </a:p>
          <a:p>
            <a:pPr lvl="1"/>
            <a:endParaRPr lang="en-US" dirty="0"/>
          </a:p>
        </p:txBody>
      </p:sp>
      <p:sp>
        <p:nvSpPr>
          <p:cNvPr id="10" name="Content Placeholder 2">
            <a:extLst>
              <a:ext uri="{FF2B5EF4-FFF2-40B4-BE49-F238E27FC236}">
                <a16:creationId xmlns:a16="http://schemas.microsoft.com/office/drawing/2014/main" id="{397071C1-7808-4E40-BA98-053F5D4601C0}"/>
              </a:ext>
            </a:extLst>
          </p:cNvPr>
          <p:cNvSpPr txBox="1">
            <a:spLocks/>
          </p:cNvSpPr>
          <p:nvPr/>
        </p:nvSpPr>
        <p:spPr>
          <a:xfrm>
            <a:off x="1605254" y="2153115"/>
            <a:ext cx="4592346" cy="6868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(proj1) PS&gt; cd </a:t>
            </a:r>
            <a:r>
              <a:rPr lang="en-US" sz="1400" dirty="0" err="1">
                <a:latin typeface="Cascadia Mono" pitchFamily="50" charset="0"/>
                <a:cs typeface="Cascadia Mono" pitchFamily="50" charset="0"/>
              </a:rPr>
              <a:t>FirstPrj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(proj1) 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startapp</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FirstApp</a:t>
            </a:r>
            <a:endParaRPr lang="en-US" sz="1400" dirty="0">
              <a:latin typeface="Cascadia Mono" pitchFamily="50" charset="0"/>
              <a:cs typeface="Cascadia Mono" pitchFamily="50" charset="0"/>
            </a:endParaRPr>
          </a:p>
        </p:txBody>
      </p:sp>
      <p:cxnSp>
        <p:nvCxnSpPr>
          <p:cNvPr id="14" name="Straight Arrow Connector 13">
            <a:extLst>
              <a:ext uri="{FF2B5EF4-FFF2-40B4-BE49-F238E27FC236}">
                <a16:creationId xmlns:a16="http://schemas.microsoft.com/office/drawing/2014/main" id="{F7F173F8-C144-4172-BA52-F18011A6E358}"/>
              </a:ext>
            </a:extLst>
          </p:cNvPr>
          <p:cNvCxnSpPr>
            <a:cxnSpLocks/>
          </p:cNvCxnSpPr>
          <p:nvPr/>
        </p:nvCxnSpPr>
        <p:spPr>
          <a:xfrm>
            <a:off x="3681195" y="3059579"/>
            <a:ext cx="2562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2110DD2-C4A3-4B50-B2CF-6F1A5B931217}"/>
              </a:ext>
            </a:extLst>
          </p:cNvPr>
          <p:cNvPicPr>
            <a:picLocks noChangeAspect="1"/>
          </p:cNvPicPr>
          <p:nvPr/>
        </p:nvPicPr>
        <p:blipFill>
          <a:blip r:embed="rId2"/>
          <a:stretch>
            <a:fillRect/>
          </a:stretch>
        </p:blipFill>
        <p:spPr>
          <a:xfrm>
            <a:off x="6351479" y="2313060"/>
            <a:ext cx="1724266" cy="2572109"/>
          </a:xfrm>
          <a:prstGeom prst="rect">
            <a:avLst/>
          </a:prstGeom>
        </p:spPr>
      </p:pic>
      <p:sp>
        <p:nvSpPr>
          <p:cNvPr id="19" name="Rectangle 18">
            <a:extLst>
              <a:ext uri="{FF2B5EF4-FFF2-40B4-BE49-F238E27FC236}">
                <a16:creationId xmlns:a16="http://schemas.microsoft.com/office/drawing/2014/main" id="{BA7791E8-A911-4F39-BA6F-EFE1F9937C78}"/>
              </a:ext>
            </a:extLst>
          </p:cNvPr>
          <p:cNvSpPr/>
          <p:nvPr/>
        </p:nvSpPr>
        <p:spPr>
          <a:xfrm>
            <a:off x="6448682" y="2606088"/>
            <a:ext cx="1252299" cy="22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266117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852</TotalTime>
  <Words>1983</Words>
  <Application>Microsoft Office PowerPoint</Application>
  <PresentationFormat>Widescreen</PresentationFormat>
  <Paragraphs>206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Cascadia Mono</vt:lpstr>
      <vt:lpstr>Rockwell</vt:lpstr>
      <vt:lpstr>Rockwell Condensed</vt:lpstr>
      <vt:lpstr>Wingdings</vt:lpstr>
      <vt:lpstr>Wood Type</vt:lpstr>
      <vt:lpstr>Python Webapp Programming</vt:lpstr>
      <vt:lpstr>Webapp develop work scope</vt:lpstr>
      <vt:lpstr>Install powershell</vt:lpstr>
      <vt:lpstr>pipenv</vt:lpstr>
      <vt:lpstr>Work in virtual env</vt:lpstr>
      <vt:lpstr>Work in virtual env</vt:lpstr>
      <vt:lpstr>The MVC design pattern</vt:lpstr>
      <vt:lpstr>Create project</vt:lpstr>
      <vt:lpstr>Create app</vt:lpstr>
      <vt:lpstr>A tip when using VScode</vt:lpstr>
      <vt:lpstr>Config the URL</vt:lpstr>
      <vt:lpstr>Generate the return content with view</vt:lpstr>
      <vt:lpstr>run the firstapp</vt:lpstr>
      <vt:lpstr>Django webapp development</vt:lpstr>
      <vt:lpstr>Github, and git cli</vt:lpstr>
      <vt:lpstr>Git repository</vt:lpstr>
      <vt:lpstr>Create local repository</vt:lpstr>
      <vt:lpstr>Create remote repository</vt:lpstr>
      <vt:lpstr>Push to remote repo</vt:lpstr>
      <vt:lpstr>Now you can check your remote repo</vt:lpstr>
      <vt:lpstr>Register a cloud account at heroku</vt:lpstr>
      <vt:lpstr>Prepare your app for deploy to heroku</vt:lpstr>
      <vt:lpstr>Prepare your app for deploy to heroku</vt:lpstr>
      <vt:lpstr>Use Heroku cli to deploy app to cloud</vt:lpstr>
      <vt:lpstr>Now visit your cloud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2021-10-14T09:34:23Z</dcterms:modified>
</cp:coreProperties>
</file>