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8" r:id="rId3"/>
    <p:sldId id="261" r:id="rId4"/>
    <p:sldId id="276" r:id="rId5"/>
    <p:sldId id="263" r:id="rId6"/>
    <p:sldId id="284" r:id="rId7"/>
    <p:sldId id="277" r:id="rId8"/>
    <p:sldId id="264" r:id="rId9"/>
    <p:sldId id="265" r:id="rId10"/>
    <p:sldId id="266" r:id="rId11"/>
    <p:sldId id="278" r:id="rId12"/>
    <p:sldId id="267" r:id="rId13"/>
    <p:sldId id="282" r:id="rId14"/>
    <p:sldId id="283" r:id="rId15"/>
    <p:sldId id="269" r:id="rId16"/>
    <p:sldId id="272" r:id="rId17"/>
    <p:sldId id="273" r:id="rId18"/>
    <p:sldId id="271" r:id="rId19"/>
    <p:sldId id="275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34A7A-B3FC-4B3B-9CBC-7BD32C090A7F}" v="62" dt="2021-10-31T06:06:59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10-31T06:07:07.972" v="10225" actId="478"/>
      <pc:docMkLst>
        <pc:docMk/>
      </pc:docMkLst>
      <pc:sldChg chg="modSp mod">
        <pc:chgData name="Li Lixiang" userId="6104bbfcb56aea79" providerId="LiveId" clId="{EE734A7A-B3FC-4B3B-9CBC-7BD32C090A7F}" dt="2021-09-02T09:39:57.200" v="8402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9-02T09:39:57.200" v="8402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9-03T04:04:59.954" v="8439" actId="20577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9-03T04:04:59.954" v="8439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10-11T07:46:07.337" v="8529" actId="20577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10-11T07:46:07.337" v="8529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9-03T04:08:07.675" v="8485" actId="2763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9-03T04:08:07.675" v="8485" actId="2763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10-25T07:07:57.521" v="10215" actId="2763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10-11T08:05:18.029" v="8636" actId="14100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9-01T03:50:09.283" v="6783" actId="20577"/>
          <ac:spMkLst>
            <pc:docMk/>
            <pc:sldMk cId="1002109307" sldId="264"/>
            <ac:spMk id="12" creationId="{D58A5390-E963-4F5B-BA6D-82FD06A46F3D}"/>
          </ac:spMkLst>
        </pc:spChg>
        <pc:spChg chg="add mod">
          <ac:chgData name="Li Lixiang" userId="6104bbfcb56aea79" providerId="LiveId" clId="{EE734A7A-B3FC-4B3B-9CBC-7BD32C090A7F}" dt="2021-10-25T07:07:57.521" v="10215" actId="2763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9-01T03:49:35.127" v="6722" actId="1035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9-01T03:49:35.127" v="6722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9-02T09:41:29.357" v="8411" actId="20577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9-02T09:41:29.357" v="841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10-25T08:17:01.853" v="10218" actId="2763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10-25T08:17:01.853" v="10218" actId="2763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10-18T03:57:28.069" v="8868" actId="1076"/>
        <pc:sldMkLst>
          <pc:docMk/>
          <pc:sldMk cId="3325377252" sldId="269"/>
        </pc:sldMkLst>
        <pc:spChg chg="mod ord">
          <ac:chgData name="Li Lixiang" userId="6104bbfcb56aea79" providerId="LiveId" clId="{EE734A7A-B3FC-4B3B-9CBC-7BD32C090A7F}" dt="2021-09-01T03:52:34.744" v="6856" actId="103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52:48.631" v="6859" actId="14100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10-18T03:55:48.456" v="8791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10-18T03:55:56.935" v="8793" actId="14100"/>
          <ac:spMkLst>
            <pc:docMk/>
            <pc:sldMk cId="3325377252" sldId="269"/>
            <ac:spMk id="9" creationId="{C0D6D20A-D980-415D-9C71-29C2CC96FDEC}"/>
          </ac:spMkLst>
        </pc:spChg>
        <pc:spChg chg="add mod">
          <ac:chgData name="Li Lixiang" userId="6104bbfcb56aea79" providerId="LiveId" clId="{EE734A7A-B3FC-4B3B-9CBC-7BD32C090A7F}" dt="2021-10-18T03:56:53.106" v="8824" actId="1076"/>
          <ac:spMkLst>
            <pc:docMk/>
            <pc:sldMk cId="3325377252" sldId="269"/>
            <ac:spMk id="10" creationId="{126F08EC-B2EB-4674-A30C-6FCB8E60AD08}"/>
          </ac:spMkLst>
        </pc:spChg>
        <pc:spChg chg="add mod">
          <ac:chgData name="Li Lixiang" userId="6104bbfcb56aea79" providerId="LiveId" clId="{EE734A7A-B3FC-4B3B-9CBC-7BD32C090A7F}" dt="2021-10-18T03:57:04.204" v="8839" actId="20577"/>
          <ac:spMkLst>
            <pc:docMk/>
            <pc:sldMk cId="3325377252" sldId="269"/>
            <ac:spMk id="11" creationId="{4A6A10C5-E5BB-45E9-8E08-7D9985A02699}"/>
          </ac:spMkLst>
        </pc:spChg>
        <pc:spChg chg="add mod">
          <ac:chgData name="Li Lixiang" userId="6104bbfcb56aea79" providerId="LiveId" clId="{EE734A7A-B3FC-4B3B-9CBC-7BD32C090A7F}" dt="2021-10-18T03:57:28.069" v="8868" actId="1076"/>
          <ac:spMkLst>
            <pc:docMk/>
            <pc:sldMk cId="3325377252" sldId="269"/>
            <ac:spMk id="12" creationId="{FB381A94-F6DA-41ED-8B8F-200BC31F4934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delSp modSp mod">
        <pc:chgData name="Li Lixiang" userId="6104bbfcb56aea79" providerId="LiveId" clId="{EE734A7A-B3FC-4B3B-9CBC-7BD32C090A7F}" dt="2021-10-31T06:07:07.972" v="10225" actId="478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10-18T03:58:38.836" v="8909" actId="6549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spChg chg="add del mod">
          <ac:chgData name="Li Lixiang" userId="6104bbfcb56aea79" providerId="LiveId" clId="{EE734A7A-B3FC-4B3B-9CBC-7BD32C090A7F}" dt="2021-10-31T06:07:07.972" v="10225" actId="478"/>
          <ac:spMkLst>
            <pc:docMk/>
            <pc:sldMk cId="3896331203" sldId="271"/>
            <ac:spMk id="13" creationId="{CBEF57EA-E7E6-400F-8A88-37B1D8FDF999}"/>
          </ac:spMkLst>
        </pc:spChg>
        <pc:spChg chg="mod">
          <ac:chgData name="Li Lixiang" userId="6104bbfcb56aea79" providerId="LiveId" clId="{EE734A7A-B3FC-4B3B-9CBC-7BD32C090A7F}" dt="2021-10-18T03:59:23.110" v="9041" actId="20577"/>
          <ac:spMkLst>
            <pc:docMk/>
            <pc:sldMk cId="3896331203" sldId="271"/>
            <ac:spMk id="20" creationId="{9284CE57-886B-46AA-979E-E14263453EEF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  <pc:cxnChg chg="mod">
          <ac:chgData name="Li Lixiang" userId="6104bbfcb56aea79" providerId="LiveId" clId="{EE734A7A-B3FC-4B3B-9CBC-7BD32C090A7F}" dt="2021-10-18T03:58:45.133" v="8910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mod">
        <pc:chgData name="Li Lixiang" userId="6104bbfcb56aea79" providerId="LiveId" clId="{EE734A7A-B3FC-4B3B-9CBC-7BD32C090A7F}" dt="2021-10-11T08:21:53.141" v="8681" actId="20577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10-11T08:21:53.141" v="8681" actId="20577"/>
          <ac:spMkLst>
            <pc:docMk/>
            <pc:sldMk cId="3979237761" sldId="272"/>
            <ac:spMk id="9" creationId="{D69D23CF-F1DA-4295-93AF-7AE389D9FAD5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addSp delSp modSp mod">
        <pc:chgData name="Li Lixiang" userId="6104bbfcb56aea79" providerId="LiveId" clId="{EE734A7A-B3FC-4B3B-9CBC-7BD32C090A7F}" dt="2021-10-31T06:06:56.915" v="10221" actId="21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10-18T03:58:04.804" v="8880" actId="14100"/>
          <ac:spMkLst>
            <pc:docMk/>
            <pc:sldMk cId="3803932970" sldId="273"/>
            <ac:spMk id="3" creationId="{588B000C-CCD7-42E0-A4A2-DB893ED55A0D}"/>
          </ac:spMkLst>
        </pc:spChg>
        <pc:spChg chg="add del mod">
          <ac:chgData name="Li Lixiang" userId="6104bbfcb56aea79" providerId="LiveId" clId="{EE734A7A-B3FC-4B3B-9CBC-7BD32C090A7F}" dt="2021-10-31T06:06:56.915" v="10221" actId="21"/>
          <ac:spMkLst>
            <pc:docMk/>
            <pc:sldMk cId="3803932970" sldId="273"/>
            <ac:spMk id="5" creationId="{B00943F7-155A-40B4-8922-C427F989C91B}"/>
          </ac:spMkLst>
        </pc:spChg>
        <pc:spChg chg="mod">
          <ac:chgData name="Li Lixiang" userId="6104bbfcb56aea79" providerId="LiveId" clId="{EE734A7A-B3FC-4B3B-9CBC-7BD32C090A7F}" dt="2021-10-18T03:57:55.897" v="8879" actId="20577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10-22T07:27:42.063" v="10211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10-11T07:47:00.731" v="8593" actId="1036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10-22T07:27:42.063" v="10211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10-22T07:27:42.063" v="10211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9-01T03:48:15.904" v="6659" actId="14100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10-22T07:27:42.063" v="10211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9-01T03:48:28.860" v="6681" actId="1035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9-01T03:48:28.860" v="6681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10-18T04:00:19.066" v="9054" actId="14100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9-01T03:54:49.551" v="6956" actId="1035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9-01T03:54:49.551" v="6956" actId="1035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10-11T08:24:16.211" v="8700" actId="20577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10-18T04:00:19.066" v="9054" actId="14100"/>
          <ac:spMkLst>
            <pc:docMk/>
            <pc:sldMk cId="1661082993" sldId="279"/>
            <ac:spMk id="8" creationId="{0E387A2A-AE6C-4AE3-8493-0049C9291CB1}"/>
          </ac:spMkLst>
        </pc:spChg>
        <pc:spChg chg="add mod">
          <ac:chgData name="Li Lixiang" userId="6104bbfcb56aea79" providerId="LiveId" clId="{EE734A7A-B3FC-4B3B-9CBC-7BD32C090A7F}" dt="2021-10-11T08:24:24.017" v="8710" actId="1038"/>
          <ac:spMkLst>
            <pc:docMk/>
            <pc:sldMk cId="1661082993" sldId="279"/>
            <ac:spMk id="11" creationId="{1BF4D0F0-C695-4752-A34D-9EA9A8FA7862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  <pc:cxnChg chg="add mod">
          <ac:chgData name="Li Lixiang" userId="6104bbfcb56aea79" providerId="LiveId" clId="{EE734A7A-B3FC-4B3B-9CBC-7BD32C090A7F}" dt="2021-09-01T02:58:39.715" v="6505" actId="14100"/>
          <ac:cxnSpMkLst>
            <pc:docMk/>
            <pc:sldMk cId="1661082993" sldId="279"/>
            <ac:cxnSpMk id="9" creationId="{09A1C289-26E7-4D8F-9F59-5CEA17D40296}"/>
          </ac:cxnSpMkLst>
        </pc:cxnChg>
      </pc:sldChg>
      <pc:sldChg chg="addSp delSp modSp add mod">
        <pc:chgData name="Li Lixiang" userId="6104bbfcb56aea79" providerId="LiveId" clId="{EE734A7A-B3FC-4B3B-9CBC-7BD32C090A7F}" dt="2021-10-18T04:01:06.645" v="9094" actId="6549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10-18T04:00:50.089" v="9065" actId="20577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10-18T04:01:06.645" v="9094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del mod">
          <ac:chgData name="Li Lixiang" userId="6104bbfcb56aea79" providerId="LiveId" clId="{EE734A7A-B3FC-4B3B-9CBC-7BD32C090A7F}" dt="2021-09-05T05:28:24.316" v="8494" actId="478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9-05T05:28:33.372" v="8527" actId="1036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9-05T05:28:33.372" v="8527" actId="1036"/>
          <ac:cxnSpMkLst>
            <pc:docMk/>
            <pc:sldMk cId="3408627816" sldId="280"/>
            <ac:cxnSpMk id="4" creationId="{48F4BE04-8C58-4723-9B3E-AE12D4A8D8D1}"/>
          </ac:cxnSpMkLst>
        </pc:cxnChg>
        <pc:cxnChg chg="add del mod">
          <ac:chgData name="Li Lixiang" userId="6104bbfcb56aea79" providerId="LiveId" clId="{EE734A7A-B3FC-4B3B-9CBC-7BD32C090A7F}" dt="2021-09-05T05:27:48.232" v="8487" actId="478"/>
          <ac:cxnSpMkLst>
            <pc:docMk/>
            <pc:sldMk cId="3408627816" sldId="280"/>
            <ac:cxnSpMk id="12" creationId="{89532D44-FF89-4E7C-8346-265C9EDE81E6}"/>
          </ac:cxnSpMkLst>
        </pc:cxnChg>
        <pc:cxnChg chg="add del mod">
          <ac:chgData name="Li Lixiang" userId="6104bbfcb56aea79" providerId="LiveId" clId="{EE734A7A-B3FC-4B3B-9CBC-7BD32C090A7F}" dt="2021-09-05T05:28:22.328" v="8493" actId="478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10-18T04:09:07.675" v="9102" actId="1076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ord modCrop">
          <ac:chgData name="Li Lixiang" userId="6104bbfcb56aea79" providerId="LiveId" clId="{EE734A7A-B3FC-4B3B-9CBC-7BD32C090A7F}" dt="2021-10-18T04:09:07.675" v="9102" actId="1076"/>
          <ac:picMkLst>
            <pc:docMk/>
            <pc:sldMk cId="1866813330" sldId="283"/>
            <ac:picMk id="5" creationId="{06885BC6-7B8F-4373-A17F-3FADE6A8377B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del mod modCrop">
          <ac:chgData name="Li Lixiang" userId="6104bbfcb56aea79" providerId="LiveId" clId="{EE734A7A-B3FC-4B3B-9CBC-7BD32C090A7F}" dt="2021-10-18T04:08:58.973" v="9100" actId="478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  <pc:sldChg chg="modSp new mod">
        <pc:chgData name="Li Lixiang" userId="6104bbfcb56aea79" providerId="LiveId" clId="{EE734A7A-B3FC-4B3B-9CBC-7BD32C090A7F}" dt="2021-10-25T08:06:53.840" v="10216" actId="14100"/>
        <pc:sldMkLst>
          <pc:docMk/>
          <pc:sldMk cId="1156804692" sldId="284"/>
        </pc:sldMkLst>
        <pc:spChg chg="mod">
          <ac:chgData name="Li Lixiang" userId="6104bbfcb56aea79" providerId="LiveId" clId="{EE734A7A-B3FC-4B3B-9CBC-7BD32C090A7F}" dt="2021-10-22T04:05:09.596" v="10210" actId="1035"/>
          <ac:spMkLst>
            <pc:docMk/>
            <pc:sldMk cId="1156804692" sldId="284"/>
            <ac:spMk id="2" creationId="{5213419F-4234-4228-AFBC-310F70350ADC}"/>
          </ac:spMkLst>
        </pc:spChg>
        <pc:spChg chg="mod">
          <ac:chgData name="Li Lixiang" userId="6104bbfcb56aea79" providerId="LiveId" clId="{EE734A7A-B3FC-4B3B-9CBC-7BD32C090A7F}" dt="2021-10-25T08:06:53.840" v="10216" actId="14100"/>
          <ac:spMkLst>
            <pc:docMk/>
            <pc:sldMk cId="1156804692" sldId="284"/>
            <ac:spMk id="3" creationId="{D3EC5414-1DF9-4C68-BB33-B32A23F56491}"/>
          </ac:spMkLst>
        </pc:spChg>
      </pc:sldChg>
      <pc:sldChg chg="addSp modSp new del mod">
        <pc:chgData name="Li Lixiang" userId="6104bbfcb56aea79" providerId="LiveId" clId="{EE734A7A-B3FC-4B3B-9CBC-7BD32C090A7F}" dt="2021-09-02T09:45:20.872" v="8412" actId="47"/>
        <pc:sldMkLst>
          <pc:docMk/>
          <pc:sldMk cId="1828633155" sldId="284"/>
        </pc:sldMkLst>
        <pc:spChg chg="mod">
          <ac:chgData name="Li Lixiang" userId="6104bbfcb56aea79" providerId="LiveId" clId="{EE734A7A-B3FC-4B3B-9CBC-7BD32C090A7F}" dt="2021-09-01T01:51:16.463" v="6292" actId="20577"/>
          <ac:spMkLst>
            <pc:docMk/>
            <pc:sldMk cId="1828633155" sldId="284"/>
            <ac:spMk id="2" creationId="{9CB02F0D-6260-445C-AE2C-8D6301C0DE1C}"/>
          </ac:spMkLst>
        </pc:spChg>
        <pc:spChg chg="mod">
          <ac:chgData name="Li Lixiang" userId="6104bbfcb56aea79" providerId="LiveId" clId="{EE734A7A-B3FC-4B3B-9CBC-7BD32C090A7F}" dt="2021-09-01T06:16:16.242" v="7450" actId="14100"/>
          <ac:spMkLst>
            <pc:docMk/>
            <pc:sldMk cId="1828633155" sldId="284"/>
            <ac:spMk id="3" creationId="{5AFAF904-E5AF-4323-B249-75A661BAE06A}"/>
          </ac:spMkLst>
        </pc:spChg>
        <pc:spChg chg="add mod">
          <ac:chgData name="Li Lixiang" userId="6104bbfcb56aea79" providerId="LiveId" clId="{EE734A7A-B3FC-4B3B-9CBC-7BD32C090A7F}" dt="2021-09-01T06:14:07.295" v="7298" actId="27636"/>
          <ac:spMkLst>
            <pc:docMk/>
            <pc:sldMk cId="1828633155" sldId="284"/>
            <ac:spMk id="4" creationId="{89A7C2A6-CFFA-4D99-A979-40B54A2CA337}"/>
          </ac:spMkLst>
        </pc:spChg>
        <pc:spChg chg="add mod">
          <ac:chgData name="Li Lixiang" userId="6104bbfcb56aea79" providerId="LiveId" clId="{EE734A7A-B3FC-4B3B-9CBC-7BD32C090A7F}" dt="2021-09-01T06:16:35.863" v="7456" actId="14100"/>
          <ac:spMkLst>
            <pc:docMk/>
            <pc:sldMk cId="1828633155" sldId="284"/>
            <ac:spMk id="5" creationId="{D22A9724-B207-4319-B974-827E0112CEA3}"/>
          </ac:spMkLst>
        </pc:spChg>
      </pc:sldChg>
      <pc:sldChg chg="addSp delSp modSp add del mod">
        <pc:chgData name="Li Lixiang" userId="6104bbfcb56aea79" providerId="LiveId" clId="{EE734A7A-B3FC-4B3B-9CBC-7BD32C090A7F}" dt="2021-09-02T09:45:22.087" v="8413" actId="47"/>
        <pc:sldMkLst>
          <pc:docMk/>
          <pc:sldMk cId="3114681584" sldId="285"/>
        </pc:sldMkLst>
        <pc:spChg chg="mod">
          <ac:chgData name="Li Lixiang" userId="6104bbfcb56aea79" providerId="LiveId" clId="{EE734A7A-B3FC-4B3B-9CBC-7BD32C090A7F}" dt="2021-09-01T08:37:05.591" v="7647" actId="1036"/>
          <ac:spMkLst>
            <pc:docMk/>
            <pc:sldMk cId="3114681584" sldId="285"/>
            <ac:spMk id="2" creationId="{9CB02F0D-6260-445C-AE2C-8D6301C0DE1C}"/>
          </ac:spMkLst>
        </pc:spChg>
        <pc:spChg chg="mod">
          <ac:chgData name="Li Lixiang" userId="6104bbfcb56aea79" providerId="LiveId" clId="{EE734A7A-B3FC-4B3B-9CBC-7BD32C090A7F}" dt="2021-09-01T08:37:05.591" v="7647" actId="1036"/>
          <ac:spMkLst>
            <pc:docMk/>
            <pc:sldMk cId="3114681584" sldId="285"/>
            <ac:spMk id="3" creationId="{5AFAF904-E5AF-4323-B249-75A661BAE06A}"/>
          </ac:spMkLst>
        </pc:spChg>
        <pc:spChg chg="del">
          <ac:chgData name="Li Lixiang" userId="6104bbfcb56aea79" providerId="LiveId" clId="{EE734A7A-B3FC-4B3B-9CBC-7BD32C090A7F}" dt="2021-09-01T06:16:56.258" v="7458" actId="478"/>
          <ac:spMkLst>
            <pc:docMk/>
            <pc:sldMk cId="3114681584" sldId="285"/>
            <ac:spMk id="4" creationId="{89A7C2A6-CFFA-4D99-A979-40B54A2CA337}"/>
          </ac:spMkLst>
        </pc:spChg>
        <pc:spChg chg="del">
          <ac:chgData name="Li Lixiang" userId="6104bbfcb56aea79" providerId="LiveId" clId="{EE734A7A-B3FC-4B3B-9CBC-7BD32C090A7F}" dt="2021-09-01T06:16:57.795" v="7459" actId="478"/>
          <ac:spMkLst>
            <pc:docMk/>
            <pc:sldMk cId="3114681584" sldId="285"/>
            <ac:spMk id="5" creationId="{D22A9724-B207-4319-B974-827E0112CEA3}"/>
          </ac:spMkLst>
        </pc:spChg>
        <pc:spChg chg="add mod">
          <ac:chgData name="Li Lixiang" userId="6104bbfcb56aea79" providerId="LiveId" clId="{EE734A7A-B3FC-4B3B-9CBC-7BD32C090A7F}" dt="2021-09-01T08:54:50.675" v="8220" actId="20577"/>
          <ac:spMkLst>
            <pc:docMk/>
            <pc:sldMk cId="3114681584" sldId="285"/>
            <ac:spMk id="12" creationId="{D6C941F3-4378-4C55-B209-163127E9B65D}"/>
          </ac:spMkLst>
        </pc:spChg>
        <pc:picChg chg="add mod modCrop">
          <ac:chgData name="Li Lixiang" userId="6104bbfcb56aea79" providerId="LiveId" clId="{EE734A7A-B3FC-4B3B-9CBC-7BD32C090A7F}" dt="2021-09-01T08:54:21.310" v="8186" actId="1076"/>
          <ac:picMkLst>
            <pc:docMk/>
            <pc:sldMk cId="3114681584" sldId="285"/>
            <ac:picMk id="5" creationId="{4F1FB5CB-5B05-4608-A7BC-A5D4C79FFCF5}"/>
          </ac:picMkLst>
        </pc:picChg>
        <pc:picChg chg="add del mod modCrop">
          <ac:chgData name="Li Lixiang" userId="6104bbfcb56aea79" providerId="LiveId" clId="{EE734A7A-B3FC-4B3B-9CBC-7BD32C090A7F}" dt="2021-09-01T08:36:18.310" v="7623" actId="478"/>
          <ac:picMkLst>
            <pc:docMk/>
            <pc:sldMk cId="3114681584" sldId="285"/>
            <ac:picMk id="7" creationId="{B377D8BA-E2A4-4BF9-AFDB-FEF12BB17948}"/>
          </ac:picMkLst>
        </pc:picChg>
        <pc:picChg chg="add del mod modCrop">
          <ac:chgData name="Li Lixiang" userId="6104bbfcb56aea79" providerId="LiveId" clId="{EE734A7A-B3FC-4B3B-9CBC-7BD32C090A7F}" dt="2021-09-01T08:41:59.837" v="7782" actId="478"/>
          <ac:picMkLst>
            <pc:docMk/>
            <pc:sldMk cId="3114681584" sldId="285"/>
            <ac:picMk id="9" creationId="{D6C3F21D-CE35-4201-BCDA-1A090FD540ED}"/>
          </ac:picMkLst>
        </pc:picChg>
        <pc:picChg chg="add del mod">
          <ac:chgData name="Li Lixiang" userId="6104bbfcb56aea79" providerId="LiveId" clId="{EE734A7A-B3FC-4B3B-9CBC-7BD32C090A7F}" dt="2021-09-01T08:38:15.611" v="7653" actId="478"/>
          <ac:picMkLst>
            <pc:docMk/>
            <pc:sldMk cId="3114681584" sldId="285"/>
            <ac:picMk id="11" creationId="{AC4C2F17-30C4-443F-B64D-8E855842CFB0}"/>
          </ac:picMkLst>
        </pc:picChg>
        <pc:picChg chg="add del mod modCrop">
          <ac:chgData name="Li Lixiang" userId="6104bbfcb56aea79" providerId="LiveId" clId="{EE734A7A-B3FC-4B3B-9CBC-7BD32C090A7F}" dt="2021-09-01T08:45:16.869" v="7813" actId="478"/>
          <ac:picMkLst>
            <pc:docMk/>
            <pc:sldMk cId="3114681584" sldId="285"/>
            <ac:picMk id="14" creationId="{131E220E-7DD8-428E-A55B-A09653865C36}"/>
          </ac:picMkLst>
        </pc:picChg>
        <pc:picChg chg="add del mod modCrop">
          <ac:chgData name="Li Lixiang" userId="6104bbfcb56aea79" providerId="LiveId" clId="{EE734A7A-B3FC-4B3B-9CBC-7BD32C090A7F}" dt="2021-09-01T08:53:38.291" v="8181" actId="478"/>
          <ac:picMkLst>
            <pc:docMk/>
            <pc:sldMk cId="3114681584" sldId="285"/>
            <ac:picMk id="16" creationId="{027931D5-6A7A-4F50-ADAA-75681AEA0535}"/>
          </ac:picMkLst>
        </pc:picChg>
      </pc:sldChg>
      <pc:sldChg chg="addSp delSp modSp add del mod">
        <pc:chgData name="Li Lixiang" userId="6104bbfcb56aea79" providerId="LiveId" clId="{EE734A7A-B3FC-4B3B-9CBC-7BD32C090A7F}" dt="2021-09-02T09:45:23.397" v="8414" actId="47"/>
        <pc:sldMkLst>
          <pc:docMk/>
          <pc:sldMk cId="4034383664" sldId="286"/>
        </pc:sldMkLst>
        <pc:spChg chg="del">
          <ac:chgData name="Li Lixiang" userId="6104bbfcb56aea79" providerId="LiveId" clId="{EE734A7A-B3FC-4B3B-9CBC-7BD32C090A7F}" dt="2021-09-01T08:38:24.375" v="7657" actId="478"/>
          <ac:spMkLst>
            <pc:docMk/>
            <pc:sldMk cId="4034383664" sldId="286"/>
            <ac:spMk id="2" creationId="{9CB02F0D-6260-445C-AE2C-8D6301C0DE1C}"/>
          </ac:spMkLst>
        </pc:spChg>
        <pc:spChg chg="del">
          <ac:chgData name="Li Lixiang" userId="6104bbfcb56aea79" providerId="LiveId" clId="{EE734A7A-B3FC-4B3B-9CBC-7BD32C090A7F}" dt="2021-09-01T08:38:21.058" v="7655" actId="478"/>
          <ac:spMkLst>
            <pc:docMk/>
            <pc:sldMk cId="4034383664" sldId="286"/>
            <ac:spMk id="3" creationId="{5AFAF904-E5AF-4323-B249-75A661BAE06A}"/>
          </ac:spMkLst>
        </pc:spChg>
        <pc:spChg chg="add del mod">
          <ac:chgData name="Li Lixiang" userId="6104bbfcb56aea79" providerId="LiveId" clId="{EE734A7A-B3FC-4B3B-9CBC-7BD32C090A7F}" dt="2021-09-01T08:38:22.711" v="7656" actId="478"/>
          <ac:spMkLst>
            <pc:docMk/>
            <pc:sldMk cId="4034383664" sldId="286"/>
            <ac:spMk id="5" creationId="{113BD1A4-549E-430D-BEC0-2CF4BE06C0F4}"/>
          </ac:spMkLst>
        </pc:spChg>
        <pc:spChg chg="add mod">
          <ac:chgData name="Li Lixiang" userId="6104bbfcb56aea79" providerId="LiveId" clId="{EE734A7A-B3FC-4B3B-9CBC-7BD32C090A7F}" dt="2021-09-01T08:55:13.449" v="8224" actId="14100"/>
          <ac:spMkLst>
            <pc:docMk/>
            <pc:sldMk cId="4034383664" sldId="286"/>
            <ac:spMk id="6" creationId="{BC7C7597-88DA-4171-A3CC-51E05D4C02EC}"/>
          </ac:spMkLst>
        </pc:spChg>
        <pc:spChg chg="add del mod">
          <ac:chgData name="Li Lixiang" userId="6104bbfcb56aea79" providerId="LiveId" clId="{EE734A7A-B3FC-4B3B-9CBC-7BD32C090A7F}" dt="2021-09-01T08:38:26.735" v="7658" actId="478"/>
          <ac:spMkLst>
            <pc:docMk/>
            <pc:sldMk cId="4034383664" sldId="286"/>
            <ac:spMk id="7" creationId="{77F57AA1-E900-4833-B4AB-469F8B623BD8}"/>
          </ac:spMkLst>
        </pc:spChg>
        <pc:spChg chg="add mod">
          <ac:chgData name="Li Lixiang" userId="6104bbfcb56aea79" providerId="LiveId" clId="{EE734A7A-B3FC-4B3B-9CBC-7BD32C090A7F}" dt="2021-09-01T08:55:30.180" v="8292" actId="27636"/>
          <ac:spMkLst>
            <pc:docMk/>
            <pc:sldMk cId="4034383664" sldId="286"/>
            <ac:spMk id="10" creationId="{3CAAACBA-8677-42A8-A734-B93906A442D2}"/>
          </ac:spMkLst>
        </pc:spChg>
        <pc:spChg chg="add mod">
          <ac:chgData name="Li Lixiang" userId="6104bbfcb56aea79" providerId="LiveId" clId="{EE734A7A-B3FC-4B3B-9CBC-7BD32C090A7F}" dt="2021-09-01T08:48:28.712" v="8068" actId="14100"/>
          <ac:spMkLst>
            <pc:docMk/>
            <pc:sldMk cId="4034383664" sldId="286"/>
            <ac:spMk id="13" creationId="{1505C0AD-E162-480D-AC5E-5465A6B88E1F}"/>
          </ac:spMkLst>
        </pc:spChg>
        <pc:spChg chg="add mod">
          <ac:chgData name="Li Lixiang" userId="6104bbfcb56aea79" providerId="LiveId" clId="{EE734A7A-B3FC-4B3B-9CBC-7BD32C090A7F}" dt="2021-09-01T08:48:39.156" v="8071" actId="14100"/>
          <ac:spMkLst>
            <pc:docMk/>
            <pc:sldMk cId="4034383664" sldId="286"/>
            <ac:spMk id="14" creationId="{09ADCF81-4F4B-401E-9B99-CC2DFFC2EDB7}"/>
          </ac:spMkLst>
        </pc:spChg>
        <pc:picChg chg="del">
          <ac:chgData name="Li Lixiang" userId="6104bbfcb56aea79" providerId="LiveId" clId="{EE734A7A-B3FC-4B3B-9CBC-7BD32C090A7F}" dt="2021-09-01T08:38:19.106" v="7654" actId="478"/>
          <ac:picMkLst>
            <pc:docMk/>
            <pc:sldMk cId="4034383664" sldId="286"/>
            <ac:picMk id="9" creationId="{D6C3F21D-CE35-4201-BCDA-1A090FD540ED}"/>
          </ac:picMkLst>
        </pc:picChg>
        <pc:picChg chg="mod modCrop">
          <ac:chgData name="Li Lixiang" userId="6104bbfcb56aea79" providerId="LiveId" clId="{EE734A7A-B3FC-4B3B-9CBC-7BD32C090A7F}" dt="2021-09-01T08:39:37.587" v="7670" actId="1076"/>
          <ac:picMkLst>
            <pc:docMk/>
            <pc:sldMk cId="4034383664" sldId="286"/>
            <ac:picMk id="11" creationId="{AC4C2F17-30C4-443F-B64D-8E855842CFB0}"/>
          </ac:picMkLst>
        </pc:picChg>
        <pc:cxnChg chg="add del mod">
          <ac:chgData name="Li Lixiang" userId="6104bbfcb56aea79" providerId="LiveId" clId="{EE734A7A-B3FC-4B3B-9CBC-7BD32C090A7F}" dt="2021-09-01T08:48:01.266" v="8064"/>
          <ac:cxnSpMkLst>
            <pc:docMk/>
            <pc:sldMk cId="4034383664" sldId="286"/>
            <ac:cxnSpMk id="12" creationId="{D4B5D406-4286-4067-B07E-4B2D3F923E95}"/>
          </ac:cxnSpMkLst>
        </pc:cxnChg>
      </pc:sldChg>
      <pc:sldChg chg="addSp delSp modSp add del mod">
        <pc:chgData name="Li Lixiang" userId="6104bbfcb56aea79" providerId="LiveId" clId="{EE734A7A-B3FC-4B3B-9CBC-7BD32C090A7F}" dt="2021-09-02T09:45:24.335" v="8415" actId="47"/>
        <pc:sldMkLst>
          <pc:docMk/>
          <pc:sldMk cId="1839538480" sldId="287"/>
        </pc:sldMkLst>
        <pc:spChg chg="add mod">
          <ac:chgData name="Li Lixiang" userId="6104bbfcb56aea79" providerId="LiveId" clId="{EE734A7A-B3FC-4B3B-9CBC-7BD32C090A7F}" dt="2021-09-01T08:50:29.318" v="8157" actId="20577"/>
          <ac:spMkLst>
            <pc:docMk/>
            <pc:sldMk cId="1839538480" sldId="287"/>
            <ac:spMk id="7" creationId="{7119D391-B1AE-4194-9C61-69C76049FDF1}"/>
          </ac:spMkLst>
        </pc:spChg>
        <pc:spChg chg="add mod">
          <ac:chgData name="Li Lixiang" userId="6104bbfcb56aea79" providerId="LiveId" clId="{EE734A7A-B3FC-4B3B-9CBC-7BD32C090A7F}" dt="2021-09-01T08:49:20.734" v="8112" actId="14100"/>
          <ac:spMkLst>
            <pc:docMk/>
            <pc:sldMk cId="1839538480" sldId="287"/>
            <ac:spMk id="8" creationId="{A1F83111-8344-471C-BB14-2224FB84E823}"/>
          </ac:spMkLst>
        </pc:spChg>
        <pc:spChg chg="add mod">
          <ac:chgData name="Li Lixiang" userId="6104bbfcb56aea79" providerId="LiveId" clId="{EE734A7A-B3FC-4B3B-9CBC-7BD32C090A7F}" dt="2021-09-01T08:49:27.520" v="8115" actId="14100"/>
          <ac:spMkLst>
            <pc:docMk/>
            <pc:sldMk cId="1839538480" sldId="287"/>
            <ac:spMk id="9" creationId="{B665601B-0D9A-4E8D-A160-9E820982448A}"/>
          </ac:spMkLst>
        </pc:spChg>
        <pc:picChg chg="add del mod modCrop">
          <ac:chgData name="Li Lixiang" userId="6104bbfcb56aea79" providerId="LiveId" clId="{EE734A7A-B3FC-4B3B-9CBC-7BD32C090A7F}" dt="2021-09-01T08:46:09.823" v="7824" actId="478"/>
          <ac:picMkLst>
            <pc:docMk/>
            <pc:sldMk cId="1839538480" sldId="287"/>
            <ac:picMk id="3" creationId="{1E64E7B2-560C-4A84-B882-FE33CD87A1E9}"/>
          </ac:picMkLst>
        </pc:picChg>
        <pc:picChg chg="add mod modCrop">
          <ac:chgData name="Li Lixiang" userId="6104bbfcb56aea79" providerId="LiveId" clId="{EE734A7A-B3FC-4B3B-9CBC-7BD32C090A7F}" dt="2021-09-01T08:46:35.721" v="7828" actId="1076"/>
          <ac:picMkLst>
            <pc:docMk/>
            <pc:sldMk cId="1839538480" sldId="287"/>
            <ac:picMk id="5" creationId="{55DEDE91-84F3-4E23-85B8-88964F31472D}"/>
          </ac:picMkLst>
        </pc:picChg>
        <pc:picChg chg="del">
          <ac:chgData name="Li Lixiang" userId="6104bbfcb56aea79" providerId="LiveId" clId="{EE734A7A-B3FC-4B3B-9CBC-7BD32C090A7F}" dt="2021-09-01T08:38:48.455" v="7664" actId="478"/>
          <ac:picMkLst>
            <pc:docMk/>
            <pc:sldMk cId="1839538480" sldId="287"/>
            <ac:picMk id="11" creationId="{AC4C2F17-30C4-443F-B64D-8E855842CFB0}"/>
          </ac:picMkLst>
        </pc:picChg>
      </pc:sldChg>
      <pc:sldChg chg="addSp delSp modSp new del mod">
        <pc:chgData name="Li Lixiang" userId="6104bbfcb56aea79" providerId="LiveId" clId="{EE734A7A-B3FC-4B3B-9CBC-7BD32C090A7F}" dt="2021-09-02T09:45:26.073" v="8416" actId="47"/>
        <pc:sldMkLst>
          <pc:docMk/>
          <pc:sldMk cId="2952243310" sldId="288"/>
        </pc:sldMkLst>
        <pc:spChg chg="mod">
          <ac:chgData name="Li Lixiang" userId="6104bbfcb56aea79" providerId="LiveId" clId="{EE734A7A-B3FC-4B3B-9CBC-7BD32C090A7F}" dt="2021-09-01T08:53:28.543" v="8180" actId="20577"/>
          <ac:spMkLst>
            <pc:docMk/>
            <pc:sldMk cId="2952243310" sldId="288"/>
            <ac:spMk id="2" creationId="{179EE47B-2607-4C9B-A791-4EBF32AECB71}"/>
          </ac:spMkLst>
        </pc:spChg>
        <pc:spChg chg="del">
          <ac:chgData name="Li Lixiang" userId="6104bbfcb56aea79" providerId="LiveId" clId="{EE734A7A-B3FC-4B3B-9CBC-7BD32C090A7F}" dt="2021-09-01T08:53:12.603" v="8160" actId="478"/>
          <ac:spMkLst>
            <pc:docMk/>
            <pc:sldMk cId="2952243310" sldId="288"/>
            <ac:spMk id="3" creationId="{0786A70B-7833-4B37-856D-CEA91573A1A5}"/>
          </ac:spMkLst>
        </pc:spChg>
        <pc:picChg chg="add mod">
          <ac:chgData name="Li Lixiang" userId="6104bbfcb56aea79" providerId="LiveId" clId="{EE734A7A-B3FC-4B3B-9CBC-7BD32C090A7F}" dt="2021-09-01T08:53:20.366" v="8161" actId="1076"/>
          <ac:picMkLst>
            <pc:docMk/>
            <pc:sldMk cId="2952243310" sldId="288"/>
            <ac:picMk id="5" creationId="{78E1CCFD-1C8E-4E42-8A79-46BA1C929720}"/>
          </ac:picMkLst>
        </pc:picChg>
      </pc:sldChg>
      <pc:sldChg chg="addSp delSp modSp new del mod">
        <pc:chgData name="Li Lixiang" userId="6104bbfcb56aea79" providerId="LiveId" clId="{EE734A7A-B3FC-4B3B-9CBC-7BD32C090A7F}" dt="2021-09-02T09:45:27.168" v="8417" actId="47"/>
        <pc:sldMkLst>
          <pc:docMk/>
          <pc:sldMk cId="3803551730" sldId="289"/>
        </pc:sldMkLst>
        <pc:spChg chg="mod">
          <ac:chgData name="Li Lixiang" userId="6104bbfcb56aea79" providerId="LiveId" clId="{EE734A7A-B3FC-4B3B-9CBC-7BD32C090A7F}" dt="2021-09-01T09:02:53.849" v="8396" actId="20577"/>
          <ac:spMkLst>
            <pc:docMk/>
            <pc:sldMk cId="3803551730" sldId="289"/>
            <ac:spMk id="2" creationId="{0793B92C-18BE-4FAE-9E7C-FC136DBE3B01}"/>
          </ac:spMkLst>
        </pc:spChg>
        <pc:spChg chg="del">
          <ac:chgData name="Li Lixiang" userId="6104bbfcb56aea79" providerId="LiveId" clId="{EE734A7A-B3FC-4B3B-9CBC-7BD32C090A7F}" dt="2021-09-01T08:57:17.821" v="8337" actId="478"/>
          <ac:spMkLst>
            <pc:docMk/>
            <pc:sldMk cId="3803551730" sldId="289"/>
            <ac:spMk id="3" creationId="{08CD54B5-6A88-43DF-941E-13324686F013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4" creationId="{F49210E7-F543-44A6-8250-E18EA456A359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5" creationId="{586E5FD1-DDAE-497F-B228-F0E43A720662}"/>
          </ac:spMkLst>
        </pc:spChg>
        <pc:spChg chg="add mod">
          <ac:chgData name="Li Lixiang" userId="6104bbfcb56aea79" providerId="LiveId" clId="{EE734A7A-B3FC-4B3B-9CBC-7BD32C090A7F}" dt="2021-09-01T08:58:04.544" v="8351" actId="1036"/>
          <ac:spMkLst>
            <pc:docMk/>
            <pc:sldMk cId="3803551730" sldId="289"/>
            <ac:spMk id="8" creationId="{C575FBFE-FB06-4548-943A-D99B4D6B0CCD}"/>
          </ac:spMkLst>
        </pc:spChg>
        <pc:cxnChg chg="add mod">
          <ac:chgData name="Li Lixiang" userId="6104bbfcb56aea79" providerId="LiveId" clId="{EE734A7A-B3FC-4B3B-9CBC-7BD32C090A7F}" dt="2021-09-01T08:58:04.544" v="8351" actId="1036"/>
          <ac:cxnSpMkLst>
            <pc:docMk/>
            <pc:sldMk cId="3803551730" sldId="289"/>
            <ac:cxnSpMk id="6" creationId="{8EAF0299-7980-40DE-84C7-0F79C54C95EB}"/>
          </ac:cxnSpMkLst>
        </pc:cxnChg>
        <pc:cxnChg chg="add mod">
          <ac:chgData name="Li Lixiang" userId="6104bbfcb56aea79" providerId="LiveId" clId="{EE734A7A-B3FC-4B3B-9CBC-7BD32C090A7F}" dt="2021-09-01T08:58:04.544" v="8351" actId="1036"/>
          <ac:cxnSpMkLst>
            <pc:docMk/>
            <pc:sldMk cId="3803551730" sldId="289"/>
            <ac:cxnSpMk id="7" creationId="{D78C379D-2DB8-4D63-9ACD-0BBF075C9B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B2AE-8F5B-4F89-A3CD-2AC0407D60C4}" type="datetimeFigureOut">
              <a:rPr lang="en-MY" smtClean="0"/>
              <a:t>4/11/2021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394-69E4-4799-916E-360ED80988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404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B7394-69E4-4799-916E-360ED809887D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44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--Templates, Admin Static files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template/view for detail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49582"/>
          </a:xfrm>
        </p:spPr>
        <p:txBody>
          <a:bodyPr>
            <a:normAutofit/>
          </a:bodyPr>
          <a:lstStyle/>
          <a:p>
            <a:r>
              <a:rPr lang="en-US" dirty="0"/>
              <a:t>We already added the </a:t>
            </a:r>
            <a:r>
              <a:rPr lang="en-US" dirty="0" err="1"/>
              <a:t>question_detail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config in urls.py </a:t>
            </a:r>
          </a:p>
          <a:p>
            <a:r>
              <a:rPr lang="en-US" dirty="0"/>
              <a:t>Now need add template and view:</a:t>
            </a:r>
          </a:p>
          <a:p>
            <a:pPr lvl="1"/>
            <a:r>
              <a:rPr lang="en-US" dirty="0"/>
              <a:t>Add a new view in QuestionApp/views.py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29AA1-82CE-4664-9744-5B283EA2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56" y="3347906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7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template/view for detail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9651"/>
            <a:ext cx="10058400" cy="1811274"/>
          </a:xfrm>
        </p:spPr>
        <p:txBody>
          <a:bodyPr>
            <a:normAutofit/>
          </a:bodyPr>
          <a:lstStyle/>
          <a:p>
            <a:r>
              <a:rPr lang="en-US" dirty="0"/>
              <a:t>We already added the </a:t>
            </a:r>
            <a:r>
              <a:rPr lang="en-US" dirty="0" err="1"/>
              <a:t>question_detail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config in urls.py </a:t>
            </a:r>
          </a:p>
          <a:p>
            <a:r>
              <a:rPr lang="en-US" dirty="0"/>
              <a:t>Now need add template and view:</a:t>
            </a:r>
          </a:p>
          <a:p>
            <a:pPr lvl="1"/>
            <a:r>
              <a:rPr lang="en-US" dirty="0"/>
              <a:t>Add a new file </a:t>
            </a:r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/detail.html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3526-1160-4579-B795-84EA46DD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14" y="2938206"/>
            <a:ext cx="463932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app with your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32332"/>
          </a:xfrm>
        </p:spPr>
        <p:txBody>
          <a:bodyPr>
            <a:normAutofit/>
          </a:bodyPr>
          <a:lstStyle/>
          <a:p>
            <a:r>
              <a:rPr lang="en-US" dirty="0" err="1"/>
              <a:t>Runserver</a:t>
            </a:r>
            <a:r>
              <a:rPr lang="en-US" dirty="0"/>
              <a:t> and use browser to visit http://localhost:8000/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D17504-0DC9-4B37-8A08-414D81F5C26C}"/>
              </a:ext>
            </a:extLst>
          </p:cNvPr>
          <p:cNvSpPr txBox="1">
            <a:spLocks/>
          </p:cNvSpPr>
          <p:nvPr/>
        </p:nvSpPr>
        <p:spPr>
          <a:xfrm>
            <a:off x="3256254" y="2675953"/>
            <a:ext cx="466854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997D0-0580-4EAD-938A-3A1F78B9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96" y="3262100"/>
            <a:ext cx="3267531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2526B-B91B-4A49-8B2A-85FCEC21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568" y="3262100"/>
            <a:ext cx="6011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templates: use extends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32332"/>
          </a:xfrm>
        </p:spPr>
        <p:txBody>
          <a:bodyPr>
            <a:normAutofit/>
          </a:bodyPr>
          <a:lstStyle/>
          <a:p>
            <a:r>
              <a:rPr lang="en-US" dirty="0"/>
              <a:t>Different templates files can have a hierarchical structure. You can define a common base.html as structure, and then extend from it to add different templates with the different content</a:t>
            </a:r>
          </a:p>
          <a:p>
            <a:r>
              <a:rPr lang="en-US" dirty="0"/>
              <a:t>{%extends%} work with {%block%} together. Base template file can have empty {%block%}, and those templates which extends define the real content of {%block%} to replace 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9BEBE-70BC-4248-AF96-CCED82114C1E}"/>
              </a:ext>
            </a:extLst>
          </p:cNvPr>
          <p:cNvSpPr txBox="1"/>
          <p:nvPr/>
        </p:nvSpPr>
        <p:spPr>
          <a:xfrm>
            <a:off x="8158579" y="417250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base.html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C325A-7797-41DC-A29F-88A82BF861A8}"/>
              </a:ext>
            </a:extLst>
          </p:cNvPr>
          <p:cNvSpPr txBox="1"/>
          <p:nvPr/>
        </p:nvSpPr>
        <p:spPr>
          <a:xfrm>
            <a:off x="7325557" y="4908624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home.html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F5ECC-2FD4-4D0C-A584-E92C3222E230}"/>
              </a:ext>
            </a:extLst>
          </p:cNvPr>
          <p:cNvSpPr txBox="1"/>
          <p:nvPr/>
        </p:nvSpPr>
        <p:spPr>
          <a:xfrm>
            <a:off x="9226902" y="490862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detail.html</a:t>
            </a:r>
            <a:endParaRPr lang="en-MY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F3843F-5EDB-49A2-A4A6-3C851E69E18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8194521" y="4331160"/>
            <a:ext cx="366790" cy="788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B76520-474D-4D44-B458-382761B8151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9147149" y="4166670"/>
            <a:ext cx="366790" cy="1117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C50A0B-009A-45F5-B141-865875CF79CF}"/>
              </a:ext>
            </a:extLst>
          </p:cNvPr>
          <p:cNvSpPr txBox="1"/>
          <p:nvPr/>
        </p:nvSpPr>
        <p:spPr>
          <a:xfrm>
            <a:off x="8470092" y="4559621"/>
            <a:ext cx="83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extends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12661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85BC6-7B8F-4373-A17F-3FADE6A83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4802"/>
          <a:stretch/>
        </p:blipFill>
        <p:spPr>
          <a:xfrm>
            <a:off x="0" y="1892948"/>
            <a:ext cx="6701935" cy="4344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EA6099-32D7-4199-9904-53C6AA5D54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2"/>
          <a:stretch/>
        </p:blipFill>
        <p:spPr>
          <a:xfrm>
            <a:off x="4074854" y="1892948"/>
            <a:ext cx="7890836" cy="434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the templates: use extends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7F50E-42BF-451C-8319-28254A27D151}"/>
              </a:ext>
            </a:extLst>
          </p:cNvPr>
          <p:cNvSpPr txBox="1"/>
          <p:nvPr/>
        </p:nvSpPr>
        <p:spPr>
          <a:xfrm>
            <a:off x="1852800" y="195846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base.html</a:t>
            </a:r>
            <a:endParaRPr lang="en-MY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A884F-F0D3-463A-B42A-5DDDAFC29AC0}"/>
              </a:ext>
            </a:extLst>
          </p:cNvPr>
          <p:cNvSpPr txBox="1"/>
          <p:nvPr/>
        </p:nvSpPr>
        <p:spPr>
          <a:xfrm>
            <a:off x="8877997" y="1874039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home.html</a:t>
            </a:r>
            <a:endParaRPr lang="en-MY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B3636-B053-4CC3-8187-9F7BCE2B9E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07"/>
          <a:stretch/>
        </p:blipFill>
        <p:spPr>
          <a:xfrm>
            <a:off x="7128768" y="2666415"/>
            <a:ext cx="4836921" cy="4191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FBCCCD-3B37-467B-9448-23D984BE53B8}"/>
              </a:ext>
            </a:extLst>
          </p:cNvPr>
          <p:cNvSpPr txBox="1"/>
          <p:nvPr/>
        </p:nvSpPr>
        <p:spPr>
          <a:xfrm>
            <a:off x="9428227" y="28674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detail.html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1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09" y="1897932"/>
            <a:ext cx="4819009" cy="2198207"/>
          </a:xfrm>
        </p:spPr>
        <p:txBody>
          <a:bodyPr>
            <a:normAutofit/>
          </a:bodyPr>
          <a:lstStyle/>
          <a:p>
            <a:r>
              <a:rPr lang="en-US" dirty="0"/>
              <a:t>Create a new repo in </a:t>
            </a:r>
            <a:r>
              <a:rPr lang="en-US" dirty="0" err="1"/>
              <a:t>github</a:t>
            </a:r>
            <a:r>
              <a:rPr lang="en-US" dirty="0"/>
              <a:t> website.</a:t>
            </a:r>
          </a:p>
          <a:p>
            <a:r>
              <a:rPr lang="en-US" dirty="0"/>
              <a:t>The second option to push your code to git repo.</a:t>
            </a:r>
          </a:p>
          <a:p>
            <a:r>
              <a:rPr lang="en-US" dirty="0"/>
              <a:t>May need authenticate the account with a newly opened browser window when execute the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B853F-C4FD-48B4-83E1-9E57D8D11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09"/>
          <a:stretch/>
        </p:blipFill>
        <p:spPr>
          <a:xfrm>
            <a:off x="5756990" y="265780"/>
            <a:ext cx="6335299" cy="6592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92908C-46CA-407E-BF71-FFE7D60B77EB}"/>
              </a:ext>
            </a:extLst>
          </p:cNvPr>
          <p:cNvSpPr/>
          <p:nvPr/>
        </p:nvSpPr>
        <p:spPr>
          <a:xfrm>
            <a:off x="5896457" y="4096139"/>
            <a:ext cx="5486893" cy="1254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14F1BC-9B6C-40CD-874B-C8C1EA923F0E}"/>
              </a:ext>
            </a:extLst>
          </p:cNvPr>
          <p:cNvSpPr txBox="1">
            <a:spLocks/>
          </p:cNvSpPr>
          <p:nvPr/>
        </p:nvSpPr>
        <p:spPr>
          <a:xfrm>
            <a:off x="368509" y="4039743"/>
            <a:ext cx="4248601" cy="172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init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“initial commit”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D6D20A-D980-415D-9C71-29C2CC96FDEC}"/>
              </a:ext>
            </a:extLst>
          </p:cNvPr>
          <p:cNvSpPr txBox="1">
            <a:spLocks/>
          </p:cNvSpPr>
          <p:nvPr/>
        </p:nvSpPr>
        <p:spPr>
          <a:xfrm>
            <a:off x="368509" y="5465174"/>
            <a:ext cx="4248601" cy="1112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remote add origin XXXXXXXX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branch –M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–u origin 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9" y="280445"/>
            <a:ext cx="5251053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local repo. Push to remote repo.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F08EC-B2EB-4674-A30C-6FCB8E60AD08}"/>
              </a:ext>
            </a:extLst>
          </p:cNvPr>
          <p:cNvSpPr txBox="1"/>
          <p:nvPr/>
        </p:nvSpPr>
        <p:spPr>
          <a:xfrm>
            <a:off x="1993405" y="4354094"/>
            <a:ext cx="36938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and commit local 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A10C5-E5BB-45E9-8E08-7D9985A02699}"/>
              </a:ext>
            </a:extLst>
          </p:cNvPr>
          <p:cNvSpPr txBox="1"/>
          <p:nvPr/>
        </p:nvSpPr>
        <p:spPr>
          <a:xfrm>
            <a:off x="8251330" y="3670411"/>
            <a:ext cx="36938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empty remote 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81A94-F6DA-41ED-8B8F-200BC31F4934}"/>
              </a:ext>
            </a:extLst>
          </p:cNvPr>
          <p:cNvSpPr txBox="1"/>
          <p:nvPr/>
        </p:nvSpPr>
        <p:spPr>
          <a:xfrm>
            <a:off x="2909650" y="5765310"/>
            <a:ext cx="28473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 local to remote</a:t>
            </a:r>
          </a:p>
        </p:txBody>
      </p:sp>
    </p:spTree>
    <p:extLst>
      <p:ext uri="{BB962C8B-B14F-4D97-AF65-F5344CB8AC3E}">
        <p14:creationId xmlns:p14="http://schemas.microsoft.com/office/powerpoint/2010/main" val="33253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Prepare for Heroku deployment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3898393"/>
          </a:xfrm>
        </p:spPr>
        <p:txBody>
          <a:bodyPr>
            <a:normAutofit/>
          </a:bodyPr>
          <a:lstStyle/>
          <a:p>
            <a:r>
              <a:rPr lang="en-US" dirty="0"/>
              <a:t>Create one file: 2myprj/</a:t>
            </a:r>
            <a:r>
              <a:rPr lang="en-US" dirty="0" err="1"/>
              <a:t>QuestionPrj</a:t>
            </a:r>
            <a:r>
              <a:rPr lang="en-US" dirty="0"/>
              <a:t>/</a:t>
            </a:r>
            <a:r>
              <a:rPr lang="en-US" dirty="0" err="1"/>
              <a:t>Procfile</a:t>
            </a:r>
            <a:endParaRPr lang="en-US" dirty="0"/>
          </a:p>
          <a:p>
            <a:r>
              <a:rPr lang="en-US" dirty="0"/>
              <a:t>Add one line code to </a:t>
            </a:r>
            <a:r>
              <a:rPr lang="en-US" dirty="0" err="1"/>
              <a:t>Procfile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myproject/FirstPrj/FirstPrj/setting.py code, allow all hosts access.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pipenv</a:t>
            </a:r>
            <a:r>
              <a:rPr lang="en-US" dirty="0"/>
              <a:t> shell to install </a:t>
            </a:r>
            <a:r>
              <a:rPr lang="en-US" dirty="0" err="1"/>
              <a:t>gunicorn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 the </a:t>
            </a:r>
            <a:r>
              <a:rPr lang="en-US" dirty="0" err="1"/>
              <a:t>pipfile</a:t>
            </a:r>
            <a:r>
              <a:rPr lang="en-US" dirty="0"/>
              <a:t> and </a:t>
            </a:r>
            <a:r>
              <a:rPr lang="en-US" dirty="0" err="1"/>
              <a:t>pipfile.lock</a:t>
            </a:r>
            <a:r>
              <a:rPr lang="en-US" dirty="0"/>
              <a:t> from 2myprj to 2myprj/</a:t>
            </a:r>
            <a:r>
              <a:rPr lang="en-US" dirty="0" err="1"/>
              <a:t>QuestionPrj</a:t>
            </a:r>
            <a:r>
              <a:rPr lang="en-US" dirty="0"/>
              <a:t>/.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EEE04-D859-42AC-B45C-C8A6C691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51" y="4200492"/>
            <a:ext cx="1943371" cy="27626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9D23CF-F1DA-4295-93AF-7AE389D9FAD5}"/>
              </a:ext>
            </a:extLst>
          </p:cNvPr>
          <p:cNvSpPr txBox="1">
            <a:spLocks/>
          </p:cNvSpPr>
          <p:nvPr/>
        </p:nvSpPr>
        <p:spPr>
          <a:xfrm>
            <a:off x="1765581" y="5143437"/>
            <a:ext cx="3442690" cy="486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gunicorn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F21E0-1271-4105-8DBD-1CB05D80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29" y="3133684"/>
            <a:ext cx="419158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3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Prepare for Heroku deployment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2774443"/>
          </a:xfrm>
        </p:spPr>
        <p:txBody>
          <a:bodyPr>
            <a:normAutofit/>
          </a:bodyPr>
          <a:lstStyle/>
          <a:p>
            <a:r>
              <a:rPr lang="en-US" dirty="0"/>
              <a:t>Update your change to remote repo.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F83BD0-1E8A-4C33-B164-F3A7B7501F48}"/>
              </a:ext>
            </a:extLst>
          </p:cNvPr>
          <p:cNvSpPr txBox="1">
            <a:spLocks/>
          </p:cNvSpPr>
          <p:nvPr/>
        </p:nvSpPr>
        <p:spPr>
          <a:xfrm>
            <a:off x="1069847" y="2828925"/>
            <a:ext cx="6225894" cy="174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“update for deploy to Heroku”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–u origin main</a:t>
            </a:r>
          </a:p>
        </p:txBody>
      </p:sp>
    </p:spTree>
    <p:extLst>
      <p:ext uri="{BB962C8B-B14F-4D97-AF65-F5344CB8AC3E}">
        <p14:creationId xmlns:p14="http://schemas.microsoft.com/office/powerpoint/2010/main" val="380393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968266" cy="1609344"/>
          </a:xfrm>
        </p:spPr>
        <p:txBody>
          <a:bodyPr/>
          <a:lstStyle/>
          <a:p>
            <a:r>
              <a:rPr lang="en-US" dirty="0"/>
              <a:t>Use Heroku cli to deploy app to cloud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9277802" cy="3229305"/>
          </a:xfrm>
        </p:spPr>
        <p:txBody>
          <a:bodyPr>
            <a:normAutofit/>
          </a:bodyPr>
          <a:lstStyle/>
          <a:p>
            <a:r>
              <a:rPr lang="en-US" dirty="0"/>
              <a:t>Download and install Heroku cli application</a:t>
            </a:r>
          </a:p>
          <a:p>
            <a:r>
              <a:rPr lang="en-US" dirty="0"/>
              <a:t>At </a:t>
            </a:r>
            <a:r>
              <a:rPr lang="en-US" dirty="0" err="1"/>
              <a:t>pipenv</a:t>
            </a:r>
            <a:r>
              <a:rPr lang="en-US" dirty="0"/>
              <a:t> shell, can type Heroku login, to login your account just created. It will open a browser window to authenticate.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F510E-CF8C-4806-BC44-5746D2586B83}"/>
              </a:ext>
            </a:extLst>
          </p:cNvPr>
          <p:cNvSpPr txBox="1">
            <a:spLocks/>
          </p:cNvSpPr>
          <p:nvPr/>
        </p:nvSpPr>
        <p:spPr>
          <a:xfrm>
            <a:off x="1733064" y="3596615"/>
            <a:ext cx="6386120" cy="1889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login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create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git:remote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–a  pacific-cove-21952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config:set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DISABLE_COLLECTSTATIC=1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D570BF-B031-4BE8-ABB3-2B2B62162A51}"/>
              </a:ext>
            </a:extLst>
          </p:cNvPr>
          <p:cNvCxnSpPr>
            <a:cxnSpLocks/>
          </p:cNvCxnSpPr>
          <p:nvPr/>
        </p:nvCxnSpPr>
        <p:spPr>
          <a:xfrm flipH="1">
            <a:off x="6261100" y="3641584"/>
            <a:ext cx="770015" cy="7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63742-DB15-452A-8953-B0B3FA0FC85D}"/>
              </a:ext>
            </a:extLst>
          </p:cNvPr>
          <p:cNvSpPr txBox="1"/>
          <p:nvPr/>
        </p:nvSpPr>
        <p:spPr>
          <a:xfrm>
            <a:off x="7031115" y="3215842"/>
            <a:ext cx="4604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with your own app name which given back by the create command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5D3FFB-C56F-4705-9728-546209A1F9D2}"/>
              </a:ext>
            </a:extLst>
          </p:cNvPr>
          <p:cNvCxnSpPr>
            <a:cxnSpLocks/>
          </p:cNvCxnSpPr>
          <p:nvPr/>
        </p:nvCxnSpPr>
        <p:spPr>
          <a:xfrm>
            <a:off x="4210050" y="4345589"/>
            <a:ext cx="1995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FA5892-DB64-4823-8015-A6BD3E36A6E4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4933950"/>
            <a:ext cx="3655706" cy="55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84CE57-886B-46AA-979E-E14263453EEF}"/>
              </a:ext>
            </a:extLst>
          </p:cNvPr>
          <p:cNvSpPr txBox="1"/>
          <p:nvPr/>
        </p:nvSpPr>
        <p:spPr>
          <a:xfrm>
            <a:off x="7347141" y="5341849"/>
            <a:ext cx="46044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will push the code to be deployed to Heroku.</a:t>
            </a:r>
          </a:p>
          <a:p>
            <a:r>
              <a:rPr lang="en-US" dirty="0"/>
              <a:t>No need subtree push as out git folder is also </a:t>
            </a:r>
            <a:r>
              <a:rPr lang="en-US" dirty="0" err="1"/>
              <a:t>django</a:t>
            </a:r>
            <a:r>
              <a:rPr lang="en-US" dirty="0"/>
              <a:t> project folder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1134C-BC05-4377-9762-F28D5A1428F0}"/>
              </a:ext>
            </a:extLst>
          </p:cNvPr>
          <p:cNvCxnSpPr>
            <a:cxnSpLocks/>
          </p:cNvCxnSpPr>
          <p:nvPr/>
        </p:nvCxnSpPr>
        <p:spPr>
          <a:xfrm flipH="1">
            <a:off x="6111528" y="4205261"/>
            <a:ext cx="1078614" cy="41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645256-D4CD-4B0F-A831-409F97EE4FE7}"/>
              </a:ext>
            </a:extLst>
          </p:cNvPr>
          <p:cNvSpPr txBox="1"/>
          <p:nvPr/>
        </p:nvSpPr>
        <p:spPr>
          <a:xfrm>
            <a:off x="7190143" y="3971990"/>
            <a:ext cx="321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deploy static and we try our app</a:t>
            </a:r>
          </a:p>
        </p:txBody>
      </p:sp>
    </p:spTree>
    <p:extLst>
      <p:ext uri="{BB962C8B-B14F-4D97-AF65-F5344CB8AC3E}">
        <p14:creationId xmlns:p14="http://schemas.microsoft.com/office/powerpoint/2010/main" val="389633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1698-9928-49FD-83D3-43434F53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visit your cloud webpage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36C8D-8569-42C2-ACCA-F8A2F1CB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83" y="1938129"/>
            <a:ext cx="5058481" cy="298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CFE37D-19A7-49F0-81D5-F9C41FED924A}"/>
              </a:ext>
            </a:extLst>
          </p:cNvPr>
          <p:cNvSpPr txBox="1"/>
          <p:nvPr/>
        </p:nvSpPr>
        <p:spPr>
          <a:xfrm>
            <a:off x="1248508" y="5413101"/>
            <a:ext cx="1005114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Our Question app deploy looks ok.</a:t>
            </a:r>
          </a:p>
          <a:p>
            <a:pPr algn="ctr"/>
            <a:r>
              <a:rPr lang="en-US" dirty="0"/>
              <a:t>However, the admin app looks not good, due to </a:t>
            </a:r>
            <a:r>
              <a:rPr lang="en-US" dirty="0" err="1"/>
              <a:t>css</a:t>
            </a:r>
            <a:r>
              <a:rPr lang="en-US" dirty="0"/>
              <a:t> styling and pictures not properly handled.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2BEFD-215B-453A-89FD-51B29963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78" y="2719288"/>
            <a:ext cx="529663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A1DC88-A1AE-4DDC-8DE3-AA3B4528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55" y="5568587"/>
            <a:ext cx="3829584" cy="10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A08A69-185A-43EC-99A5-73AAAA5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654" y="5181602"/>
            <a:ext cx="3562847" cy="342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the URL to add our first 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67338"/>
          </a:xfrm>
        </p:spPr>
        <p:txBody>
          <a:bodyPr>
            <a:normAutofit/>
          </a:bodyPr>
          <a:lstStyle/>
          <a:p>
            <a:r>
              <a:rPr lang="en-US" dirty="0"/>
              <a:t>Create urls.py in </a:t>
            </a:r>
            <a:r>
              <a:rPr lang="en-US" dirty="0" err="1"/>
              <a:t>QuestionApp</a:t>
            </a:r>
            <a:r>
              <a:rPr lang="en-US" dirty="0"/>
              <a:t> directory: (the following example is with </a:t>
            </a:r>
            <a:r>
              <a:rPr lang="en-US" dirty="0" err="1"/>
              <a:t>powershell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Add content to </a:t>
            </a:r>
            <a:r>
              <a:rPr lang="en-US" dirty="0" err="1"/>
              <a:t>FirstApp</a:t>
            </a:r>
            <a:r>
              <a:rPr lang="en-US" dirty="0"/>
              <a:t>/urls.py: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QuestionPrj</a:t>
            </a:r>
            <a:r>
              <a:rPr lang="en-US" dirty="0"/>
              <a:t>/urls.py: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010734-1431-4E4B-B64A-C6C8E645D888}"/>
              </a:ext>
            </a:extLst>
          </p:cNvPr>
          <p:cNvSpPr txBox="1">
            <a:spLocks/>
          </p:cNvSpPr>
          <p:nvPr/>
        </p:nvSpPr>
        <p:spPr>
          <a:xfrm>
            <a:off x="1503654" y="2768252"/>
            <a:ext cx="4592346" cy="45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urls.py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C9E98-11FF-4E75-93FF-86AEA393401E}"/>
              </a:ext>
            </a:extLst>
          </p:cNvPr>
          <p:cNvSpPr/>
          <p:nvPr/>
        </p:nvSpPr>
        <p:spPr>
          <a:xfrm>
            <a:off x="4128797" y="5193072"/>
            <a:ext cx="881354" cy="301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A2A18-DD6A-4093-95C7-7A28FAD705F1}"/>
              </a:ext>
            </a:extLst>
          </p:cNvPr>
          <p:cNvSpPr/>
          <p:nvPr/>
        </p:nvSpPr>
        <p:spPr>
          <a:xfrm>
            <a:off x="1944396" y="6063022"/>
            <a:ext cx="3243424" cy="301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715B7-3872-4A7A-9864-6C5E16B1B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819" y="2852179"/>
            <a:ext cx="373432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982-CF4F-42FA-9F51-6A1B8821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9416"/>
            <a:ext cx="10058400" cy="1609344"/>
          </a:xfrm>
        </p:spPr>
        <p:txBody>
          <a:bodyPr/>
          <a:lstStyle/>
          <a:p>
            <a:r>
              <a:rPr lang="en-US" dirty="0"/>
              <a:t>Deploy static files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E821-BC04-4BB1-BC93-493B2C8F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05343"/>
            <a:ext cx="7781189" cy="4391641"/>
          </a:xfrm>
        </p:spPr>
        <p:txBody>
          <a:bodyPr>
            <a:normAutofit/>
          </a:bodyPr>
          <a:lstStyle/>
          <a:p>
            <a:r>
              <a:rPr lang="en-US" dirty="0"/>
              <a:t>Those files belong to admin app are called static files. (they are not dynamically changing, always same for each client come to visit.)</a:t>
            </a:r>
          </a:p>
          <a:p>
            <a:r>
              <a:rPr lang="en-US" dirty="0"/>
              <a:t>add </a:t>
            </a:r>
            <a:r>
              <a:rPr lang="en-US" dirty="0" err="1"/>
              <a:t>whitenoise</a:t>
            </a:r>
            <a:r>
              <a:rPr lang="en-US" dirty="0"/>
              <a:t> to support static files distribution for the 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gunicorn</a:t>
            </a:r>
            <a:r>
              <a:rPr lang="en-US" dirty="0"/>
              <a:t> production server. Remember to copy the change </a:t>
            </a:r>
            <a:r>
              <a:rPr lang="en-US" dirty="0" err="1"/>
              <a:t>Pipfile</a:t>
            </a:r>
            <a:r>
              <a:rPr lang="en-US" dirty="0"/>
              <a:t> and </a:t>
            </a:r>
            <a:r>
              <a:rPr lang="en-US" dirty="0" err="1"/>
              <a:t>Pipfile.lock</a:t>
            </a:r>
            <a:endParaRPr lang="en-US" dirty="0"/>
          </a:p>
          <a:p>
            <a:r>
              <a:rPr lang="en-US" dirty="0"/>
              <a:t>Changes in QuestionPrj/setting.py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 which used for static files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9A1C82-F8BC-4707-B130-48ABA5F61BA2}"/>
              </a:ext>
            </a:extLst>
          </p:cNvPr>
          <p:cNvSpPr txBox="1">
            <a:spLocks/>
          </p:cNvSpPr>
          <p:nvPr/>
        </p:nvSpPr>
        <p:spPr>
          <a:xfrm>
            <a:off x="1980805" y="5566833"/>
            <a:ext cx="3442690" cy="1189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–Type Directory static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static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README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387A2A-AE6C-4AE3-8493-0049C9291CB1}"/>
              </a:ext>
            </a:extLst>
          </p:cNvPr>
          <p:cNvSpPr txBox="1">
            <a:spLocks/>
          </p:cNvSpPr>
          <p:nvPr/>
        </p:nvSpPr>
        <p:spPr>
          <a:xfrm>
            <a:off x="8646850" y="2354292"/>
            <a:ext cx="3545150" cy="8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QuestinoPrj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whitenoise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DC0510-93DC-4F2C-9565-DE91B00B7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7" y="4406914"/>
            <a:ext cx="7240010" cy="743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78C27-3F4C-43B4-B3B4-B7FE22B8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27" y="3826352"/>
            <a:ext cx="5096586" cy="4953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A1C289-26E7-4D8F-9F59-5CEA17D40296}"/>
              </a:ext>
            </a:extLst>
          </p:cNvPr>
          <p:cNvCxnSpPr>
            <a:cxnSpLocks/>
          </p:cNvCxnSpPr>
          <p:nvPr/>
        </p:nvCxnSpPr>
        <p:spPr>
          <a:xfrm flipH="1">
            <a:off x="3391270" y="6257393"/>
            <a:ext cx="1569172" cy="34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F4D0F0-C695-4752-A34D-9EA9A8FA7862}"/>
              </a:ext>
            </a:extLst>
          </p:cNvPr>
          <p:cNvSpPr txBox="1"/>
          <p:nvPr/>
        </p:nvSpPr>
        <p:spPr>
          <a:xfrm>
            <a:off x="5141417" y="5974943"/>
            <a:ext cx="5842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 empty file, in order git keep the directory (git repo do not keep empty directory)</a:t>
            </a:r>
          </a:p>
        </p:txBody>
      </p:sp>
    </p:spTree>
    <p:extLst>
      <p:ext uri="{BB962C8B-B14F-4D97-AF65-F5344CB8AC3E}">
        <p14:creationId xmlns:p14="http://schemas.microsoft.com/office/powerpoint/2010/main" val="166108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982-CF4F-42FA-9F51-6A1B8821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static files</a:t>
            </a:r>
            <a:endParaRPr lang="en-MY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B60C09-8568-4B7C-B743-08DCFC906B07}"/>
              </a:ext>
            </a:extLst>
          </p:cNvPr>
          <p:cNvSpPr txBox="1">
            <a:spLocks/>
          </p:cNvSpPr>
          <p:nvPr/>
        </p:nvSpPr>
        <p:spPr>
          <a:xfrm>
            <a:off x="1170284" y="1967792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D6EF15-CE73-419B-A7CE-FBD7CD629190}"/>
              </a:ext>
            </a:extLst>
          </p:cNvPr>
          <p:cNvSpPr txBox="1">
            <a:spLocks/>
          </p:cNvSpPr>
          <p:nvPr/>
        </p:nvSpPr>
        <p:spPr>
          <a:xfrm>
            <a:off x="1170284" y="4092041"/>
            <a:ext cx="6386120" cy="201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config:set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DISABLE_COLLECTSTATIC=0</a:t>
            </a:r>
          </a:p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F4BE04-8C58-4723-9B3E-AE12D4A8D8D1}"/>
              </a:ext>
            </a:extLst>
          </p:cNvPr>
          <p:cNvCxnSpPr>
            <a:cxnSpLocks/>
          </p:cNvCxnSpPr>
          <p:nvPr/>
        </p:nvCxnSpPr>
        <p:spPr>
          <a:xfrm flipH="1">
            <a:off x="6000751" y="3770846"/>
            <a:ext cx="1030364" cy="4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F28E3F-C8DE-4716-996C-AFFA7AA5364F}"/>
              </a:ext>
            </a:extLst>
          </p:cNvPr>
          <p:cNvSpPr txBox="1"/>
          <p:nvPr/>
        </p:nvSpPr>
        <p:spPr>
          <a:xfrm>
            <a:off x="7077566" y="3460888"/>
            <a:ext cx="46044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need set this to 0 as now we are trying to include static files in our site.</a:t>
            </a:r>
          </a:p>
          <a:p>
            <a:r>
              <a:rPr lang="en-US" dirty="0"/>
              <a:t>If for a project from beginning you did not set it to 1, can skip this</a:t>
            </a:r>
          </a:p>
        </p:txBody>
      </p:sp>
    </p:spTree>
    <p:extLst>
      <p:ext uri="{BB962C8B-B14F-4D97-AF65-F5344CB8AC3E}">
        <p14:creationId xmlns:p14="http://schemas.microsoft.com/office/powerpoint/2010/main" val="340862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50A2-6DD4-4036-9956-987AB5E4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admin with your browser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304E9-A3F8-4977-AD1E-5C7883F0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61" y="1764597"/>
            <a:ext cx="7036007" cy="46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homepage_view</a:t>
            </a:r>
            <a:r>
              <a:rPr lang="en-US" dirty="0"/>
              <a:t>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QuestionApp</a:t>
            </a:r>
            <a:r>
              <a:rPr lang="en-US" dirty="0"/>
              <a:t>/views.py: </a:t>
            </a:r>
          </a:p>
          <a:p>
            <a:pPr lvl="1"/>
            <a:r>
              <a:rPr lang="en-US" dirty="0"/>
              <a:t>Add a new function </a:t>
            </a:r>
            <a:r>
              <a:rPr lang="en-US" dirty="0" err="1"/>
              <a:t>homepage_view</a:t>
            </a:r>
            <a:r>
              <a:rPr lang="en-US" dirty="0"/>
              <a:t>, which takes an </a:t>
            </a:r>
            <a:r>
              <a:rPr lang="en-US" dirty="0" err="1"/>
              <a:t>HttpRequest</a:t>
            </a:r>
            <a:r>
              <a:rPr lang="en-US" dirty="0"/>
              <a:t> object as arguments, return one </a:t>
            </a:r>
            <a:r>
              <a:rPr lang="en-US" dirty="0" err="1"/>
              <a:t>HttpResponse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content of the response: extract from list of all questions.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655C2-44B9-438A-B6D6-37B9FE14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9" y="3550628"/>
            <a:ext cx="71542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C87-54FB-4292-8444-21E2C762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homepage with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8690-2FA3-4AA2-BEA2-9514435C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admin page to add some questions. Then from your browser visit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1787D-EC4A-47C4-920C-CA2B0D5BB653}"/>
              </a:ext>
            </a:extLst>
          </p:cNvPr>
          <p:cNvSpPr txBox="1"/>
          <p:nvPr/>
        </p:nvSpPr>
        <p:spPr>
          <a:xfrm>
            <a:off x="1449279" y="3999116"/>
            <a:ext cx="3372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http://localhost:8000/</a:t>
            </a:r>
            <a:r>
              <a:rPr lang="en-US" dirty="0"/>
              <a:t> </a:t>
            </a:r>
            <a:endParaRPr lang="en-MY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F2942C-D1A1-4D69-8523-AEFE9D6D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31" y="2810521"/>
            <a:ext cx="3372321" cy="356284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00B569-2778-4E2C-A69A-1CBDCCF39056}"/>
              </a:ext>
            </a:extLst>
          </p:cNvPr>
          <p:cNvSpPr txBox="1">
            <a:spLocks/>
          </p:cNvSpPr>
          <p:nvPr/>
        </p:nvSpPr>
        <p:spPr>
          <a:xfrm>
            <a:off x="591128" y="2671557"/>
            <a:ext cx="5615708" cy="1126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%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virtual_env_directory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%/Scripts/activate.ps1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a better way to make the return content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174331" cy="2210895"/>
          </a:xfrm>
        </p:spPr>
        <p:txBody>
          <a:bodyPr>
            <a:normAutofit/>
          </a:bodyPr>
          <a:lstStyle/>
          <a:p>
            <a:r>
              <a:rPr lang="en-US" dirty="0"/>
              <a:t>Create the template file: </a:t>
            </a:r>
          </a:p>
          <a:p>
            <a:pPr lvl="1"/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/home.html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Add those content to the created home.html: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865DAF-1606-42FE-A154-7E02AFFD13A9}"/>
              </a:ext>
            </a:extLst>
          </p:cNvPr>
          <p:cNvSpPr txBox="1">
            <a:spLocks/>
          </p:cNvSpPr>
          <p:nvPr/>
        </p:nvSpPr>
        <p:spPr>
          <a:xfrm>
            <a:off x="6972299" y="1287263"/>
            <a:ext cx="4592346" cy="17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templates –Type Directory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templates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–Type Directory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QuestionApp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ni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home.html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65916-6930-4978-9056-28A075C0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307" y="3152258"/>
            <a:ext cx="406774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419F-4234-4228-AFBC-310F7035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9072"/>
            <a:ext cx="10058400" cy="1609344"/>
          </a:xfrm>
        </p:spPr>
        <p:txBody>
          <a:bodyPr/>
          <a:lstStyle/>
          <a:p>
            <a:r>
              <a:rPr lang="en-US" dirty="0"/>
              <a:t>Django template language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5414-1DF9-4C68-BB33-B32A23F5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50109"/>
            <a:ext cx="10058400" cy="52462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{{ variable }}, {{ attribute }} </a:t>
            </a:r>
          </a:p>
          <a:p>
            <a:pPr lvl="1"/>
            <a:r>
              <a:rPr lang="en-US" dirty="0"/>
              <a:t>to evaluate the value of a variable or get value of attribute</a:t>
            </a:r>
          </a:p>
          <a:p>
            <a:r>
              <a:rPr lang="en-US" dirty="0"/>
              <a:t>{{ </a:t>
            </a:r>
            <a:r>
              <a:rPr lang="en-US" dirty="0" err="1"/>
              <a:t>my_str|escape|linebreaks</a:t>
            </a:r>
            <a:r>
              <a:rPr lang="en-US" dirty="0"/>
              <a:t> }}, {{ </a:t>
            </a:r>
            <a:r>
              <a:rPr lang="en-US" dirty="0" err="1"/>
              <a:t>name|lower</a:t>
            </a:r>
            <a:r>
              <a:rPr lang="en-US" dirty="0"/>
              <a:t> }}, {{ </a:t>
            </a:r>
            <a:r>
              <a:rPr lang="en-US" dirty="0" err="1"/>
              <a:t>list|join</a:t>
            </a:r>
            <a:r>
              <a:rPr lang="en-US" dirty="0"/>
              <a:t>:’, ’}}, {{ word|truncatewords:20 }}, {{ </a:t>
            </a:r>
            <a:r>
              <a:rPr lang="en-US" dirty="0" err="1"/>
              <a:t>value|default</a:t>
            </a:r>
            <a:r>
              <a:rPr lang="en-US" dirty="0"/>
              <a:t>:’nothing’ }}, {{ </a:t>
            </a:r>
            <a:r>
              <a:rPr lang="en-US" dirty="0" err="1"/>
              <a:t>value|length</a:t>
            </a:r>
            <a:r>
              <a:rPr lang="en-US" dirty="0"/>
              <a:t> }}</a:t>
            </a:r>
          </a:p>
          <a:p>
            <a:pPr lvl="1"/>
            <a:r>
              <a:rPr lang="en-US" dirty="0"/>
              <a:t>Filters ‘|’ – to do process of contents. </a:t>
            </a:r>
          </a:p>
          <a:p>
            <a:pPr lvl="1"/>
            <a:r>
              <a:rPr lang="en-US" dirty="0"/>
              <a:t>Can be chained. </a:t>
            </a:r>
          </a:p>
          <a:p>
            <a:pPr lvl="1"/>
            <a:r>
              <a:rPr lang="en-US" dirty="0"/>
              <a:t>If the filter function takes additional parameters use ‘:’</a:t>
            </a:r>
            <a:endParaRPr lang="en-MY" dirty="0"/>
          </a:p>
          <a:p>
            <a:r>
              <a:rPr lang="en-MY" dirty="0"/>
              <a:t>{% for …. in …. %} {% </a:t>
            </a:r>
            <a:r>
              <a:rPr lang="en-MY" dirty="0" err="1"/>
              <a:t>endfor</a:t>
            </a:r>
            <a:r>
              <a:rPr lang="en-MY" dirty="0"/>
              <a:t> %}</a:t>
            </a:r>
          </a:p>
          <a:p>
            <a:r>
              <a:rPr lang="en-MY" dirty="0"/>
              <a:t>{% if …. %} {% </a:t>
            </a:r>
            <a:r>
              <a:rPr lang="en-MY" dirty="0" err="1"/>
              <a:t>elif</a:t>
            </a:r>
            <a:r>
              <a:rPr lang="en-MY" dirty="0"/>
              <a:t> …. %} {% else %} {% endif %}</a:t>
            </a:r>
          </a:p>
          <a:p>
            <a:pPr lvl="1"/>
            <a:r>
              <a:rPr lang="en-MY" dirty="0"/>
              <a:t>Like flow control in python.</a:t>
            </a:r>
          </a:p>
          <a:p>
            <a:r>
              <a:rPr lang="en-MY" dirty="0"/>
              <a:t>{# ……  #}</a:t>
            </a:r>
          </a:p>
          <a:p>
            <a:pPr lvl="1"/>
            <a:r>
              <a:rPr lang="en-MY" dirty="0"/>
              <a:t>Comment</a:t>
            </a:r>
          </a:p>
          <a:p>
            <a:r>
              <a:rPr lang="en-US" dirty="0"/>
              <a:t>{% block … %} {% </a:t>
            </a:r>
            <a:r>
              <a:rPr lang="en-US" dirty="0" err="1"/>
              <a:t>endblock</a:t>
            </a:r>
            <a:r>
              <a:rPr lang="en-US" dirty="0"/>
              <a:t> %}, {% extends …. %}</a:t>
            </a:r>
          </a:p>
          <a:p>
            <a:pPr lvl="1"/>
            <a:r>
              <a:rPr lang="en-US" dirty="0"/>
              <a:t>Inheritance: base template define the HTML structure, and use ‘block’ to define place holder.</a:t>
            </a:r>
          </a:p>
          <a:p>
            <a:pPr lvl="1"/>
            <a:r>
              <a:rPr lang="en-US" dirty="0"/>
              <a:t>The inherited template use ‘extends’ to specify base, and ‘block’ to define contents for the respective block</a:t>
            </a:r>
          </a:p>
        </p:txBody>
      </p:sp>
    </p:spTree>
    <p:extLst>
      <p:ext uri="{BB962C8B-B14F-4D97-AF65-F5344CB8AC3E}">
        <p14:creationId xmlns:p14="http://schemas.microsoft.com/office/powerpoint/2010/main" val="11568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4107"/>
            <a:ext cx="10058400" cy="1609344"/>
          </a:xfrm>
        </p:spPr>
        <p:txBody>
          <a:bodyPr/>
          <a:lstStyle/>
          <a:p>
            <a:r>
              <a:rPr lang="en-US" dirty="0"/>
              <a:t>Change view to use the template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9021"/>
            <a:ext cx="6174331" cy="923633"/>
          </a:xfrm>
        </p:spPr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err="1"/>
              <a:t>QuestionApp</a:t>
            </a:r>
            <a:r>
              <a:rPr lang="en-US" dirty="0"/>
              <a:t>/views.py: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345AA-E7BC-464E-9275-C95392AB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62" y="2177375"/>
            <a:ext cx="6582694" cy="143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DB2EA-234A-41A0-AF45-3310D92841B3}"/>
              </a:ext>
            </a:extLst>
          </p:cNvPr>
          <p:cNvSpPr txBox="1"/>
          <p:nvPr/>
        </p:nvSpPr>
        <p:spPr>
          <a:xfrm>
            <a:off x="1163898" y="6354360"/>
            <a:ext cx="98000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mature style to create views and using models and templates.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BB440C-0A31-41F0-BE88-BD347176B35B}"/>
              </a:ext>
            </a:extLst>
          </p:cNvPr>
          <p:cNvSpPr txBox="1">
            <a:spLocks/>
          </p:cNvSpPr>
          <p:nvPr/>
        </p:nvSpPr>
        <p:spPr>
          <a:xfrm>
            <a:off x="1069847" y="3710173"/>
            <a:ext cx="9343115" cy="18093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It is a dict.</a:t>
            </a:r>
          </a:p>
          <a:p>
            <a:pPr lvl="1"/>
            <a:r>
              <a:rPr lang="en-US" dirty="0"/>
              <a:t>The keys of the </a:t>
            </a:r>
            <a:r>
              <a:rPr lang="en-US" dirty="0" err="1"/>
              <a:t>dict</a:t>
            </a:r>
            <a:r>
              <a:rPr lang="en-US" dirty="0"/>
              <a:t> are names inside templates.</a:t>
            </a:r>
          </a:p>
          <a:p>
            <a:pPr lvl="1"/>
            <a:r>
              <a:rPr lang="en-US" dirty="0"/>
              <a:t>The values are variables/objects.</a:t>
            </a:r>
          </a:p>
          <a:p>
            <a:pPr lvl="1"/>
            <a:r>
              <a:rPr lang="en-US" dirty="0"/>
              <a:t>The Django template has special syntax to render the actual variables/objects value according to names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F2ECCE-F3FD-4B30-966B-7E9CE5773520}"/>
              </a:ext>
            </a:extLst>
          </p:cNvPr>
          <p:cNvSpPr txBox="1">
            <a:spLocks/>
          </p:cNvSpPr>
          <p:nvPr/>
        </p:nvSpPr>
        <p:spPr>
          <a:xfrm>
            <a:off x="4825289" y="5528453"/>
            <a:ext cx="459234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08E7D6-E28C-4CD9-B94B-FE146FBED43F}"/>
              </a:ext>
            </a:extLst>
          </p:cNvPr>
          <p:cNvSpPr txBox="1">
            <a:spLocks/>
          </p:cNvSpPr>
          <p:nvPr/>
        </p:nvSpPr>
        <p:spPr>
          <a:xfrm>
            <a:off x="1069847" y="5489625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it with your browser</a:t>
            </a:r>
          </a:p>
        </p:txBody>
      </p:sp>
    </p:spTree>
    <p:extLst>
      <p:ext uri="{BB962C8B-B14F-4D97-AF65-F5344CB8AC3E}">
        <p14:creationId xmlns:p14="http://schemas.microsoft.com/office/powerpoint/2010/main" val="382700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129518"/>
            <a:ext cx="10331577" cy="1609344"/>
          </a:xfrm>
        </p:spPr>
        <p:txBody>
          <a:bodyPr/>
          <a:lstStyle/>
          <a:p>
            <a:r>
              <a:rPr lang="en-US" dirty="0"/>
              <a:t>Using Django ready made view classes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6517"/>
            <a:ext cx="10058400" cy="2468347"/>
          </a:xfrm>
        </p:spPr>
        <p:txBody>
          <a:bodyPr>
            <a:normAutofit/>
          </a:bodyPr>
          <a:lstStyle/>
          <a:p>
            <a:r>
              <a:rPr lang="en-US" dirty="0"/>
              <a:t>Django has many ready-made views we can use, to simplify our coding work. </a:t>
            </a:r>
          </a:p>
          <a:p>
            <a:r>
              <a:rPr lang="en-US" dirty="0"/>
              <a:t>Modify QuestionApp/views.py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DA097-0698-46F4-87FB-755A248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5" y="2252706"/>
            <a:ext cx="3801005" cy="24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CBAE7-BB4D-4279-997B-36DFDE1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5" y="2551709"/>
            <a:ext cx="5134692" cy="20957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24C5E2-71E5-40E8-95F9-49D2AF2F7EB2}"/>
              </a:ext>
            </a:extLst>
          </p:cNvPr>
          <p:cNvSpPr txBox="1">
            <a:spLocks/>
          </p:cNvSpPr>
          <p:nvPr/>
        </p:nvSpPr>
        <p:spPr>
          <a:xfrm>
            <a:off x="1066800" y="4718435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Modify QuestionApp/urls.py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B2114-7D67-4A66-966E-CCD8E5F2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13" y="5163125"/>
            <a:ext cx="4486901" cy="733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1C851-8771-4661-9FA6-B008D90E6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713" y="4811680"/>
            <a:ext cx="2848373" cy="24768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5D9C6B-4033-44D2-80AC-6C1D6A48B617}"/>
              </a:ext>
            </a:extLst>
          </p:cNvPr>
          <p:cNvSpPr txBox="1">
            <a:spLocks/>
          </p:cNvSpPr>
          <p:nvPr/>
        </p:nvSpPr>
        <p:spPr>
          <a:xfrm>
            <a:off x="4862340" y="5974737"/>
            <a:ext cx="4845077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) 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py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runserver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E29A02-2F70-442C-83F5-F2D6E6CEA4B8}"/>
              </a:ext>
            </a:extLst>
          </p:cNvPr>
          <p:cNvSpPr txBox="1">
            <a:spLocks/>
          </p:cNvSpPr>
          <p:nvPr/>
        </p:nvSpPr>
        <p:spPr>
          <a:xfrm>
            <a:off x="1066800" y="5896652"/>
            <a:ext cx="10058400" cy="58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it with your 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A5390-E963-4F5B-BA6D-82FD06A46F3D}"/>
              </a:ext>
            </a:extLst>
          </p:cNvPr>
          <p:cNvSpPr txBox="1"/>
          <p:nvPr/>
        </p:nvSpPr>
        <p:spPr>
          <a:xfrm>
            <a:off x="1163898" y="6354360"/>
            <a:ext cx="98000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now the most frequently used ways to create views.</a:t>
            </a:r>
          </a:p>
        </p:txBody>
      </p:sp>
    </p:spTree>
    <p:extLst>
      <p:ext uri="{BB962C8B-B14F-4D97-AF65-F5344CB8AC3E}">
        <p14:creationId xmlns:p14="http://schemas.microsoft.com/office/powerpoint/2010/main" val="100210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F65-0249-4813-916F-D22CF5F4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home template to add link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000C-CCD7-42E0-A4A2-DB893ED5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91120"/>
          </a:xfrm>
        </p:spPr>
        <p:txBody>
          <a:bodyPr>
            <a:normAutofit/>
          </a:bodyPr>
          <a:lstStyle/>
          <a:p>
            <a:r>
              <a:rPr lang="en-US" dirty="0"/>
              <a:t>In template, the function </a:t>
            </a:r>
            <a:r>
              <a:rPr lang="en-US" dirty="0" err="1"/>
              <a:t>url</a:t>
            </a:r>
            <a:r>
              <a:rPr lang="en-US" dirty="0"/>
              <a:t> will use the “name” property defined in urls.py, to reverse map to a actual URL which can be used in client HTTP request. </a:t>
            </a:r>
          </a:p>
          <a:p>
            <a:pPr lvl="1"/>
            <a:r>
              <a:rPr lang="en-US" dirty="0"/>
              <a:t>Notice the name defined in </a:t>
            </a:r>
            <a:r>
              <a:rPr lang="en-US" dirty="0" err="1"/>
              <a:t>QuestionApp</a:t>
            </a:r>
            <a:r>
              <a:rPr lang="en-US" dirty="0"/>
              <a:t>/urls.py, need to append with </a:t>
            </a:r>
            <a:r>
              <a:rPr lang="en-US" dirty="0" err="1"/>
              <a:t>app_name</a:t>
            </a:r>
            <a:r>
              <a:rPr lang="en-US" dirty="0"/>
              <a:t> if we define it. for example the ‘home’, should be using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 ‘</a:t>
            </a:r>
            <a:r>
              <a:rPr lang="en-US" dirty="0" err="1">
                <a:solidFill>
                  <a:srgbClr val="FF0000"/>
                </a:solidFill>
              </a:rPr>
              <a:t>QuestionApp:home</a:t>
            </a:r>
            <a:r>
              <a:rPr lang="en-US" dirty="0">
                <a:solidFill>
                  <a:srgbClr val="FF0000"/>
                </a:solidFill>
              </a:rPr>
              <a:t>’ </a:t>
            </a:r>
            <a:r>
              <a:rPr lang="en-US" dirty="0"/>
              <a:t>in template to reverse and get real URL. (if did not define the </a:t>
            </a:r>
            <a:r>
              <a:rPr lang="en-US" dirty="0" err="1"/>
              <a:t>app_name</a:t>
            </a:r>
            <a:r>
              <a:rPr lang="en-US" dirty="0"/>
              <a:t> in urls.py, then no need to add it)</a:t>
            </a:r>
          </a:p>
          <a:p>
            <a:pPr lvl="1"/>
            <a:r>
              <a:rPr lang="en-US" dirty="0"/>
              <a:t>When there are some parameter in the </a:t>
            </a:r>
            <a:r>
              <a:rPr lang="en-US" dirty="0" err="1"/>
              <a:t>url</a:t>
            </a:r>
            <a:r>
              <a:rPr lang="en-US" dirty="0"/>
              <a:t> config, then the reverse </a:t>
            </a:r>
            <a:r>
              <a:rPr lang="en-US" dirty="0" err="1"/>
              <a:t>url</a:t>
            </a:r>
            <a:r>
              <a:rPr lang="en-US" dirty="0"/>
              <a:t> will also need additional parameter</a:t>
            </a:r>
          </a:p>
          <a:p>
            <a:pPr lvl="1"/>
            <a:r>
              <a:rPr lang="en-US" dirty="0"/>
              <a:t>In QuestionApp/urls.py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QuestionApp</a:t>
            </a:r>
            <a:r>
              <a:rPr lang="en-US" dirty="0"/>
              <a:t>/templates/</a:t>
            </a:r>
            <a:r>
              <a:rPr lang="en-US" dirty="0" err="1"/>
              <a:t>QuestionApp</a:t>
            </a:r>
            <a:r>
              <a:rPr lang="en-US" dirty="0"/>
              <a:t>/home.html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08FFE-33DC-481E-BB7B-DFABBAE7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4" y="5483007"/>
            <a:ext cx="9421540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447B3-3021-41BE-A514-B5A8088C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74" y="4715182"/>
            <a:ext cx="718285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19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1569</TotalTime>
  <Words>1475</Words>
  <Application>Microsoft Office PowerPoint</Application>
  <PresentationFormat>Widescreen</PresentationFormat>
  <Paragraphs>171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Cascadia Mono</vt:lpstr>
      <vt:lpstr>Rockwell</vt:lpstr>
      <vt:lpstr>Rockwell Condensed</vt:lpstr>
      <vt:lpstr>Wingdings</vt:lpstr>
      <vt:lpstr>Wood Type</vt:lpstr>
      <vt:lpstr>Python Webapp Programming</vt:lpstr>
      <vt:lpstr>Config the URL to add our first page</vt:lpstr>
      <vt:lpstr>Add the homepage_view function</vt:lpstr>
      <vt:lpstr>Check your homepage with browser</vt:lpstr>
      <vt:lpstr>Template: a better way to make the return content</vt:lpstr>
      <vt:lpstr>Django template language</vt:lpstr>
      <vt:lpstr>Change view to use the template</vt:lpstr>
      <vt:lpstr>Using Django ready made view classes</vt:lpstr>
      <vt:lpstr>Modify home template to add link</vt:lpstr>
      <vt:lpstr>Add new template/view for detail</vt:lpstr>
      <vt:lpstr>Add new template/view for detail</vt:lpstr>
      <vt:lpstr>Check the app with your browser</vt:lpstr>
      <vt:lpstr>Optimize the templates: use extends</vt:lpstr>
      <vt:lpstr>Optimize the templates: use extends</vt:lpstr>
      <vt:lpstr>Create local repo. Push to remote repo.</vt:lpstr>
      <vt:lpstr>Prepare for Heroku deployment</vt:lpstr>
      <vt:lpstr>Prepare for Heroku deployment</vt:lpstr>
      <vt:lpstr>Use Heroku cli to deploy app to cloud</vt:lpstr>
      <vt:lpstr>Now visit your cloud webpage</vt:lpstr>
      <vt:lpstr>Deploy static files</vt:lpstr>
      <vt:lpstr>Deploy static files</vt:lpstr>
      <vt:lpstr>Check the admin with your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7</cp:revision>
  <dcterms:created xsi:type="dcterms:W3CDTF">2021-08-28T02:34:04Z</dcterms:created>
  <dcterms:modified xsi:type="dcterms:W3CDTF">2021-11-04T07:11:25Z</dcterms:modified>
</cp:coreProperties>
</file>