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6"/>
  </p:notesMasterIdLst>
  <p:sldIdLst>
    <p:sldId id="256" r:id="rId2"/>
    <p:sldId id="284" r:id="rId3"/>
    <p:sldId id="285" r:id="rId4"/>
    <p:sldId id="286" r:id="rId5"/>
    <p:sldId id="287" r:id="rId6"/>
    <p:sldId id="298" r:id="rId7"/>
    <p:sldId id="288" r:id="rId8"/>
    <p:sldId id="289" r:id="rId9"/>
    <p:sldId id="290" r:id="rId10"/>
    <p:sldId id="291" r:id="rId11"/>
    <p:sldId id="292" r:id="rId12"/>
    <p:sldId id="293" r:id="rId13"/>
    <p:sldId id="295" r:id="rId14"/>
    <p:sldId id="296" r:id="rId15"/>
    <p:sldId id="297" r:id="rId16"/>
    <p:sldId id="294" r:id="rId17"/>
    <p:sldId id="299" r:id="rId18"/>
    <p:sldId id="300" r:id="rId19"/>
    <p:sldId id="301" r:id="rId20"/>
    <p:sldId id="261" r:id="rId21"/>
    <p:sldId id="276" r:id="rId22"/>
    <p:sldId id="263" r:id="rId23"/>
    <p:sldId id="277" r:id="rId24"/>
    <p:sldId id="30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9ABEB4-BA84-4509-931E-F56BD309A88C}" v="16" dt="2021-11-01T08:49:18.8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7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D29ABEB4-BA84-4509-931E-F56BD309A88C}"/>
    <pc:docChg chg="undo custSel addSld delSld modSld">
      <pc:chgData name="Li Lixiang" userId="6104bbfcb56aea79" providerId="LiveId" clId="{D29ABEB4-BA84-4509-931E-F56BD309A88C}" dt="2021-11-01T14:08:47.432" v="2547" actId="14100"/>
      <pc:docMkLst>
        <pc:docMk/>
      </pc:docMkLst>
      <pc:sldChg chg="modSp mod">
        <pc:chgData name="Li Lixiang" userId="6104bbfcb56aea79" providerId="LiveId" clId="{D29ABEB4-BA84-4509-931E-F56BD309A88C}" dt="2021-09-03T03:25:22.151" v="1474" actId="20577"/>
        <pc:sldMkLst>
          <pc:docMk/>
          <pc:sldMk cId="993770899" sldId="256"/>
        </pc:sldMkLst>
        <pc:spChg chg="mod">
          <ac:chgData name="Li Lixiang" userId="6104bbfcb56aea79" providerId="LiveId" clId="{D29ABEB4-BA84-4509-931E-F56BD309A88C}" dt="2021-09-03T03:25:22.151" v="1474" actId="20577"/>
          <ac:spMkLst>
            <pc:docMk/>
            <pc:sldMk cId="993770899" sldId="256"/>
            <ac:spMk id="3" creationId="{7342AE8A-5299-40EC-B93F-BDBB2838E67C}"/>
          </ac:spMkLst>
        </pc:spChg>
      </pc:sldChg>
      <pc:sldChg chg="del">
        <pc:chgData name="Li Lixiang" userId="6104bbfcb56aea79" providerId="LiveId" clId="{D29ABEB4-BA84-4509-931E-F56BD309A88C}" dt="2021-09-02T09:46:23.635" v="27" actId="47"/>
        <pc:sldMkLst>
          <pc:docMk/>
          <pc:sldMk cId="2618729237" sldId="258"/>
        </pc:sldMkLst>
      </pc:sldChg>
      <pc:sldChg chg="add del">
        <pc:chgData name="Li Lixiang" userId="6104bbfcb56aea79" providerId="LiveId" clId="{D29ABEB4-BA84-4509-931E-F56BD309A88C}" dt="2021-11-01T08:48:04.425" v="2499"/>
        <pc:sldMkLst>
          <pc:docMk/>
          <pc:sldMk cId="246451916" sldId="261"/>
        </pc:sldMkLst>
      </pc:sldChg>
      <pc:sldChg chg="add del">
        <pc:chgData name="Li Lixiang" userId="6104bbfcb56aea79" providerId="LiveId" clId="{D29ABEB4-BA84-4509-931E-F56BD309A88C}" dt="2021-11-01T08:48:04.425" v="2499"/>
        <pc:sldMkLst>
          <pc:docMk/>
          <pc:sldMk cId="2587062739" sldId="263"/>
        </pc:sldMkLst>
      </pc:sldChg>
      <pc:sldChg chg="del">
        <pc:chgData name="Li Lixiang" userId="6104bbfcb56aea79" providerId="LiveId" clId="{D29ABEB4-BA84-4509-931E-F56BD309A88C}" dt="2021-09-02T09:46:26.110" v="32" actId="47"/>
        <pc:sldMkLst>
          <pc:docMk/>
          <pc:sldMk cId="1002109307" sldId="264"/>
        </pc:sldMkLst>
      </pc:sldChg>
      <pc:sldChg chg="del">
        <pc:chgData name="Li Lixiang" userId="6104bbfcb56aea79" providerId="LiveId" clId="{D29ABEB4-BA84-4509-931E-F56BD309A88C}" dt="2021-09-02T09:46:26.555" v="33" actId="47"/>
        <pc:sldMkLst>
          <pc:docMk/>
          <pc:sldMk cId="3684619059" sldId="265"/>
        </pc:sldMkLst>
      </pc:sldChg>
      <pc:sldChg chg="del">
        <pc:chgData name="Li Lixiang" userId="6104bbfcb56aea79" providerId="LiveId" clId="{D29ABEB4-BA84-4509-931E-F56BD309A88C}" dt="2021-09-02T09:46:27.034" v="34" actId="47"/>
        <pc:sldMkLst>
          <pc:docMk/>
          <pc:sldMk cId="3221177523" sldId="266"/>
        </pc:sldMkLst>
      </pc:sldChg>
      <pc:sldChg chg="del">
        <pc:chgData name="Li Lixiang" userId="6104bbfcb56aea79" providerId="LiveId" clId="{D29ABEB4-BA84-4509-931E-F56BD309A88C}" dt="2021-09-02T09:46:27.948" v="36" actId="47"/>
        <pc:sldMkLst>
          <pc:docMk/>
          <pc:sldMk cId="447955575" sldId="267"/>
        </pc:sldMkLst>
      </pc:sldChg>
      <pc:sldChg chg="del">
        <pc:chgData name="Li Lixiang" userId="6104bbfcb56aea79" providerId="LiveId" clId="{D29ABEB4-BA84-4509-931E-F56BD309A88C}" dt="2021-09-02T09:46:31.197" v="39" actId="47"/>
        <pc:sldMkLst>
          <pc:docMk/>
          <pc:sldMk cId="3325377252" sldId="269"/>
        </pc:sldMkLst>
      </pc:sldChg>
      <pc:sldChg chg="del">
        <pc:chgData name="Li Lixiang" userId="6104bbfcb56aea79" providerId="LiveId" clId="{D29ABEB4-BA84-4509-931E-F56BD309A88C}" dt="2021-09-02T09:46:34.357" v="42" actId="47"/>
        <pc:sldMkLst>
          <pc:docMk/>
          <pc:sldMk cId="3896331203" sldId="271"/>
        </pc:sldMkLst>
      </pc:sldChg>
      <pc:sldChg chg="del">
        <pc:chgData name="Li Lixiang" userId="6104bbfcb56aea79" providerId="LiveId" clId="{D29ABEB4-BA84-4509-931E-F56BD309A88C}" dt="2021-09-02T09:46:32.778" v="40" actId="47"/>
        <pc:sldMkLst>
          <pc:docMk/>
          <pc:sldMk cId="3979237761" sldId="272"/>
        </pc:sldMkLst>
      </pc:sldChg>
      <pc:sldChg chg="del">
        <pc:chgData name="Li Lixiang" userId="6104bbfcb56aea79" providerId="LiveId" clId="{D29ABEB4-BA84-4509-931E-F56BD309A88C}" dt="2021-09-02T09:46:33.535" v="41" actId="47"/>
        <pc:sldMkLst>
          <pc:docMk/>
          <pc:sldMk cId="3803932970" sldId="273"/>
        </pc:sldMkLst>
      </pc:sldChg>
      <pc:sldChg chg="del">
        <pc:chgData name="Li Lixiang" userId="6104bbfcb56aea79" providerId="LiveId" clId="{D29ABEB4-BA84-4509-931E-F56BD309A88C}" dt="2021-09-02T09:46:36.116" v="43" actId="47"/>
        <pc:sldMkLst>
          <pc:docMk/>
          <pc:sldMk cId="3858086840" sldId="275"/>
        </pc:sldMkLst>
      </pc:sldChg>
      <pc:sldChg chg="add del">
        <pc:chgData name="Li Lixiang" userId="6104bbfcb56aea79" providerId="LiveId" clId="{D29ABEB4-BA84-4509-931E-F56BD309A88C}" dt="2021-11-01T08:48:04.425" v="2499"/>
        <pc:sldMkLst>
          <pc:docMk/>
          <pc:sldMk cId="285818922" sldId="276"/>
        </pc:sldMkLst>
      </pc:sldChg>
      <pc:sldChg chg="add del">
        <pc:chgData name="Li Lixiang" userId="6104bbfcb56aea79" providerId="LiveId" clId="{D29ABEB4-BA84-4509-931E-F56BD309A88C}" dt="2021-11-01T08:48:04.425" v="2499"/>
        <pc:sldMkLst>
          <pc:docMk/>
          <pc:sldMk cId="3827001385" sldId="277"/>
        </pc:sldMkLst>
      </pc:sldChg>
      <pc:sldChg chg="del">
        <pc:chgData name="Li Lixiang" userId="6104bbfcb56aea79" providerId="LiveId" clId="{D29ABEB4-BA84-4509-931E-F56BD309A88C}" dt="2021-09-02T09:46:27.453" v="35" actId="47"/>
        <pc:sldMkLst>
          <pc:docMk/>
          <pc:sldMk cId="2803815402" sldId="278"/>
        </pc:sldMkLst>
      </pc:sldChg>
      <pc:sldChg chg="del">
        <pc:chgData name="Li Lixiang" userId="6104bbfcb56aea79" providerId="LiveId" clId="{D29ABEB4-BA84-4509-931E-F56BD309A88C}" dt="2021-09-02T09:46:36.811" v="44" actId="47"/>
        <pc:sldMkLst>
          <pc:docMk/>
          <pc:sldMk cId="1661082993" sldId="279"/>
        </pc:sldMkLst>
      </pc:sldChg>
      <pc:sldChg chg="del">
        <pc:chgData name="Li Lixiang" userId="6104bbfcb56aea79" providerId="LiveId" clId="{D29ABEB4-BA84-4509-931E-F56BD309A88C}" dt="2021-09-02T09:46:37.387" v="45" actId="47"/>
        <pc:sldMkLst>
          <pc:docMk/>
          <pc:sldMk cId="3408627816" sldId="280"/>
        </pc:sldMkLst>
      </pc:sldChg>
      <pc:sldChg chg="del">
        <pc:chgData name="Li Lixiang" userId="6104bbfcb56aea79" providerId="LiveId" clId="{D29ABEB4-BA84-4509-931E-F56BD309A88C}" dt="2021-09-02T09:46:38.892" v="46" actId="47"/>
        <pc:sldMkLst>
          <pc:docMk/>
          <pc:sldMk cId="2749777475" sldId="281"/>
        </pc:sldMkLst>
      </pc:sldChg>
      <pc:sldChg chg="del">
        <pc:chgData name="Li Lixiang" userId="6104bbfcb56aea79" providerId="LiveId" clId="{D29ABEB4-BA84-4509-931E-F56BD309A88C}" dt="2021-09-02T09:46:28.512" v="37" actId="47"/>
        <pc:sldMkLst>
          <pc:docMk/>
          <pc:sldMk cId="1126615498" sldId="282"/>
        </pc:sldMkLst>
      </pc:sldChg>
      <pc:sldChg chg="del">
        <pc:chgData name="Li Lixiang" userId="6104bbfcb56aea79" providerId="LiveId" clId="{D29ABEB4-BA84-4509-931E-F56BD309A88C}" dt="2021-09-02T09:46:29.708" v="38" actId="47"/>
        <pc:sldMkLst>
          <pc:docMk/>
          <pc:sldMk cId="1866813330" sldId="283"/>
        </pc:sldMkLst>
      </pc:sldChg>
      <pc:sldChg chg="modSp mod">
        <pc:chgData name="Li Lixiang" userId="6104bbfcb56aea79" providerId="LiveId" clId="{D29ABEB4-BA84-4509-931E-F56BD309A88C}" dt="2021-09-03T07:49:08.936" v="1638" actId="20577"/>
        <pc:sldMkLst>
          <pc:docMk/>
          <pc:sldMk cId="1828633155" sldId="284"/>
        </pc:sldMkLst>
        <pc:spChg chg="mod">
          <ac:chgData name="Li Lixiang" userId="6104bbfcb56aea79" providerId="LiveId" clId="{D29ABEB4-BA84-4509-931E-F56BD309A88C}" dt="2021-09-02T15:26:43.448" v="1439" actId="6549"/>
          <ac:spMkLst>
            <pc:docMk/>
            <pc:sldMk cId="1828633155" sldId="284"/>
            <ac:spMk id="2" creationId="{9CB02F0D-6260-445C-AE2C-8D6301C0DE1C}"/>
          </ac:spMkLst>
        </pc:spChg>
        <pc:spChg chg="mod">
          <ac:chgData name="Li Lixiang" userId="6104bbfcb56aea79" providerId="LiveId" clId="{D29ABEB4-BA84-4509-931E-F56BD309A88C}" dt="2021-09-03T07:49:08.936" v="1638" actId="20577"/>
          <ac:spMkLst>
            <pc:docMk/>
            <pc:sldMk cId="1828633155" sldId="284"/>
            <ac:spMk id="3" creationId="{5AFAF904-E5AF-4323-B249-75A661BAE06A}"/>
          </ac:spMkLst>
        </pc:spChg>
        <pc:spChg chg="mod">
          <ac:chgData name="Li Lixiang" userId="6104bbfcb56aea79" providerId="LiveId" clId="{D29ABEB4-BA84-4509-931E-F56BD309A88C}" dt="2021-09-03T07:49:02.868" v="1629" actId="1036"/>
          <ac:spMkLst>
            <pc:docMk/>
            <pc:sldMk cId="1828633155" sldId="284"/>
            <ac:spMk id="4" creationId="{89A7C2A6-CFFA-4D99-A979-40B54A2CA337}"/>
          </ac:spMkLst>
        </pc:spChg>
        <pc:spChg chg="mod">
          <ac:chgData name="Li Lixiang" userId="6104bbfcb56aea79" providerId="LiveId" clId="{D29ABEB4-BA84-4509-931E-F56BD309A88C}" dt="2021-09-03T07:49:02.868" v="1629" actId="1036"/>
          <ac:spMkLst>
            <pc:docMk/>
            <pc:sldMk cId="1828633155" sldId="284"/>
            <ac:spMk id="5" creationId="{D22A9724-B207-4319-B974-827E0112CEA3}"/>
          </ac:spMkLst>
        </pc:spChg>
      </pc:sldChg>
      <pc:sldChg chg="addSp delSp modSp mod">
        <pc:chgData name="Li Lixiang" userId="6104bbfcb56aea79" providerId="LiveId" clId="{D29ABEB4-BA84-4509-931E-F56BD309A88C}" dt="2021-09-03T07:59:08.611" v="1986" actId="1076"/>
        <pc:sldMkLst>
          <pc:docMk/>
          <pc:sldMk cId="3114681584" sldId="285"/>
        </pc:sldMkLst>
        <pc:spChg chg="mod">
          <ac:chgData name="Li Lixiang" userId="6104bbfcb56aea79" providerId="LiveId" clId="{D29ABEB4-BA84-4509-931E-F56BD309A88C}" dt="2021-09-02T15:26:38.193" v="1435" actId="6549"/>
          <ac:spMkLst>
            <pc:docMk/>
            <pc:sldMk cId="3114681584" sldId="285"/>
            <ac:spMk id="2" creationId="{9CB02F0D-6260-445C-AE2C-8D6301C0DE1C}"/>
          </ac:spMkLst>
        </pc:spChg>
        <pc:spChg chg="mod">
          <ac:chgData name="Li Lixiang" userId="6104bbfcb56aea79" providerId="LiveId" clId="{D29ABEB4-BA84-4509-931E-F56BD309A88C}" dt="2021-09-02T09:47:11.949" v="71" actId="1035"/>
          <ac:spMkLst>
            <pc:docMk/>
            <pc:sldMk cId="3114681584" sldId="285"/>
            <ac:spMk id="3" creationId="{5AFAF904-E5AF-4323-B249-75A661BAE06A}"/>
          </ac:spMkLst>
        </pc:spChg>
        <pc:spChg chg="mod">
          <ac:chgData name="Li Lixiang" userId="6104bbfcb56aea79" providerId="LiveId" clId="{D29ABEB4-BA84-4509-931E-F56BD309A88C}" dt="2021-09-03T07:59:08.611" v="1986" actId="1076"/>
          <ac:spMkLst>
            <pc:docMk/>
            <pc:sldMk cId="3114681584" sldId="285"/>
            <ac:spMk id="12" creationId="{D6C941F3-4378-4C55-B209-163127E9B65D}"/>
          </ac:spMkLst>
        </pc:spChg>
        <pc:picChg chg="del mod">
          <ac:chgData name="Li Lixiang" userId="6104bbfcb56aea79" providerId="LiveId" clId="{D29ABEB4-BA84-4509-931E-F56BD309A88C}" dt="2021-09-03T07:57:55.387" v="1980" actId="478"/>
          <ac:picMkLst>
            <pc:docMk/>
            <pc:sldMk cId="3114681584" sldId="285"/>
            <ac:picMk id="5" creationId="{4F1FB5CB-5B05-4608-A7BC-A5D4C79FFCF5}"/>
          </ac:picMkLst>
        </pc:picChg>
        <pc:picChg chg="add mod">
          <ac:chgData name="Li Lixiang" userId="6104bbfcb56aea79" providerId="LiveId" clId="{D29ABEB4-BA84-4509-931E-F56BD309A88C}" dt="2021-09-03T07:59:05.300" v="1985" actId="14100"/>
          <ac:picMkLst>
            <pc:docMk/>
            <pc:sldMk cId="3114681584" sldId="285"/>
            <ac:picMk id="6" creationId="{CBA2816D-19F2-41C1-8401-0E3D4E9C27F8}"/>
          </ac:picMkLst>
        </pc:picChg>
      </pc:sldChg>
      <pc:sldChg chg="addSp delSp modSp mod">
        <pc:chgData name="Li Lixiang" userId="6104bbfcb56aea79" providerId="LiveId" clId="{D29ABEB4-BA84-4509-931E-F56BD309A88C}" dt="2021-10-28T08:36:53.797" v="2255" actId="732"/>
        <pc:sldMkLst>
          <pc:docMk/>
          <pc:sldMk cId="4034383664" sldId="286"/>
        </pc:sldMkLst>
        <pc:spChg chg="mod">
          <ac:chgData name="Li Lixiang" userId="6104bbfcb56aea79" providerId="LiveId" clId="{D29ABEB4-BA84-4509-931E-F56BD309A88C}" dt="2021-10-28T08:36:36.236" v="2254" actId="14100"/>
          <ac:spMkLst>
            <pc:docMk/>
            <pc:sldMk cId="4034383664" sldId="286"/>
            <ac:spMk id="6" creationId="{BC7C7597-88DA-4171-A3CC-51E05D4C02EC}"/>
          </ac:spMkLst>
        </pc:spChg>
        <pc:spChg chg="mod">
          <ac:chgData name="Li Lixiang" userId="6104bbfcb56aea79" providerId="LiveId" clId="{D29ABEB4-BA84-4509-931E-F56BD309A88C}" dt="2021-10-28T08:28:48.857" v="2242" actId="1037"/>
          <ac:spMkLst>
            <pc:docMk/>
            <pc:sldMk cId="4034383664" sldId="286"/>
            <ac:spMk id="10" creationId="{3CAAACBA-8677-42A8-A734-B93906A442D2}"/>
          </ac:spMkLst>
        </pc:spChg>
        <pc:spChg chg="mod">
          <ac:chgData name="Li Lixiang" userId="6104bbfcb56aea79" providerId="LiveId" clId="{D29ABEB4-BA84-4509-931E-F56BD309A88C}" dt="2021-10-28T08:36:16.244" v="2251" actId="14100"/>
          <ac:spMkLst>
            <pc:docMk/>
            <pc:sldMk cId="4034383664" sldId="286"/>
            <ac:spMk id="13" creationId="{1505C0AD-E162-480D-AC5E-5465A6B88E1F}"/>
          </ac:spMkLst>
        </pc:spChg>
        <pc:spChg chg="mod">
          <ac:chgData name="Li Lixiang" userId="6104bbfcb56aea79" providerId="LiveId" clId="{D29ABEB4-BA84-4509-931E-F56BD309A88C}" dt="2021-10-28T08:36:00.627" v="2248" actId="14100"/>
          <ac:spMkLst>
            <pc:docMk/>
            <pc:sldMk cId="4034383664" sldId="286"/>
            <ac:spMk id="14" creationId="{09ADCF81-4F4B-401E-9B99-CC2DFFC2EDB7}"/>
          </ac:spMkLst>
        </pc:spChg>
        <pc:picChg chg="add mod ord modCrop">
          <ac:chgData name="Li Lixiang" userId="6104bbfcb56aea79" providerId="LiveId" clId="{D29ABEB4-BA84-4509-931E-F56BD309A88C}" dt="2021-10-28T08:36:53.797" v="2255" actId="732"/>
          <ac:picMkLst>
            <pc:docMk/>
            <pc:sldMk cId="4034383664" sldId="286"/>
            <ac:picMk id="3" creationId="{0333CB10-1ABA-4B61-8AD8-1B6CC4176806}"/>
          </ac:picMkLst>
        </pc:picChg>
        <pc:picChg chg="add del mod ord modCrop">
          <ac:chgData name="Li Lixiang" userId="6104bbfcb56aea79" providerId="LiveId" clId="{D29ABEB4-BA84-4509-931E-F56BD309A88C}" dt="2021-10-18T04:11:13.159" v="2139" actId="478"/>
          <ac:picMkLst>
            <pc:docMk/>
            <pc:sldMk cId="4034383664" sldId="286"/>
            <ac:picMk id="3" creationId="{7F16AA20-EC19-4AD2-824A-20DDB8E5F83D}"/>
          </ac:picMkLst>
        </pc:picChg>
        <pc:picChg chg="add del mod ord modCrop">
          <ac:chgData name="Li Lixiang" userId="6104bbfcb56aea79" providerId="LiveId" clId="{D29ABEB4-BA84-4509-931E-F56BD309A88C}" dt="2021-10-28T08:35:24.623" v="2243" actId="478"/>
          <ac:picMkLst>
            <pc:docMk/>
            <pc:sldMk cId="4034383664" sldId="286"/>
            <ac:picMk id="4" creationId="{5B95F3A8-6FD6-4D4E-8625-CB1519E75F9B}"/>
          </ac:picMkLst>
        </pc:picChg>
        <pc:picChg chg="del">
          <ac:chgData name="Li Lixiang" userId="6104bbfcb56aea79" providerId="LiveId" clId="{D29ABEB4-BA84-4509-931E-F56BD309A88C}" dt="2021-09-03T07:52:30.464" v="1673" actId="478"/>
          <ac:picMkLst>
            <pc:docMk/>
            <pc:sldMk cId="4034383664" sldId="286"/>
            <ac:picMk id="11" creationId="{AC4C2F17-30C4-443F-B64D-8E855842CFB0}"/>
          </ac:picMkLst>
        </pc:picChg>
      </pc:sldChg>
      <pc:sldChg chg="addSp delSp modSp mod">
        <pc:chgData name="Li Lixiang" userId="6104bbfcb56aea79" providerId="LiveId" clId="{D29ABEB4-BA84-4509-931E-F56BD309A88C}" dt="2021-10-28T08:28:33.059" v="2237" actId="1038"/>
        <pc:sldMkLst>
          <pc:docMk/>
          <pc:sldMk cId="1839538480" sldId="287"/>
        </pc:sldMkLst>
        <pc:spChg chg="mod">
          <ac:chgData name="Li Lixiang" userId="6104bbfcb56aea79" providerId="LiveId" clId="{D29ABEB4-BA84-4509-931E-F56BD309A88C}" dt="2021-10-28T08:28:33.059" v="2237" actId="1038"/>
          <ac:spMkLst>
            <pc:docMk/>
            <pc:sldMk cId="1839538480" sldId="287"/>
            <ac:spMk id="7" creationId="{7119D391-B1AE-4194-9C61-69C76049FDF1}"/>
          </ac:spMkLst>
        </pc:spChg>
        <pc:spChg chg="mod">
          <ac:chgData name="Li Lixiang" userId="6104bbfcb56aea79" providerId="LiveId" clId="{D29ABEB4-BA84-4509-931E-F56BD309A88C}" dt="2021-09-03T07:52:02.280" v="1671" actId="14100"/>
          <ac:spMkLst>
            <pc:docMk/>
            <pc:sldMk cId="1839538480" sldId="287"/>
            <ac:spMk id="8" creationId="{A1F83111-8344-471C-BB14-2224FB84E823}"/>
          </ac:spMkLst>
        </pc:spChg>
        <pc:spChg chg="add del">
          <ac:chgData name="Li Lixiang" userId="6104bbfcb56aea79" providerId="LiveId" clId="{D29ABEB4-BA84-4509-931E-F56BD309A88C}" dt="2021-09-03T07:50:03.866" v="1640" actId="22"/>
          <ac:spMkLst>
            <pc:docMk/>
            <pc:sldMk cId="1839538480" sldId="287"/>
            <ac:spMk id="10" creationId="{C85530D4-0A91-4D72-9CCC-D52369BE0D9F}"/>
          </ac:spMkLst>
        </pc:spChg>
        <pc:picChg chg="add del mod ord modCrop">
          <ac:chgData name="Li Lixiang" userId="6104bbfcb56aea79" providerId="LiveId" clId="{D29ABEB4-BA84-4509-931E-F56BD309A88C}" dt="2021-09-03T07:59:20.930" v="1987" actId="478"/>
          <ac:picMkLst>
            <pc:docMk/>
            <pc:sldMk cId="1839538480" sldId="287"/>
            <ac:picMk id="4" creationId="{8098C3DD-578F-42A9-B551-4FE6AA344BED}"/>
          </ac:picMkLst>
        </pc:picChg>
        <pc:picChg chg="del">
          <ac:chgData name="Li Lixiang" userId="6104bbfcb56aea79" providerId="LiveId" clId="{D29ABEB4-BA84-4509-931E-F56BD309A88C}" dt="2021-09-03T07:51:18.255" v="1666" actId="478"/>
          <ac:picMkLst>
            <pc:docMk/>
            <pc:sldMk cId="1839538480" sldId="287"/>
            <ac:picMk id="5" creationId="{55DEDE91-84F3-4E23-85B8-88964F31472D}"/>
          </ac:picMkLst>
        </pc:picChg>
        <pc:picChg chg="add mod ord">
          <ac:chgData name="Li Lixiang" userId="6104bbfcb56aea79" providerId="LiveId" clId="{D29ABEB4-BA84-4509-931E-F56BD309A88C}" dt="2021-09-03T07:59:48.318" v="1990" actId="1076"/>
          <ac:picMkLst>
            <pc:docMk/>
            <pc:sldMk cId="1839538480" sldId="287"/>
            <ac:picMk id="11" creationId="{6DF885D7-BD59-409E-BDFE-A00F2E269561}"/>
          </ac:picMkLst>
        </pc:picChg>
      </pc:sldChg>
      <pc:sldChg chg="addSp delSp modSp mod">
        <pc:chgData name="Li Lixiang" userId="6104bbfcb56aea79" providerId="LiveId" clId="{D29ABEB4-BA84-4509-931E-F56BD309A88C}" dt="2021-09-03T08:01:17.421" v="1998" actId="1076"/>
        <pc:sldMkLst>
          <pc:docMk/>
          <pc:sldMk cId="2952243310" sldId="288"/>
        </pc:sldMkLst>
        <pc:picChg chg="add mod">
          <ac:chgData name="Li Lixiang" userId="6104bbfcb56aea79" providerId="LiveId" clId="{D29ABEB4-BA84-4509-931E-F56BD309A88C}" dt="2021-09-03T08:01:17.421" v="1998" actId="1076"/>
          <ac:picMkLst>
            <pc:docMk/>
            <pc:sldMk cId="2952243310" sldId="288"/>
            <ac:picMk id="4" creationId="{66D6DD0C-FF66-45C2-B9A4-07380238C970}"/>
          </ac:picMkLst>
        </pc:picChg>
        <pc:picChg chg="del">
          <ac:chgData name="Li Lixiang" userId="6104bbfcb56aea79" providerId="LiveId" clId="{D29ABEB4-BA84-4509-931E-F56BD309A88C}" dt="2021-09-03T08:00:34.364" v="1996" actId="478"/>
          <ac:picMkLst>
            <pc:docMk/>
            <pc:sldMk cId="2952243310" sldId="288"/>
            <ac:picMk id="5" creationId="{78E1CCFD-1C8E-4E42-8A79-46BA1C929720}"/>
          </ac:picMkLst>
        </pc:picChg>
      </pc:sldChg>
      <pc:sldChg chg="delSp modSp mod">
        <pc:chgData name="Li Lixiang" userId="6104bbfcb56aea79" providerId="LiveId" clId="{D29ABEB4-BA84-4509-931E-F56BD309A88C}" dt="2021-10-18T04:12:19.444" v="2193" actId="6549"/>
        <pc:sldMkLst>
          <pc:docMk/>
          <pc:sldMk cId="3803551730" sldId="289"/>
        </pc:sldMkLst>
        <pc:spChg chg="mod">
          <ac:chgData name="Li Lixiang" userId="6104bbfcb56aea79" providerId="LiveId" clId="{D29ABEB4-BA84-4509-931E-F56BD309A88C}" dt="2021-09-02T09:49:23.578" v="144" actId="20577"/>
          <ac:spMkLst>
            <pc:docMk/>
            <pc:sldMk cId="3803551730" sldId="289"/>
            <ac:spMk id="2" creationId="{0793B92C-18BE-4FAE-9E7C-FC136DBE3B01}"/>
          </ac:spMkLst>
        </pc:spChg>
        <pc:spChg chg="mod">
          <ac:chgData name="Li Lixiang" userId="6104bbfcb56aea79" providerId="LiveId" clId="{D29ABEB4-BA84-4509-931E-F56BD309A88C}" dt="2021-10-18T04:12:00.826" v="2156" actId="20577"/>
          <ac:spMkLst>
            <pc:docMk/>
            <pc:sldMk cId="3803551730" sldId="289"/>
            <ac:spMk id="4" creationId="{F49210E7-F543-44A6-8250-E18EA456A359}"/>
          </ac:spMkLst>
        </pc:spChg>
        <pc:spChg chg="mod">
          <ac:chgData name="Li Lixiang" userId="6104bbfcb56aea79" providerId="LiveId" clId="{D29ABEB4-BA84-4509-931E-F56BD309A88C}" dt="2021-10-18T04:12:19.444" v="2193" actId="6549"/>
          <ac:spMkLst>
            <pc:docMk/>
            <pc:sldMk cId="3803551730" sldId="289"/>
            <ac:spMk id="5" creationId="{586E5FD1-DDAE-497F-B228-F0E43A720662}"/>
          </ac:spMkLst>
        </pc:spChg>
        <pc:spChg chg="del">
          <ac:chgData name="Li Lixiang" userId="6104bbfcb56aea79" providerId="LiveId" clId="{D29ABEB4-BA84-4509-931E-F56BD309A88C}" dt="2021-09-05T05:29:23.685" v="2130" actId="478"/>
          <ac:spMkLst>
            <pc:docMk/>
            <pc:sldMk cId="3803551730" sldId="289"/>
            <ac:spMk id="8" creationId="{C575FBFE-FB06-4548-943A-D99B4D6B0CCD}"/>
          </ac:spMkLst>
        </pc:spChg>
        <pc:cxnChg chg="del">
          <ac:chgData name="Li Lixiang" userId="6104bbfcb56aea79" providerId="LiveId" clId="{D29ABEB4-BA84-4509-931E-F56BD309A88C}" dt="2021-09-05T05:29:20.513" v="2128" actId="478"/>
          <ac:cxnSpMkLst>
            <pc:docMk/>
            <pc:sldMk cId="3803551730" sldId="289"/>
            <ac:cxnSpMk id="6" creationId="{8EAF0299-7980-40DE-84C7-0F79C54C95EB}"/>
          </ac:cxnSpMkLst>
        </pc:cxnChg>
        <pc:cxnChg chg="del">
          <ac:chgData name="Li Lixiang" userId="6104bbfcb56aea79" providerId="LiveId" clId="{D29ABEB4-BA84-4509-931E-F56BD309A88C}" dt="2021-09-05T05:29:22.127" v="2129" actId="478"/>
          <ac:cxnSpMkLst>
            <pc:docMk/>
            <pc:sldMk cId="3803551730" sldId="289"/>
            <ac:cxnSpMk id="7" creationId="{D78C379D-2DB8-4D63-9ACD-0BBF075C9BFC}"/>
          </ac:cxnSpMkLst>
        </pc:cxnChg>
      </pc:sldChg>
      <pc:sldChg chg="modSp new mod">
        <pc:chgData name="Li Lixiang" userId="6104bbfcb56aea79" providerId="LiveId" clId="{D29ABEB4-BA84-4509-931E-F56BD309A88C}" dt="2021-09-03T03:27:43.799" v="1488" actId="6549"/>
        <pc:sldMkLst>
          <pc:docMk/>
          <pc:sldMk cId="1711216086" sldId="290"/>
        </pc:sldMkLst>
        <pc:spChg chg="mod">
          <ac:chgData name="Li Lixiang" userId="6104bbfcb56aea79" providerId="LiveId" clId="{D29ABEB4-BA84-4509-931E-F56BD309A88C}" dt="2021-09-02T09:53:24.987" v="166" actId="20577"/>
          <ac:spMkLst>
            <pc:docMk/>
            <pc:sldMk cId="1711216086" sldId="290"/>
            <ac:spMk id="2" creationId="{B7439368-D60B-401F-9D74-5635EE3E50D1}"/>
          </ac:spMkLst>
        </pc:spChg>
        <pc:spChg chg="mod">
          <ac:chgData name="Li Lixiang" userId="6104bbfcb56aea79" providerId="LiveId" clId="{D29ABEB4-BA84-4509-931E-F56BD309A88C}" dt="2021-09-03T03:27:43.799" v="1488" actId="6549"/>
          <ac:spMkLst>
            <pc:docMk/>
            <pc:sldMk cId="1711216086" sldId="290"/>
            <ac:spMk id="3" creationId="{327D57B9-9E17-4E11-AD07-812EA5BB1282}"/>
          </ac:spMkLst>
        </pc:spChg>
      </pc:sldChg>
      <pc:sldChg chg="addSp modSp new mod">
        <pc:chgData name="Li Lixiang" userId="6104bbfcb56aea79" providerId="LiveId" clId="{D29ABEB4-BA84-4509-931E-F56BD309A88C}" dt="2021-10-18T04:13:03.231" v="2230" actId="27636"/>
        <pc:sldMkLst>
          <pc:docMk/>
          <pc:sldMk cId="32353519" sldId="291"/>
        </pc:sldMkLst>
        <pc:spChg chg="mod">
          <ac:chgData name="Li Lixiang" userId="6104bbfcb56aea79" providerId="LiveId" clId="{D29ABEB4-BA84-4509-931E-F56BD309A88C}" dt="2021-09-02T10:11:51.066" v="651" actId="20577"/>
          <ac:spMkLst>
            <pc:docMk/>
            <pc:sldMk cId="32353519" sldId="291"/>
            <ac:spMk id="2" creationId="{55359091-EA42-4AE7-8015-B2B7345828FE}"/>
          </ac:spMkLst>
        </pc:spChg>
        <pc:spChg chg="mod">
          <ac:chgData name="Li Lixiang" userId="6104bbfcb56aea79" providerId="LiveId" clId="{D29ABEB4-BA84-4509-931E-F56BD309A88C}" dt="2021-09-02T12:08:34.937" v="910" actId="20577"/>
          <ac:spMkLst>
            <pc:docMk/>
            <pc:sldMk cId="32353519" sldId="291"/>
            <ac:spMk id="3" creationId="{FB25B24E-71A8-42B0-AB09-37B2D99AFF8C}"/>
          </ac:spMkLst>
        </pc:spChg>
        <pc:spChg chg="add mod">
          <ac:chgData name="Li Lixiang" userId="6104bbfcb56aea79" providerId="LiveId" clId="{D29ABEB4-BA84-4509-931E-F56BD309A88C}" dt="2021-10-18T04:13:03.231" v="2230" actId="27636"/>
          <ac:spMkLst>
            <pc:docMk/>
            <pc:sldMk cId="32353519" sldId="291"/>
            <ac:spMk id="4" creationId="{4305DEB4-0613-495A-A69D-CD256EFD9E82}"/>
          </ac:spMkLst>
        </pc:spChg>
        <pc:spChg chg="add mod">
          <ac:chgData name="Li Lixiang" userId="6104bbfcb56aea79" providerId="LiveId" clId="{D29ABEB4-BA84-4509-931E-F56BD309A88C}" dt="2021-10-18T04:12:46.541" v="2211" actId="6549"/>
          <ac:spMkLst>
            <pc:docMk/>
            <pc:sldMk cId="32353519" sldId="291"/>
            <ac:spMk id="5" creationId="{79034778-2F09-42B0-9FE2-BDE6CCE06C73}"/>
          </ac:spMkLst>
        </pc:spChg>
      </pc:sldChg>
      <pc:sldChg chg="addSp delSp modSp new mod">
        <pc:chgData name="Li Lixiang" userId="6104bbfcb56aea79" providerId="LiveId" clId="{D29ABEB4-BA84-4509-931E-F56BD309A88C}" dt="2021-11-01T14:08:47.432" v="2547" actId="14100"/>
        <pc:sldMkLst>
          <pc:docMk/>
          <pc:sldMk cId="1980415125" sldId="292"/>
        </pc:sldMkLst>
        <pc:spChg chg="del">
          <ac:chgData name="Li Lixiang" userId="6104bbfcb56aea79" providerId="LiveId" clId="{D29ABEB4-BA84-4509-931E-F56BD309A88C}" dt="2021-09-02T12:14:06.145" v="937" actId="478"/>
          <ac:spMkLst>
            <pc:docMk/>
            <pc:sldMk cId="1980415125" sldId="292"/>
            <ac:spMk id="2" creationId="{BE777274-8AB8-47DC-985F-C8CA50586572}"/>
          </ac:spMkLst>
        </pc:spChg>
        <pc:spChg chg="del">
          <ac:chgData name="Li Lixiang" userId="6104bbfcb56aea79" providerId="LiveId" clId="{D29ABEB4-BA84-4509-931E-F56BD309A88C}" dt="2021-09-02T12:14:04.367" v="936" actId="478"/>
          <ac:spMkLst>
            <pc:docMk/>
            <pc:sldMk cId="1980415125" sldId="292"/>
            <ac:spMk id="3" creationId="{45A731C6-8AF0-4674-838F-6E73386A9749}"/>
          </ac:spMkLst>
        </pc:spChg>
        <pc:spChg chg="add mod">
          <ac:chgData name="Li Lixiang" userId="6104bbfcb56aea79" providerId="LiveId" clId="{D29ABEB4-BA84-4509-931E-F56BD309A88C}" dt="2021-11-01T14:08:47.432" v="2547" actId="14100"/>
          <ac:spMkLst>
            <pc:docMk/>
            <pc:sldMk cId="1980415125" sldId="292"/>
            <ac:spMk id="4" creationId="{EADCAEF3-8FFF-45B5-A0E1-D69B600A09BC}"/>
          </ac:spMkLst>
        </pc:spChg>
      </pc:sldChg>
      <pc:sldChg chg="addSp delSp modSp new mod">
        <pc:chgData name="Li Lixiang" userId="6104bbfcb56aea79" providerId="LiveId" clId="{D29ABEB4-BA84-4509-931E-F56BD309A88C}" dt="2021-10-28T08:42:40.143" v="2275" actId="20577"/>
        <pc:sldMkLst>
          <pc:docMk/>
          <pc:sldMk cId="1802936973" sldId="293"/>
        </pc:sldMkLst>
        <pc:spChg chg="mod">
          <ac:chgData name="Li Lixiang" userId="6104bbfcb56aea79" providerId="LiveId" clId="{D29ABEB4-BA84-4509-931E-F56BD309A88C}" dt="2021-09-02T12:41:35.982" v="1038" actId="20577"/>
          <ac:spMkLst>
            <pc:docMk/>
            <pc:sldMk cId="1802936973" sldId="293"/>
            <ac:spMk id="2" creationId="{A7AD4BA8-5387-4BB9-82CC-9FFA9937F200}"/>
          </ac:spMkLst>
        </pc:spChg>
        <pc:spChg chg="mod">
          <ac:chgData name="Li Lixiang" userId="6104bbfcb56aea79" providerId="LiveId" clId="{D29ABEB4-BA84-4509-931E-F56BD309A88C}" dt="2021-10-28T08:42:40.143" v="2275" actId="20577"/>
          <ac:spMkLst>
            <pc:docMk/>
            <pc:sldMk cId="1802936973" sldId="293"/>
            <ac:spMk id="3" creationId="{F78F54C3-078E-4DBD-94FB-2C29CC144C6F}"/>
          </ac:spMkLst>
        </pc:spChg>
        <pc:spChg chg="add del mod">
          <ac:chgData name="Li Lixiang" userId="6104bbfcb56aea79" providerId="LiveId" clId="{D29ABEB4-BA84-4509-931E-F56BD309A88C}" dt="2021-09-02T15:21:38.276" v="1364" actId="478"/>
          <ac:spMkLst>
            <pc:docMk/>
            <pc:sldMk cId="1802936973" sldId="293"/>
            <ac:spMk id="4" creationId="{CD11EB37-445D-4D79-9B6D-0AD923FBF1D6}"/>
          </ac:spMkLst>
        </pc:spChg>
        <pc:picChg chg="add del mod modCrop">
          <ac:chgData name="Li Lixiang" userId="6104bbfcb56aea79" providerId="LiveId" clId="{D29ABEB4-BA84-4509-931E-F56BD309A88C}" dt="2021-09-02T15:23:11.846" v="1387" actId="21"/>
          <ac:picMkLst>
            <pc:docMk/>
            <pc:sldMk cId="1802936973" sldId="293"/>
            <ac:picMk id="6" creationId="{20C0AEAF-18EE-4B36-8CC4-8508503DB0B3}"/>
          </ac:picMkLst>
        </pc:picChg>
      </pc:sldChg>
      <pc:sldChg chg="modSp add mod">
        <pc:chgData name="Li Lixiang" userId="6104bbfcb56aea79" providerId="LiveId" clId="{D29ABEB4-BA84-4509-931E-F56BD309A88C}" dt="2021-10-28T08:44:03.631" v="2364" actId="1036"/>
        <pc:sldMkLst>
          <pc:docMk/>
          <pc:sldMk cId="2085995349" sldId="294"/>
        </pc:sldMkLst>
        <pc:spChg chg="mod">
          <ac:chgData name="Li Lixiang" userId="6104bbfcb56aea79" providerId="LiveId" clId="{D29ABEB4-BA84-4509-931E-F56BD309A88C}" dt="2021-09-02T15:21:27.436" v="1361" actId="20577"/>
          <ac:spMkLst>
            <pc:docMk/>
            <pc:sldMk cId="2085995349" sldId="294"/>
            <ac:spMk id="2" creationId="{A7AD4BA8-5387-4BB9-82CC-9FFA9937F200}"/>
          </ac:spMkLst>
        </pc:spChg>
        <pc:spChg chg="mod">
          <ac:chgData name="Li Lixiang" userId="6104bbfcb56aea79" providerId="LiveId" clId="{D29ABEB4-BA84-4509-931E-F56BD309A88C}" dt="2021-10-28T08:43:53.626" v="2356" actId="20577"/>
          <ac:spMkLst>
            <pc:docMk/>
            <pc:sldMk cId="2085995349" sldId="294"/>
            <ac:spMk id="3" creationId="{F78F54C3-078E-4DBD-94FB-2C29CC144C6F}"/>
          </ac:spMkLst>
        </pc:spChg>
        <pc:spChg chg="mod">
          <ac:chgData name="Li Lixiang" userId="6104bbfcb56aea79" providerId="LiveId" clId="{D29ABEB4-BA84-4509-931E-F56BD309A88C}" dt="2021-10-28T08:44:03.631" v="2364" actId="1036"/>
          <ac:spMkLst>
            <pc:docMk/>
            <pc:sldMk cId="2085995349" sldId="294"/>
            <ac:spMk id="4" creationId="{CD11EB37-445D-4D79-9B6D-0AD923FBF1D6}"/>
          </ac:spMkLst>
        </pc:spChg>
      </pc:sldChg>
      <pc:sldChg chg="addSp delSp modSp new mod">
        <pc:chgData name="Li Lixiang" userId="6104bbfcb56aea79" providerId="LiveId" clId="{D29ABEB4-BA84-4509-931E-F56BD309A88C}" dt="2021-10-28T08:43:11.343" v="2303" actId="20577"/>
        <pc:sldMkLst>
          <pc:docMk/>
          <pc:sldMk cId="3561739981" sldId="295"/>
        </pc:sldMkLst>
        <pc:spChg chg="del">
          <ac:chgData name="Li Lixiang" userId="6104bbfcb56aea79" providerId="LiveId" clId="{D29ABEB4-BA84-4509-931E-F56BD309A88C}" dt="2021-09-02T15:23:07.895" v="1386" actId="478"/>
          <ac:spMkLst>
            <pc:docMk/>
            <pc:sldMk cId="3561739981" sldId="295"/>
            <ac:spMk id="2" creationId="{247D5429-05D0-4F01-A976-35E09D282BCB}"/>
          </ac:spMkLst>
        </pc:spChg>
        <pc:spChg chg="del">
          <ac:chgData name="Li Lixiang" userId="6104bbfcb56aea79" providerId="LiveId" clId="{D29ABEB4-BA84-4509-931E-F56BD309A88C}" dt="2021-09-02T15:23:06.531" v="1385" actId="478"/>
          <ac:spMkLst>
            <pc:docMk/>
            <pc:sldMk cId="3561739981" sldId="295"/>
            <ac:spMk id="3" creationId="{AB4C4EB7-5E0A-4255-8545-1A81348F80C0}"/>
          </ac:spMkLst>
        </pc:spChg>
        <pc:spChg chg="add mod">
          <ac:chgData name="Li Lixiang" userId="6104bbfcb56aea79" providerId="LiveId" clId="{D29ABEB4-BA84-4509-931E-F56BD309A88C}" dt="2021-10-28T08:43:11.343" v="2303" actId="20577"/>
          <ac:spMkLst>
            <pc:docMk/>
            <pc:sldMk cId="3561739981" sldId="295"/>
            <ac:spMk id="3" creationId="{B0FA1999-4C0F-47A1-B84D-DFA7D08F763B}"/>
          </ac:spMkLst>
        </pc:spChg>
        <pc:picChg chg="add mod">
          <ac:chgData name="Li Lixiang" userId="6104bbfcb56aea79" providerId="LiveId" clId="{D29ABEB4-BA84-4509-931E-F56BD309A88C}" dt="2021-09-02T15:23:16.780" v="1389" actId="1076"/>
          <ac:picMkLst>
            <pc:docMk/>
            <pc:sldMk cId="3561739981" sldId="295"/>
            <ac:picMk id="4" creationId="{B998249B-3FEE-48AC-8272-981489493A0E}"/>
          </ac:picMkLst>
        </pc:picChg>
        <pc:picChg chg="add del mod">
          <ac:chgData name="Li Lixiang" userId="6104bbfcb56aea79" providerId="LiveId" clId="{D29ABEB4-BA84-4509-931E-F56BD309A88C}" dt="2021-09-02T15:23:57.554" v="1395" actId="478"/>
          <ac:picMkLst>
            <pc:docMk/>
            <pc:sldMk cId="3561739981" sldId="295"/>
            <ac:picMk id="6" creationId="{3F872B2A-70EC-4E76-A800-50000EDA210C}"/>
          </ac:picMkLst>
        </pc:picChg>
        <pc:picChg chg="add del mod">
          <ac:chgData name="Li Lixiang" userId="6104bbfcb56aea79" providerId="LiveId" clId="{D29ABEB4-BA84-4509-931E-F56BD309A88C}" dt="2021-09-02T15:23:52.847" v="1393"/>
          <ac:picMkLst>
            <pc:docMk/>
            <pc:sldMk cId="3561739981" sldId="295"/>
            <ac:picMk id="7" creationId="{C8DC0BC9-5D8C-4B66-A72C-A659A23F9F65}"/>
          </ac:picMkLst>
        </pc:picChg>
      </pc:sldChg>
      <pc:sldChg chg="delSp modSp add mod">
        <pc:chgData name="Li Lixiang" userId="6104bbfcb56aea79" providerId="LiveId" clId="{D29ABEB4-BA84-4509-931E-F56BD309A88C}" dt="2021-09-02T15:24:15.429" v="1399" actId="1076"/>
        <pc:sldMkLst>
          <pc:docMk/>
          <pc:sldMk cId="1035103206" sldId="296"/>
        </pc:sldMkLst>
        <pc:picChg chg="del">
          <ac:chgData name="Li Lixiang" userId="6104bbfcb56aea79" providerId="LiveId" clId="{D29ABEB4-BA84-4509-931E-F56BD309A88C}" dt="2021-09-02T15:24:00.220" v="1396" actId="478"/>
          <ac:picMkLst>
            <pc:docMk/>
            <pc:sldMk cId="1035103206" sldId="296"/>
            <ac:picMk id="4" creationId="{B998249B-3FEE-48AC-8272-981489493A0E}"/>
          </ac:picMkLst>
        </pc:picChg>
        <pc:picChg chg="mod modCrop">
          <ac:chgData name="Li Lixiang" userId="6104bbfcb56aea79" providerId="LiveId" clId="{D29ABEB4-BA84-4509-931E-F56BD309A88C}" dt="2021-09-02T15:24:15.429" v="1399" actId="1076"/>
          <ac:picMkLst>
            <pc:docMk/>
            <pc:sldMk cId="1035103206" sldId="296"/>
            <ac:picMk id="6" creationId="{3F872B2A-70EC-4E76-A800-50000EDA210C}"/>
          </ac:picMkLst>
        </pc:picChg>
      </pc:sldChg>
      <pc:sldChg chg="addSp delSp modSp add mod">
        <pc:chgData name="Li Lixiang" userId="6104bbfcb56aea79" providerId="LiveId" clId="{D29ABEB4-BA84-4509-931E-F56BD309A88C}" dt="2021-09-03T03:37:36.606" v="1489" actId="732"/>
        <pc:sldMkLst>
          <pc:docMk/>
          <pc:sldMk cId="2553797138" sldId="297"/>
        </pc:sldMkLst>
        <pc:picChg chg="add mod modCrop">
          <ac:chgData name="Li Lixiang" userId="6104bbfcb56aea79" providerId="LiveId" clId="{D29ABEB4-BA84-4509-931E-F56BD309A88C}" dt="2021-09-03T03:37:36.606" v="1489" actId="732"/>
          <ac:picMkLst>
            <pc:docMk/>
            <pc:sldMk cId="2553797138" sldId="297"/>
            <ac:picMk id="3" creationId="{49115F7C-F50E-4C0E-872E-9B04B7454875}"/>
          </ac:picMkLst>
        </pc:picChg>
        <pc:picChg chg="del">
          <ac:chgData name="Li Lixiang" userId="6104bbfcb56aea79" providerId="LiveId" clId="{D29ABEB4-BA84-4509-931E-F56BD309A88C}" dt="2021-09-02T15:24:20.026" v="1401" actId="478"/>
          <ac:picMkLst>
            <pc:docMk/>
            <pc:sldMk cId="2553797138" sldId="297"/>
            <ac:picMk id="6" creationId="{3F872B2A-70EC-4E76-A800-50000EDA210C}"/>
          </ac:picMkLst>
        </pc:picChg>
      </pc:sldChg>
      <pc:sldChg chg="addSp delSp modSp add mod">
        <pc:chgData name="Li Lixiang" userId="6104bbfcb56aea79" providerId="LiveId" clId="{D29ABEB4-BA84-4509-931E-F56BD309A88C}" dt="2021-09-03T08:00:21.999" v="1995" actId="1076"/>
        <pc:sldMkLst>
          <pc:docMk/>
          <pc:sldMk cId="4212296524" sldId="298"/>
        </pc:sldMkLst>
        <pc:spChg chg="mod">
          <ac:chgData name="Li Lixiang" userId="6104bbfcb56aea79" providerId="LiveId" clId="{D29ABEB4-BA84-4509-931E-F56BD309A88C}" dt="2021-09-03T07:51:05.314" v="1665" actId="20577"/>
          <ac:spMkLst>
            <pc:docMk/>
            <pc:sldMk cId="4212296524" sldId="298"/>
            <ac:spMk id="7" creationId="{7119D391-B1AE-4194-9C61-69C76049FDF1}"/>
          </ac:spMkLst>
        </pc:spChg>
        <pc:spChg chg="mod">
          <ac:chgData name="Li Lixiang" userId="6104bbfcb56aea79" providerId="LiveId" clId="{D29ABEB4-BA84-4509-931E-F56BD309A88C}" dt="2021-09-03T07:50:58.210" v="1656" actId="14100"/>
          <ac:spMkLst>
            <pc:docMk/>
            <pc:sldMk cId="4212296524" sldId="298"/>
            <ac:spMk id="8" creationId="{A1F83111-8344-471C-BB14-2224FB84E823}"/>
          </ac:spMkLst>
        </pc:spChg>
        <pc:picChg chg="add del mod ord modCrop">
          <ac:chgData name="Li Lixiang" userId="6104bbfcb56aea79" providerId="LiveId" clId="{D29ABEB4-BA84-4509-931E-F56BD309A88C}" dt="2021-09-03T07:59:54.040" v="1991" actId="478"/>
          <ac:picMkLst>
            <pc:docMk/>
            <pc:sldMk cId="4212296524" sldId="298"/>
            <ac:picMk id="3" creationId="{3B001295-0613-47AF-B671-D01A423819A3}"/>
          </ac:picMkLst>
        </pc:picChg>
        <pc:picChg chg="del">
          <ac:chgData name="Li Lixiang" userId="6104bbfcb56aea79" providerId="LiveId" clId="{D29ABEB4-BA84-4509-931E-F56BD309A88C}" dt="2021-09-03T07:50:46.868" v="1652" actId="478"/>
          <ac:picMkLst>
            <pc:docMk/>
            <pc:sldMk cId="4212296524" sldId="298"/>
            <ac:picMk id="5" creationId="{55DEDE91-84F3-4E23-85B8-88964F31472D}"/>
          </ac:picMkLst>
        </pc:picChg>
        <pc:picChg chg="add mod ord">
          <ac:chgData name="Li Lixiang" userId="6104bbfcb56aea79" providerId="LiveId" clId="{D29ABEB4-BA84-4509-931E-F56BD309A88C}" dt="2021-09-03T08:00:21.999" v="1995" actId="1076"/>
          <ac:picMkLst>
            <pc:docMk/>
            <pc:sldMk cId="4212296524" sldId="298"/>
            <ac:picMk id="6" creationId="{1CB084F2-5753-4700-8D4F-B45691F022C5}"/>
          </ac:picMkLst>
        </pc:picChg>
      </pc:sldChg>
      <pc:sldChg chg="addSp modSp new mod">
        <pc:chgData name="Li Lixiang" userId="6104bbfcb56aea79" providerId="LiveId" clId="{D29ABEB4-BA84-4509-931E-F56BD309A88C}" dt="2021-10-28T08:46:08.987" v="2498" actId="20577"/>
        <pc:sldMkLst>
          <pc:docMk/>
          <pc:sldMk cId="1941142259" sldId="299"/>
        </pc:sldMkLst>
        <pc:spChg chg="mod">
          <ac:chgData name="Li Lixiang" userId="6104bbfcb56aea79" providerId="LiveId" clId="{D29ABEB4-BA84-4509-931E-F56BD309A88C}" dt="2021-10-28T08:46:08.987" v="2498" actId="20577"/>
          <ac:spMkLst>
            <pc:docMk/>
            <pc:sldMk cId="1941142259" sldId="299"/>
            <ac:spMk id="2" creationId="{D96339A2-EA95-42B1-BF4D-FC256EEED557}"/>
          </ac:spMkLst>
        </pc:spChg>
        <pc:spChg chg="mod">
          <ac:chgData name="Li Lixiang" userId="6104bbfcb56aea79" providerId="LiveId" clId="{D29ABEB4-BA84-4509-931E-F56BD309A88C}" dt="2021-10-28T08:44:54.125" v="2473" actId="20577"/>
          <ac:spMkLst>
            <pc:docMk/>
            <pc:sldMk cId="1941142259" sldId="299"/>
            <ac:spMk id="3" creationId="{BBA6548A-A7B5-48DE-A17B-2F99080CF825}"/>
          </ac:spMkLst>
        </pc:spChg>
        <pc:spChg chg="add mod">
          <ac:chgData name="Li Lixiang" userId="6104bbfcb56aea79" providerId="LiveId" clId="{D29ABEB4-BA84-4509-931E-F56BD309A88C}" dt="2021-10-28T08:45:44.648" v="2488" actId="20577"/>
          <ac:spMkLst>
            <pc:docMk/>
            <pc:sldMk cId="1941142259" sldId="299"/>
            <ac:spMk id="4" creationId="{11258856-EF0F-4941-8149-0F7A247B7603}"/>
          </ac:spMkLst>
        </pc:spChg>
      </pc:sldChg>
      <pc:sldChg chg="add">
        <pc:chgData name="Li Lixiang" userId="6104bbfcb56aea79" providerId="LiveId" clId="{D29ABEB4-BA84-4509-931E-F56BD309A88C}" dt="2021-11-01T08:48:04.425" v="2499"/>
        <pc:sldMkLst>
          <pc:docMk/>
          <pc:sldMk cId="729408814" sldId="300"/>
        </pc:sldMkLst>
      </pc:sldChg>
      <pc:sldChg chg="addSp delSp modSp add mod">
        <pc:chgData name="Li Lixiang" userId="6104bbfcb56aea79" providerId="LiveId" clId="{D29ABEB4-BA84-4509-931E-F56BD309A88C}" dt="2021-11-01T12:50:24.629" v="2546" actId="1076"/>
        <pc:sldMkLst>
          <pc:docMk/>
          <pc:sldMk cId="3320987705" sldId="301"/>
        </pc:sldMkLst>
        <pc:picChg chg="del">
          <ac:chgData name="Li Lixiang" userId="6104bbfcb56aea79" providerId="LiveId" clId="{D29ABEB4-BA84-4509-931E-F56BD309A88C}" dt="2021-11-01T12:49:49.712" v="2541" actId="478"/>
          <ac:picMkLst>
            <pc:docMk/>
            <pc:sldMk cId="3320987705" sldId="301"/>
            <ac:picMk id="5" creationId="{58587CF6-24D6-466D-B053-3CC92A75CE73}"/>
          </ac:picMkLst>
        </pc:picChg>
        <pc:picChg chg="add mod modCrop">
          <ac:chgData name="Li Lixiang" userId="6104bbfcb56aea79" providerId="LiveId" clId="{D29ABEB4-BA84-4509-931E-F56BD309A88C}" dt="2021-11-01T12:50:24.629" v="2546" actId="1076"/>
          <ac:picMkLst>
            <pc:docMk/>
            <pc:sldMk cId="3320987705" sldId="301"/>
            <ac:picMk id="6" creationId="{92A17A78-EB6A-438C-B735-515DE33B4233}"/>
          </ac:picMkLst>
        </pc:picChg>
      </pc:sldChg>
      <pc:sldChg chg="addSp delSp modSp add mod">
        <pc:chgData name="Li Lixiang" userId="6104bbfcb56aea79" providerId="LiveId" clId="{D29ABEB4-BA84-4509-931E-F56BD309A88C}" dt="2021-11-01T08:49:24.623" v="2538" actId="14100"/>
        <pc:sldMkLst>
          <pc:docMk/>
          <pc:sldMk cId="3534041513" sldId="302"/>
        </pc:sldMkLst>
        <pc:spChg chg="mod">
          <ac:chgData name="Li Lixiang" userId="6104bbfcb56aea79" providerId="LiveId" clId="{D29ABEB4-BA84-4509-931E-F56BD309A88C}" dt="2021-11-01T08:48:41.612" v="2518" actId="20577"/>
          <ac:spMkLst>
            <pc:docMk/>
            <pc:sldMk cId="3534041513" sldId="302"/>
            <ac:spMk id="2" creationId="{D96339A2-EA95-42B1-BF4D-FC256EEED557}"/>
          </ac:spMkLst>
        </pc:spChg>
        <pc:spChg chg="del">
          <ac:chgData name="Li Lixiang" userId="6104bbfcb56aea79" providerId="LiveId" clId="{D29ABEB4-BA84-4509-931E-F56BD309A88C}" dt="2021-11-01T08:48:46.342" v="2519" actId="478"/>
          <ac:spMkLst>
            <pc:docMk/>
            <pc:sldMk cId="3534041513" sldId="302"/>
            <ac:spMk id="3" creationId="{BBA6548A-A7B5-48DE-A17B-2F99080CF825}"/>
          </ac:spMkLst>
        </pc:spChg>
        <pc:spChg chg="mod">
          <ac:chgData name="Li Lixiang" userId="6104bbfcb56aea79" providerId="LiveId" clId="{D29ABEB4-BA84-4509-931E-F56BD309A88C}" dt="2021-11-01T08:49:01.111" v="2535" actId="20577"/>
          <ac:spMkLst>
            <pc:docMk/>
            <pc:sldMk cId="3534041513" sldId="302"/>
            <ac:spMk id="4" creationId="{11258856-EF0F-4941-8149-0F7A247B7603}"/>
          </ac:spMkLst>
        </pc:spChg>
        <pc:spChg chg="add del mod">
          <ac:chgData name="Li Lixiang" userId="6104bbfcb56aea79" providerId="LiveId" clId="{D29ABEB4-BA84-4509-931E-F56BD309A88C}" dt="2021-11-01T08:48:48.689" v="2520" actId="478"/>
          <ac:spMkLst>
            <pc:docMk/>
            <pc:sldMk cId="3534041513" sldId="302"/>
            <ac:spMk id="6" creationId="{6045BEDC-ADFF-43A2-83D5-BC6881361677}"/>
          </ac:spMkLst>
        </pc:spChg>
        <pc:spChg chg="add mod">
          <ac:chgData name="Li Lixiang" userId="6104bbfcb56aea79" providerId="LiveId" clId="{D29ABEB4-BA84-4509-931E-F56BD309A88C}" dt="2021-11-01T08:49:24.623" v="2538" actId="14100"/>
          <ac:spMkLst>
            <pc:docMk/>
            <pc:sldMk cId="3534041513" sldId="302"/>
            <ac:spMk id="7" creationId="{3749AE27-894D-45C1-95D4-1DB1254A1618}"/>
          </ac:spMkLst>
        </pc:spChg>
      </pc:sldChg>
    </pc:docChg>
  </pc:docChgLst>
  <pc:docChgLst>
    <pc:chgData name="Li Lixiang" userId="6104bbfcb56aea79" providerId="LiveId" clId="{73E4B0B5-5950-4F20-8031-729779FF7831}"/>
    <pc:docChg chg="undo custSel addSld modSld addMainMaster delMainMaster">
      <pc:chgData name="Li Lixiang" userId="6104bbfcb56aea79" providerId="LiveId" clId="{73E4B0B5-5950-4F20-8031-729779FF7831}" dt="2021-08-28T09:11:36.257" v="3278" actId="20577"/>
      <pc:docMkLst>
        <pc:docMk/>
      </pc:docMkLst>
      <pc:sldChg chg="addSp delSp modSp new mod setBg modClrScheme setClrOvrMap delDesignElem chgLayout">
        <pc:chgData name="Li Lixiang" userId="6104bbfcb56aea79" providerId="LiveId" clId="{73E4B0B5-5950-4F20-8031-729779FF7831}" dt="2021-08-28T02:47:43.969" v="54" actId="26606"/>
        <pc:sldMkLst>
          <pc:docMk/>
          <pc:sldMk cId="993770899" sldId="256"/>
        </pc:sldMkLst>
        <pc:spChg chg="mod">
          <ac:chgData name="Li Lixiang" userId="6104bbfcb56aea79" providerId="LiveId" clId="{73E4B0B5-5950-4F20-8031-729779FF7831}" dt="2021-08-28T02:47:43.969" v="54" actId="26606"/>
          <ac:spMkLst>
            <pc:docMk/>
            <pc:sldMk cId="993770899" sldId="256"/>
            <ac:spMk id="2" creationId="{FCDC91C1-9010-4430-9E1F-86D9114237E3}"/>
          </ac:spMkLst>
        </pc:spChg>
        <pc:spChg chg="mod">
          <ac:chgData name="Li Lixiang" userId="6104bbfcb56aea79" providerId="LiveId" clId="{73E4B0B5-5950-4F20-8031-729779FF7831}" dt="2021-08-28T02:47:43.969" v="54" actId="26606"/>
          <ac:spMkLst>
            <pc:docMk/>
            <pc:sldMk cId="993770899" sldId="256"/>
            <ac:spMk id="3" creationId="{7342AE8A-5299-40EC-B93F-BDBB2838E67C}"/>
          </ac:spMkLst>
        </pc:spChg>
        <pc:spChg chg="add">
          <ac:chgData name="Li Lixiang" userId="6104bbfcb56aea79" providerId="LiveId" clId="{73E4B0B5-5950-4F20-8031-729779FF7831}" dt="2021-08-28T02:47:43.969" v="54" actId="26606"/>
          <ac:spMkLst>
            <pc:docMk/>
            <pc:sldMk cId="993770899" sldId="256"/>
            <ac:spMk id="6" creationId="{2A0E4E09-FC02-4ADC-951A-3FFA90B6FE39}"/>
          </ac:spMkLst>
        </pc:spChg>
        <pc:spChg chg="add">
          <ac:chgData name="Li Lixiang" userId="6104bbfcb56aea79" providerId="LiveId" clId="{73E4B0B5-5950-4F20-8031-729779FF7831}" dt="2021-08-28T02:47:43.969" v="54" actId="26606"/>
          <ac:spMkLst>
            <pc:docMk/>
            <pc:sldMk cId="993770899" sldId="256"/>
            <ac:spMk id="7" creationId="{0060CE1A-A2ED-43AC-857D-05822177FAD1}"/>
          </ac:spMkLst>
        </pc:spChg>
        <pc:spChg chg="add del">
          <ac:chgData name="Li Lixiang" userId="6104bbfcb56aea79" providerId="LiveId" clId="{73E4B0B5-5950-4F20-8031-729779FF7831}" dt="2021-08-28T02:46:50.396" v="52"/>
          <ac:spMkLst>
            <pc:docMk/>
            <pc:sldMk cId="993770899" sldId="256"/>
            <ac:spMk id="9" creationId="{4EFE82FE-7465-AE46-88DF-34D347E83B84}"/>
          </ac:spMkLst>
        </pc:spChg>
        <pc:spChg chg="add del">
          <ac:chgData name="Li Lixiang" userId="6104bbfcb56aea79" providerId="LiveId" clId="{73E4B0B5-5950-4F20-8031-729779FF7831}" dt="2021-08-28T02:46:50.396" v="52"/>
          <ac:spMkLst>
            <pc:docMk/>
            <pc:sldMk cId="993770899" sldId="256"/>
            <ac:spMk id="11" creationId="{B4F75AE3-A3AC-DE4C-98FE-EC9DC3BF8DA5}"/>
          </ac:spMkLst>
        </pc:spChg>
        <pc:grpChg chg="add del">
          <ac:chgData name="Li Lixiang" userId="6104bbfcb56aea79" providerId="LiveId" clId="{73E4B0B5-5950-4F20-8031-729779FF7831}" dt="2021-08-28T02:46:50.396" v="52"/>
          <ac:grpSpMkLst>
            <pc:docMk/>
            <pc:sldMk cId="993770899" sldId="256"/>
            <ac:grpSpMk id="15" creationId="{44406D7A-DB1A-D940-8AD1-93FAF9DD7199}"/>
          </ac:grpSpMkLst>
        </pc:grpChg>
        <pc:picChg chg="add mod ord">
          <ac:chgData name="Li Lixiang" userId="6104bbfcb56aea79" providerId="LiveId" clId="{73E4B0B5-5950-4F20-8031-729779FF7831}" dt="2021-08-28T02:47:43.969" v="54" actId="26606"/>
          <ac:picMkLst>
            <pc:docMk/>
            <pc:sldMk cId="993770899" sldId="256"/>
            <ac:picMk id="4" creationId="{DB5C39A0-E42C-47B2-B449-FA75ACB52455}"/>
          </ac:picMkLst>
        </pc:picChg>
        <pc:cxnChg chg="add del">
          <ac:chgData name="Li Lixiang" userId="6104bbfcb56aea79" providerId="LiveId" clId="{73E4B0B5-5950-4F20-8031-729779FF7831}" dt="2021-08-28T02:46:50.396" v="52"/>
          <ac:cxnSpMkLst>
            <pc:docMk/>
            <pc:sldMk cId="993770899" sldId="256"/>
            <ac:cxnSpMk id="13" creationId="{41C79BB7-CCAB-2243-9830-5569626C4D01}"/>
          </ac:cxnSpMkLst>
        </pc:cxnChg>
      </pc:sldChg>
      <pc:sldChg chg="addSp modSp new mod">
        <pc:chgData name="Li Lixiang" userId="6104bbfcb56aea79" providerId="LiveId" clId="{73E4B0B5-5950-4F20-8031-729779FF7831}" dt="2021-08-28T09:08:28.529" v="3249" actId="14100"/>
        <pc:sldMkLst>
          <pc:docMk/>
          <pc:sldMk cId="4118967571" sldId="257"/>
        </pc:sldMkLst>
        <pc:spChg chg="mod">
          <ac:chgData name="Li Lixiang" userId="6104bbfcb56aea79" providerId="LiveId" clId="{73E4B0B5-5950-4F20-8031-729779FF7831}" dt="2021-08-28T02:47:56.855" v="65" actId="20577"/>
          <ac:spMkLst>
            <pc:docMk/>
            <pc:sldMk cId="4118967571" sldId="257"/>
            <ac:spMk id="2" creationId="{5A817F65-0249-4813-916F-D22CF5F41D8C}"/>
          </ac:spMkLst>
        </pc:spChg>
        <pc:spChg chg="mod">
          <ac:chgData name="Li Lixiang" userId="6104bbfcb56aea79" providerId="LiveId" clId="{73E4B0B5-5950-4F20-8031-729779FF7831}" dt="2021-08-28T09:08:28.529" v="3249" actId="14100"/>
          <ac:spMkLst>
            <pc:docMk/>
            <pc:sldMk cId="4118967571" sldId="257"/>
            <ac:spMk id="3" creationId="{588B000C-CCD7-42E0-A4A2-DB893ED55A0D}"/>
          </ac:spMkLst>
        </pc:spChg>
        <pc:picChg chg="add mod">
          <ac:chgData name="Li Lixiang" userId="6104bbfcb56aea79" providerId="LiveId" clId="{73E4B0B5-5950-4F20-8031-729779FF7831}" dt="2021-08-28T03:05:24.737" v="241" actId="1076"/>
          <ac:picMkLst>
            <pc:docMk/>
            <pc:sldMk cId="4118967571" sldId="257"/>
            <ac:picMk id="5" creationId="{A842DAAD-2B60-4D56-9507-95C44221A9FD}"/>
          </ac:picMkLst>
        </pc:picChg>
      </pc:sldChg>
      <pc:sldChg chg="addSp delSp modSp add mod">
        <pc:chgData name="Li Lixiang" userId="6104bbfcb56aea79" providerId="LiveId" clId="{73E4B0B5-5950-4F20-8031-729779FF7831}" dt="2021-08-28T09:11:36.257" v="3278" actId="20577"/>
        <pc:sldMkLst>
          <pc:docMk/>
          <pc:sldMk cId="2618729237" sldId="258"/>
        </pc:sldMkLst>
        <pc:spChg chg="mod">
          <ac:chgData name="Li Lixiang" userId="6104bbfcb56aea79" providerId="LiveId" clId="{73E4B0B5-5950-4F20-8031-729779FF7831}" dt="2021-08-28T09:11:11.988" v="3256" actId="20577"/>
          <ac:spMkLst>
            <pc:docMk/>
            <pc:sldMk cId="2618729237" sldId="258"/>
            <ac:spMk id="2" creationId="{5A817F65-0249-4813-916F-D22CF5F41D8C}"/>
          </ac:spMkLst>
        </pc:spChg>
        <pc:spChg chg="mod">
          <ac:chgData name="Li Lixiang" userId="6104bbfcb56aea79" providerId="LiveId" clId="{73E4B0B5-5950-4F20-8031-729779FF7831}" dt="2021-08-28T09:11:36.257" v="3278" actId="20577"/>
          <ac:spMkLst>
            <pc:docMk/>
            <pc:sldMk cId="2618729237" sldId="258"/>
            <ac:spMk id="3" creationId="{588B000C-CCD7-42E0-A4A2-DB893ED55A0D}"/>
          </ac:spMkLst>
        </pc:spChg>
        <pc:spChg chg="add del mod">
          <ac:chgData name="Li Lixiang" userId="6104bbfcb56aea79" providerId="LiveId" clId="{73E4B0B5-5950-4F20-8031-729779FF7831}" dt="2021-08-28T09:05:18.638" v="3238"/>
          <ac:spMkLst>
            <pc:docMk/>
            <pc:sldMk cId="2618729237" sldId="258"/>
            <ac:spMk id="4" creationId="{1DF46413-5801-4AC3-8ECC-1ABCFC5EEDA3}"/>
          </ac:spMkLst>
        </pc:spChg>
        <pc:spChg chg="add del mod">
          <ac:chgData name="Li Lixiang" userId="6104bbfcb56aea79" providerId="LiveId" clId="{73E4B0B5-5950-4F20-8031-729779FF7831}" dt="2021-08-28T09:04:53.244" v="3230" actId="478"/>
          <ac:spMkLst>
            <pc:docMk/>
            <pc:sldMk cId="2618729237" sldId="258"/>
            <ac:spMk id="6" creationId="{9248EEC8-315A-43E8-8CDF-2290C0984153}"/>
          </ac:spMkLst>
        </pc:spChg>
        <pc:picChg chg="del">
          <ac:chgData name="Li Lixiang" userId="6104bbfcb56aea79" providerId="LiveId" clId="{73E4B0B5-5950-4F20-8031-729779FF7831}" dt="2021-08-28T03:27:38.989" v="681" actId="478"/>
          <ac:picMkLst>
            <pc:docMk/>
            <pc:sldMk cId="2618729237" sldId="258"/>
            <ac:picMk id="5" creationId="{A842DAAD-2B60-4D56-9507-95C44221A9FD}"/>
          </ac:picMkLst>
        </pc:picChg>
      </pc:sldChg>
      <pc:sldChg chg="addSp delSp modSp add mod">
        <pc:chgData name="Li Lixiang" userId="6104bbfcb56aea79" providerId="LiveId" clId="{73E4B0B5-5950-4F20-8031-729779FF7831}" dt="2021-08-28T08:56:40.966" v="2286" actId="22"/>
        <pc:sldMkLst>
          <pc:docMk/>
          <pc:sldMk cId="3858986464" sldId="259"/>
        </pc:sldMkLst>
        <pc:spChg chg="mod">
          <ac:chgData name="Li Lixiang" userId="6104bbfcb56aea79" providerId="LiveId" clId="{73E4B0B5-5950-4F20-8031-729779FF7831}" dt="2021-08-28T07:14:53.633" v="2197" actId="20577"/>
          <ac:spMkLst>
            <pc:docMk/>
            <pc:sldMk cId="3858986464" sldId="259"/>
            <ac:spMk id="3" creationId="{588B000C-CCD7-42E0-A4A2-DB893ED55A0D}"/>
          </ac:spMkLst>
        </pc:spChg>
        <pc:spChg chg="add del">
          <ac:chgData name="Li Lixiang" userId="6104bbfcb56aea79" providerId="LiveId" clId="{73E4B0B5-5950-4F20-8031-729779FF7831}" dt="2021-08-28T08:56:40.966" v="2286" actId="22"/>
          <ac:spMkLst>
            <pc:docMk/>
            <pc:sldMk cId="3858986464" sldId="259"/>
            <ac:spMk id="5" creationId="{FF58ED32-D9A1-489F-BE48-8ECF54DB8EFB}"/>
          </ac:spMkLst>
        </pc:spChg>
        <pc:picChg chg="del">
          <ac:chgData name="Li Lixiang" userId="6104bbfcb56aea79" providerId="LiveId" clId="{73E4B0B5-5950-4F20-8031-729779FF7831}" dt="2021-08-28T03:39:08.811" v="1068" actId="478"/>
          <ac:picMkLst>
            <pc:docMk/>
            <pc:sldMk cId="3858986464" sldId="259"/>
            <ac:picMk id="5" creationId="{A842DAAD-2B60-4D56-9507-95C44221A9FD}"/>
          </ac:picMkLst>
        </pc:picChg>
      </pc:sldChg>
      <pc:sldChg chg="modSp add mod">
        <pc:chgData name="Li Lixiang" userId="6104bbfcb56aea79" providerId="LiveId" clId="{73E4B0B5-5950-4F20-8031-729779FF7831}" dt="2021-08-28T09:02:22.685" v="3211" actId="14100"/>
        <pc:sldMkLst>
          <pc:docMk/>
          <pc:sldMk cId="1584354543" sldId="260"/>
        </pc:sldMkLst>
        <pc:spChg chg="mod">
          <ac:chgData name="Li Lixiang" userId="6104bbfcb56aea79" providerId="LiveId" clId="{73E4B0B5-5950-4F20-8031-729779FF7831}" dt="2021-08-28T08:56:48.409" v="2303" actId="20577"/>
          <ac:spMkLst>
            <pc:docMk/>
            <pc:sldMk cId="1584354543" sldId="260"/>
            <ac:spMk id="2" creationId="{5A817F65-0249-4813-916F-D22CF5F41D8C}"/>
          </ac:spMkLst>
        </pc:spChg>
        <pc:spChg chg="mod">
          <ac:chgData name="Li Lixiang" userId="6104bbfcb56aea79" providerId="LiveId" clId="{73E4B0B5-5950-4F20-8031-729779FF7831}" dt="2021-08-28T09:02:22.685" v="3211" actId="14100"/>
          <ac:spMkLst>
            <pc:docMk/>
            <pc:sldMk cId="1584354543" sldId="260"/>
            <ac:spMk id="3" creationId="{588B000C-CCD7-42E0-A4A2-DB893ED55A0D}"/>
          </ac:spMkLst>
        </pc:spChg>
      </pc:sldChg>
      <pc:sldMasterChg chg="del delSldLayout">
        <pc:chgData name="Li Lixiang" userId="6104bbfcb56aea79" providerId="LiveId" clId="{73E4B0B5-5950-4F20-8031-729779FF7831}" dt="2021-08-28T02:45:18.450" v="2" actId="26606"/>
        <pc:sldMasterMkLst>
          <pc:docMk/>
          <pc:sldMasterMk cId="3183522149" sldId="2147483660"/>
        </pc:sldMasterMkLst>
        <pc:sldLayoutChg chg="del">
          <pc:chgData name="Li Lixiang" userId="6104bbfcb56aea79" providerId="LiveId" clId="{73E4B0B5-5950-4F20-8031-729779FF7831}" dt="2021-08-28T02:45:18.450" v="2" actId="26606"/>
          <pc:sldLayoutMkLst>
            <pc:docMk/>
            <pc:sldMasterMk cId="3183522149" sldId="2147483660"/>
            <pc:sldLayoutMk cId="3186709566" sldId="2147483661"/>
          </pc:sldLayoutMkLst>
        </pc:sldLayoutChg>
        <pc:sldLayoutChg chg="del">
          <pc:chgData name="Li Lixiang" userId="6104bbfcb56aea79" providerId="LiveId" clId="{73E4B0B5-5950-4F20-8031-729779FF7831}" dt="2021-08-28T02:45:18.450" v="2" actId="26606"/>
          <pc:sldLayoutMkLst>
            <pc:docMk/>
            <pc:sldMasterMk cId="3183522149" sldId="2147483660"/>
            <pc:sldLayoutMk cId="3364419804" sldId="2147483662"/>
          </pc:sldLayoutMkLst>
        </pc:sldLayoutChg>
        <pc:sldLayoutChg chg="del">
          <pc:chgData name="Li Lixiang" userId="6104bbfcb56aea79" providerId="LiveId" clId="{73E4B0B5-5950-4F20-8031-729779FF7831}" dt="2021-08-28T02:45:18.450" v="2" actId="26606"/>
          <pc:sldLayoutMkLst>
            <pc:docMk/>
            <pc:sldMasterMk cId="3183522149" sldId="2147483660"/>
            <pc:sldLayoutMk cId="1861057625" sldId="2147483663"/>
          </pc:sldLayoutMkLst>
        </pc:sldLayoutChg>
        <pc:sldLayoutChg chg="del">
          <pc:chgData name="Li Lixiang" userId="6104bbfcb56aea79" providerId="LiveId" clId="{73E4B0B5-5950-4F20-8031-729779FF7831}" dt="2021-08-28T02:45:18.450" v="2" actId="26606"/>
          <pc:sldLayoutMkLst>
            <pc:docMk/>
            <pc:sldMasterMk cId="3183522149" sldId="2147483660"/>
            <pc:sldLayoutMk cId="4172012558" sldId="2147483664"/>
          </pc:sldLayoutMkLst>
        </pc:sldLayoutChg>
        <pc:sldLayoutChg chg="del">
          <pc:chgData name="Li Lixiang" userId="6104bbfcb56aea79" providerId="LiveId" clId="{73E4B0B5-5950-4F20-8031-729779FF7831}" dt="2021-08-28T02:45:18.450" v="2" actId="26606"/>
          <pc:sldLayoutMkLst>
            <pc:docMk/>
            <pc:sldMasterMk cId="3183522149" sldId="2147483660"/>
            <pc:sldLayoutMk cId="3643815712" sldId="2147483665"/>
          </pc:sldLayoutMkLst>
        </pc:sldLayoutChg>
        <pc:sldLayoutChg chg="del">
          <pc:chgData name="Li Lixiang" userId="6104bbfcb56aea79" providerId="LiveId" clId="{73E4B0B5-5950-4F20-8031-729779FF7831}" dt="2021-08-28T02:45:18.450" v="2" actId="26606"/>
          <pc:sldLayoutMkLst>
            <pc:docMk/>
            <pc:sldMasterMk cId="3183522149" sldId="2147483660"/>
            <pc:sldLayoutMk cId="845224929" sldId="2147483666"/>
          </pc:sldLayoutMkLst>
        </pc:sldLayoutChg>
        <pc:sldLayoutChg chg="del">
          <pc:chgData name="Li Lixiang" userId="6104bbfcb56aea79" providerId="LiveId" clId="{73E4B0B5-5950-4F20-8031-729779FF7831}" dt="2021-08-28T02:45:18.450" v="2" actId="26606"/>
          <pc:sldLayoutMkLst>
            <pc:docMk/>
            <pc:sldMasterMk cId="3183522149" sldId="2147483660"/>
            <pc:sldLayoutMk cId="1790386259" sldId="2147483667"/>
          </pc:sldLayoutMkLst>
        </pc:sldLayoutChg>
        <pc:sldLayoutChg chg="del">
          <pc:chgData name="Li Lixiang" userId="6104bbfcb56aea79" providerId="LiveId" clId="{73E4B0B5-5950-4F20-8031-729779FF7831}" dt="2021-08-28T02:45:18.450" v="2" actId="26606"/>
          <pc:sldLayoutMkLst>
            <pc:docMk/>
            <pc:sldMasterMk cId="3183522149" sldId="2147483660"/>
            <pc:sldLayoutMk cId="540114896" sldId="2147483668"/>
          </pc:sldLayoutMkLst>
        </pc:sldLayoutChg>
        <pc:sldLayoutChg chg="del">
          <pc:chgData name="Li Lixiang" userId="6104bbfcb56aea79" providerId="LiveId" clId="{73E4B0B5-5950-4F20-8031-729779FF7831}" dt="2021-08-28T02:45:18.450" v="2" actId="26606"/>
          <pc:sldLayoutMkLst>
            <pc:docMk/>
            <pc:sldMasterMk cId="3183522149" sldId="2147483660"/>
            <pc:sldLayoutMk cId="2861096339" sldId="2147483669"/>
          </pc:sldLayoutMkLst>
        </pc:sldLayoutChg>
        <pc:sldLayoutChg chg="del">
          <pc:chgData name="Li Lixiang" userId="6104bbfcb56aea79" providerId="LiveId" clId="{73E4B0B5-5950-4F20-8031-729779FF7831}" dt="2021-08-28T02:45:18.450" v="2" actId="26606"/>
          <pc:sldLayoutMkLst>
            <pc:docMk/>
            <pc:sldMasterMk cId="3183522149" sldId="2147483660"/>
            <pc:sldLayoutMk cId="2823692988" sldId="2147483670"/>
          </pc:sldLayoutMkLst>
        </pc:sldLayoutChg>
        <pc:sldLayoutChg chg="del">
          <pc:chgData name="Li Lixiang" userId="6104bbfcb56aea79" providerId="LiveId" clId="{73E4B0B5-5950-4F20-8031-729779FF7831}" dt="2021-08-28T02:45:18.450" v="2" actId="26606"/>
          <pc:sldLayoutMkLst>
            <pc:docMk/>
            <pc:sldMasterMk cId="3183522149" sldId="2147483660"/>
            <pc:sldLayoutMk cId="3951869625" sldId="2147483671"/>
          </pc:sldLayoutMkLst>
        </pc:sldLayoutChg>
        <pc:sldLayoutChg chg="del">
          <pc:chgData name="Li Lixiang" userId="6104bbfcb56aea79" providerId="LiveId" clId="{73E4B0B5-5950-4F20-8031-729779FF7831}" dt="2021-08-28T02:45:18.450" v="2" actId="26606"/>
          <pc:sldLayoutMkLst>
            <pc:docMk/>
            <pc:sldMasterMk cId="3183522149" sldId="2147483660"/>
            <pc:sldLayoutMk cId="561402988" sldId="2147483672"/>
          </pc:sldLayoutMkLst>
        </pc:sldLayoutChg>
        <pc:sldLayoutChg chg="del">
          <pc:chgData name="Li Lixiang" userId="6104bbfcb56aea79" providerId="LiveId" clId="{73E4B0B5-5950-4F20-8031-729779FF7831}" dt="2021-08-28T02:45:18.450" v="2" actId="26606"/>
          <pc:sldLayoutMkLst>
            <pc:docMk/>
            <pc:sldMasterMk cId="3183522149" sldId="2147483660"/>
            <pc:sldLayoutMk cId="516230857" sldId="2147483673"/>
          </pc:sldLayoutMkLst>
        </pc:sldLayoutChg>
        <pc:sldLayoutChg chg="del">
          <pc:chgData name="Li Lixiang" userId="6104bbfcb56aea79" providerId="LiveId" clId="{73E4B0B5-5950-4F20-8031-729779FF7831}" dt="2021-08-28T02:45:18.450" v="2" actId="26606"/>
          <pc:sldLayoutMkLst>
            <pc:docMk/>
            <pc:sldMasterMk cId="3183522149" sldId="2147483660"/>
            <pc:sldLayoutMk cId="3507508327" sldId="2147483674"/>
          </pc:sldLayoutMkLst>
        </pc:sldLayoutChg>
        <pc:sldLayoutChg chg="del">
          <pc:chgData name="Li Lixiang" userId="6104bbfcb56aea79" providerId="LiveId" clId="{73E4B0B5-5950-4F20-8031-729779FF7831}" dt="2021-08-28T02:45:18.450" v="2" actId="26606"/>
          <pc:sldLayoutMkLst>
            <pc:docMk/>
            <pc:sldMasterMk cId="3183522149" sldId="2147483660"/>
            <pc:sldLayoutMk cId="52198312" sldId="2147483675"/>
          </pc:sldLayoutMkLst>
        </pc:sldLayoutChg>
        <pc:sldLayoutChg chg="del">
          <pc:chgData name="Li Lixiang" userId="6104bbfcb56aea79" providerId="LiveId" clId="{73E4B0B5-5950-4F20-8031-729779FF7831}" dt="2021-08-28T02:45:18.450" v="2" actId="26606"/>
          <pc:sldLayoutMkLst>
            <pc:docMk/>
            <pc:sldMasterMk cId="3183522149" sldId="2147483660"/>
            <pc:sldLayoutMk cId="2898023928" sldId="2147483676"/>
          </pc:sldLayoutMkLst>
        </pc:sldLayoutChg>
        <pc:sldLayoutChg chg="del">
          <pc:chgData name="Li Lixiang" userId="6104bbfcb56aea79" providerId="LiveId" clId="{73E4B0B5-5950-4F20-8031-729779FF7831}" dt="2021-08-28T02:45:18.450" v="2" actId="26606"/>
          <pc:sldLayoutMkLst>
            <pc:docMk/>
            <pc:sldMasterMk cId="3183522149" sldId="2147483660"/>
            <pc:sldLayoutMk cId="2794597234" sldId="2147483677"/>
          </pc:sldLayoutMkLst>
        </pc:sldLayoutChg>
      </pc:sldMasterChg>
      <pc:sldMasterChg chg="add addSldLayout">
        <pc:chgData name="Li Lixiang" userId="6104bbfcb56aea79" providerId="LiveId" clId="{73E4B0B5-5950-4F20-8031-729779FF7831}" dt="2021-08-28T02:45:18.450" v="2" actId="26606"/>
        <pc:sldMasterMkLst>
          <pc:docMk/>
          <pc:sldMasterMk cId="1152733259" sldId="2147483685"/>
        </pc:sldMasterMkLst>
        <pc:sldLayoutChg chg="add">
          <pc:chgData name="Li Lixiang" userId="6104bbfcb56aea79" providerId="LiveId" clId="{73E4B0B5-5950-4F20-8031-729779FF7831}" dt="2021-08-28T02:45:18.450" v="2" actId="26606"/>
          <pc:sldLayoutMkLst>
            <pc:docMk/>
            <pc:sldMasterMk cId="1152733259" sldId="2147483685"/>
            <pc:sldLayoutMk cId="1977373168" sldId="2147483678"/>
          </pc:sldLayoutMkLst>
        </pc:sldLayoutChg>
        <pc:sldLayoutChg chg="add">
          <pc:chgData name="Li Lixiang" userId="6104bbfcb56aea79" providerId="LiveId" clId="{73E4B0B5-5950-4F20-8031-729779FF7831}" dt="2021-08-28T02:45:18.450" v="2" actId="26606"/>
          <pc:sldLayoutMkLst>
            <pc:docMk/>
            <pc:sldMasterMk cId="1152733259" sldId="2147483685"/>
            <pc:sldLayoutMk cId="2146515652" sldId="2147483679"/>
          </pc:sldLayoutMkLst>
        </pc:sldLayoutChg>
        <pc:sldLayoutChg chg="add">
          <pc:chgData name="Li Lixiang" userId="6104bbfcb56aea79" providerId="LiveId" clId="{73E4B0B5-5950-4F20-8031-729779FF7831}" dt="2021-08-28T02:45:18.450" v="2" actId="26606"/>
          <pc:sldLayoutMkLst>
            <pc:docMk/>
            <pc:sldMasterMk cId="1152733259" sldId="2147483685"/>
            <pc:sldLayoutMk cId="3802123621" sldId="2147483680"/>
          </pc:sldLayoutMkLst>
        </pc:sldLayoutChg>
        <pc:sldLayoutChg chg="add">
          <pc:chgData name="Li Lixiang" userId="6104bbfcb56aea79" providerId="LiveId" clId="{73E4B0B5-5950-4F20-8031-729779FF7831}" dt="2021-08-28T02:45:18.450" v="2" actId="26606"/>
          <pc:sldLayoutMkLst>
            <pc:docMk/>
            <pc:sldMasterMk cId="1152733259" sldId="2147483685"/>
            <pc:sldLayoutMk cId="3143496780" sldId="2147483681"/>
          </pc:sldLayoutMkLst>
        </pc:sldLayoutChg>
        <pc:sldLayoutChg chg="add">
          <pc:chgData name="Li Lixiang" userId="6104bbfcb56aea79" providerId="LiveId" clId="{73E4B0B5-5950-4F20-8031-729779FF7831}" dt="2021-08-28T02:45:18.450" v="2" actId="26606"/>
          <pc:sldLayoutMkLst>
            <pc:docMk/>
            <pc:sldMasterMk cId="1152733259" sldId="2147483685"/>
            <pc:sldLayoutMk cId="2567816487" sldId="2147483682"/>
          </pc:sldLayoutMkLst>
        </pc:sldLayoutChg>
        <pc:sldLayoutChg chg="add">
          <pc:chgData name="Li Lixiang" userId="6104bbfcb56aea79" providerId="LiveId" clId="{73E4B0B5-5950-4F20-8031-729779FF7831}" dt="2021-08-28T02:45:18.450" v="2" actId="26606"/>
          <pc:sldLayoutMkLst>
            <pc:docMk/>
            <pc:sldMasterMk cId="1152733259" sldId="2147483685"/>
            <pc:sldLayoutMk cId="2584904195" sldId="2147483683"/>
          </pc:sldLayoutMkLst>
        </pc:sldLayoutChg>
        <pc:sldLayoutChg chg="add">
          <pc:chgData name="Li Lixiang" userId="6104bbfcb56aea79" providerId="LiveId" clId="{73E4B0B5-5950-4F20-8031-729779FF7831}" dt="2021-08-28T02:45:18.450" v="2" actId="26606"/>
          <pc:sldLayoutMkLst>
            <pc:docMk/>
            <pc:sldMasterMk cId="1152733259" sldId="2147483685"/>
            <pc:sldLayoutMk cId="2533602932" sldId="2147483684"/>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3763996518" sldId="2147483686"/>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3977854285" sldId="2147483687"/>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962844106" sldId="2147483688"/>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3513658129" sldId="2147483689"/>
          </pc:sldLayoutMkLst>
        </pc:sldLayoutChg>
      </pc:sldMasterChg>
    </pc:docChg>
  </pc:docChgLst>
  <pc:docChgLst>
    <pc:chgData name="Li Lixiang" userId="6104bbfcb56aea79" providerId="LiveId" clId="{8F24DB6C-69C5-4C84-9714-7DFF6EE8307D}"/>
    <pc:docChg chg="undo redo custSel addSld modSld">
      <pc:chgData name="Li Lixiang" userId="6104bbfcb56aea79" providerId="LiveId" clId="{8F24DB6C-69C5-4C84-9714-7DFF6EE8307D}" dt="2021-08-30T03:41:09.289" v="7283" actId="20577"/>
      <pc:docMkLst>
        <pc:docMk/>
      </pc:docMkLst>
      <pc:sldChg chg="modSp mod">
        <pc:chgData name="Li Lixiang" userId="6104bbfcb56aea79" providerId="LiveId" clId="{8F24DB6C-69C5-4C84-9714-7DFF6EE8307D}" dt="2021-08-30T03:41:09.289" v="7283" actId="20577"/>
        <pc:sldMkLst>
          <pc:docMk/>
          <pc:sldMk cId="993770899" sldId="256"/>
        </pc:sldMkLst>
        <pc:spChg chg="mod">
          <ac:chgData name="Li Lixiang" userId="6104bbfcb56aea79" providerId="LiveId" clId="{8F24DB6C-69C5-4C84-9714-7DFF6EE8307D}" dt="2021-08-30T03:41:09.289" v="7283" actId="20577"/>
          <ac:spMkLst>
            <pc:docMk/>
            <pc:sldMk cId="993770899" sldId="256"/>
            <ac:spMk id="3" creationId="{7342AE8A-5299-40EC-B93F-BDBB2838E67C}"/>
          </ac:spMkLst>
        </pc:spChg>
      </pc:sldChg>
      <pc:sldChg chg="delSp modSp mod">
        <pc:chgData name="Li Lixiang" userId="6104bbfcb56aea79" providerId="LiveId" clId="{8F24DB6C-69C5-4C84-9714-7DFF6EE8307D}" dt="2021-08-30T03:20:54.091" v="7014" actId="20577"/>
        <pc:sldMkLst>
          <pc:docMk/>
          <pc:sldMk cId="4118967571" sldId="257"/>
        </pc:sldMkLst>
        <pc:spChg chg="mod">
          <ac:chgData name="Li Lixiang" userId="6104bbfcb56aea79" providerId="LiveId" clId="{8F24DB6C-69C5-4C84-9714-7DFF6EE8307D}" dt="2021-08-28T10:15:17.871" v="37" actId="20577"/>
          <ac:spMkLst>
            <pc:docMk/>
            <pc:sldMk cId="4118967571" sldId="257"/>
            <ac:spMk id="2" creationId="{5A817F65-0249-4813-916F-D22CF5F41D8C}"/>
          </ac:spMkLst>
        </pc:spChg>
        <pc:spChg chg="mod">
          <ac:chgData name="Li Lixiang" userId="6104bbfcb56aea79" providerId="LiveId" clId="{8F24DB6C-69C5-4C84-9714-7DFF6EE8307D}" dt="2021-08-30T03:20:54.091" v="7014" actId="20577"/>
          <ac:spMkLst>
            <pc:docMk/>
            <pc:sldMk cId="4118967571" sldId="257"/>
            <ac:spMk id="3" creationId="{588B000C-CCD7-42E0-A4A2-DB893ED55A0D}"/>
          </ac:spMkLst>
        </pc:spChg>
        <pc:picChg chg="del">
          <ac:chgData name="Li Lixiang" userId="6104bbfcb56aea79" providerId="LiveId" clId="{8F24DB6C-69C5-4C84-9714-7DFF6EE8307D}" dt="2021-08-28T10:15:09.026" v="31" actId="478"/>
          <ac:picMkLst>
            <pc:docMk/>
            <pc:sldMk cId="4118967571" sldId="257"/>
            <ac:picMk id="5" creationId="{A842DAAD-2B60-4D56-9507-95C44221A9FD}"/>
          </ac:picMkLst>
        </pc:picChg>
      </pc:sldChg>
      <pc:sldChg chg="modSp mod">
        <pc:chgData name="Li Lixiang" userId="6104bbfcb56aea79" providerId="LiveId" clId="{8F24DB6C-69C5-4C84-9714-7DFF6EE8307D}" dt="2021-08-30T03:26:17.899" v="7067" actId="20577"/>
        <pc:sldMkLst>
          <pc:docMk/>
          <pc:sldMk cId="2618729237" sldId="258"/>
        </pc:sldMkLst>
        <pc:spChg chg="mod">
          <ac:chgData name="Li Lixiang" userId="6104bbfcb56aea79" providerId="LiveId" clId="{8F24DB6C-69C5-4C84-9714-7DFF6EE8307D}" dt="2021-08-28T10:17:38.801" v="205" actId="6549"/>
          <ac:spMkLst>
            <pc:docMk/>
            <pc:sldMk cId="2618729237" sldId="258"/>
            <ac:spMk id="2" creationId="{5A817F65-0249-4813-916F-D22CF5F41D8C}"/>
          </ac:spMkLst>
        </pc:spChg>
        <pc:spChg chg="mod">
          <ac:chgData name="Li Lixiang" userId="6104bbfcb56aea79" providerId="LiveId" clId="{8F24DB6C-69C5-4C84-9714-7DFF6EE8307D}" dt="2021-08-30T03:26:17.899" v="7067" actId="20577"/>
          <ac:spMkLst>
            <pc:docMk/>
            <pc:sldMk cId="2618729237" sldId="258"/>
            <ac:spMk id="3" creationId="{588B000C-CCD7-42E0-A4A2-DB893ED55A0D}"/>
          </ac:spMkLst>
        </pc:spChg>
      </pc:sldChg>
      <pc:sldChg chg="modSp mod">
        <pc:chgData name="Li Lixiang" userId="6104bbfcb56aea79" providerId="LiveId" clId="{8F24DB6C-69C5-4C84-9714-7DFF6EE8307D}" dt="2021-08-28T10:15:34.448" v="54" actId="20577"/>
        <pc:sldMkLst>
          <pc:docMk/>
          <pc:sldMk cId="3858986464" sldId="259"/>
        </pc:sldMkLst>
        <pc:spChg chg="mod">
          <ac:chgData name="Li Lixiang" userId="6104bbfcb56aea79" providerId="LiveId" clId="{8F24DB6C-69C5-4C84-9714-7DFF6EE8307D}" dt="2021-08-28T10:15:34.448" v="54" actId="20577"/>
          <ac:spMkLst>
            <pc:docMk/>
            <pc:sldMk cId="3858986464" sldId="259"/>
            <ac:spMk id="2" creationId="{5A817F65-0249-4813-916F-D22CF5F41D8C}"/>
          </ac:spMkLst>
        </pc:spChg>
      </pc:sldChg>
      <pc:sldChg chg="modSp mod">
        <pc:chgData name="Li Lixiang" userId="6104bbfcb56aea79" providerId="LiveId" clId="{8F24DB6C-69C5-4C84-9714-7DFF6EE8307D}" dt="2021-08-28T10:16:16.421" v="103" actId="5793"/>
        <pc:sldMkLst>
          <pc:docMk/>
          <pc:sldMk cId="1584354543" sldId="260"/>
        </pc:sldMkLst>
        <pc:spChg chg="mod">
          <ac:chgData name="Li Lixiang" userId="6104bbfcb56aea79" providerId="LiveId" clId="{8F24DB6C-69C5-4C84-9714-7DFF6EE8307D}" dt="2021-08-28T10:16:16.421" v="103" actId="5793"/>
          <ac:spMkLst>
            <pc:docMk/>
            <pc:sldMk cId="1584354543" sldId="260"/>
            <ac:spMk id="2" creationId="{5A817F65-0249-4813-916F-D22CF5F41D8C}"/>
          </ac:spMkLst>
        </pc:spChg>
      </pc:sldChg>
      <pc:sldChg chg="modSp add mod">
        <pc:chgData name="Li Lixiang" userId="6104bbfcb56aea79" providerId="LiveId" clId="{8F24DB6C-69C5-4C84-9714-7DFF6EE8307D}" dt="2021-08-28T10:17:59.869" v="252" actId="20577"/>
        <pc:sldMkLst>
          <pc:docMk/>
          <pc:sldMk cId="246451916" sldId="261"/>
        </pc:sldMkLst>
        <pc:spChg chg="mod">
          <ac:chgData name="Li Lixiang" userId="6104bbfcb56aea79" providerId="LiveId" clId="{8F24DB6C-69C5-4C84-9714-7DFF6EE8307D}" dt="2021-08-28T10:17:59.869" v="252" actId="20577"/>
          <ac:spMkLst>
            <pc:docMk/>
            <pc:sldMk cId="246451916" sldId="261"/>
            <ac:spMk id="2" creationId="{5A817F65-0249-4813-916F-D22CF5F41D8C}"/>
          </ac:spMkLst>
        </pc:spChg>
      </pc:sldChg>
      <pc:sldChg chg="modSp mod">
        <pc:chgData name="Li Lixiang" userId="6104bbfcb56aea79" providerId="LiveId" clId="{8F24DB6C-69C5-4C84-9714-7DFF6EE8307D}" dt="2021-08-29T02:09:06.657" v="484" actId="113"/>
        <pc:sldMkLst>
          <pc:docMk/>
          <pc:sldMk cId="3489188295" sldId="262"/>
        </pc:sldMkLst>
        <pc:spChg chg="mod">
          <ac:chgData name="Li Lixiang" userId="6104bbfcb56aea79" providerId="LiveId" clId="{8F24DB6C-69C5-4C84-9714-7DFF6EE8307D}" dt="2021-08-29T02:09:06.657" v="484" actId="113"/>
          <ac:spMkLst>
            <pc:docMk/>
            <pc:sldMk cId="3489188295" sldId="262"/>
            <ac:spMk id="3" creationId="{588B000C-CCD7-42E0-A4A2-DB893ED55A0D}"/>
          </ac:spMkLst>
        </pc:spChg>
      </pc:sldChg>
      <pc:sldChg chg="modSp mod">
        <pc:chgData name="Li Lixiang" userId="6104bbfcb56aea79" providerId="LiveId" clId="{8F24DB6C-69C5-4C84-9714-7DFF6EE8307D}" dt="2021-08-30T03:27:49.337" v="7082" actId="1076"/>
        <pc:sldMkLst>
          <pc:docMk/>
          <pc:sldMk cId="2587062739" sldId="263"/>
        </pc:sldMkLst>
        <pc:spChg chg="mod">
          <ac:chgData name="Li Lixiang" userId="6104bbfcb56aea79" providerId="LiveId" clId="{8F24DB6C-69C5-4C84-9714-7DFF6EE8307D}" dt="2021-08-30T03:27:37.038" v="7080" actId="27636"/>
          <ac:spMkLst>
            <pc:docMk/>
            <pc:sldMk cId="2587062739" sldId="263"/>
            <ac:spMk id="3" creationId="{588B000C-CCD7-42E0-A4A2-DB893ED55A0D}"/>
          </ac:spMkLst>
        </pc:spChg>
        <pc:picChg chg="mod">
          <ac:chgData name="Li Lixiang" userId="6104bbfcb56aea79" providerId="LiveId" clId="{8F24DB6C-69C5-4C84-9714-7DFF6EE8307D}" dt="2021-08-30T03:27:41.601" v="7081" actId="1076"/>
          <ac:picMkLst>
            <pc:docMk/>
            <pc:sldMk cId="2587062739" sldId="263"/>
            <ac:picMk id="8" creationId="{02FBFB86-5D4E-44E6-B0B0-481C2BD956A4}"/>
          </ac:picMkLst>
        </pc:picChg>
        <pc:picChg chg="mod">
          <ac:chgData name="Li Lixiang" userId="6104bbfcb56aea79" providerId="LiveId" clId="{8F24DB6C-69C5-4C84-9714-7DFF6EE8307D}" dt="2021-08-30T03:27:49.337" v="7082" actId="1076"/>
          <ac:picMkLst>
            <pc:docMk/>
            <pc:sldMk cId="2587062739" sldId="263"/>
            <ac:picMk id="10" creationId="{B3CD1FA5-3E21-41F2-8236-A5CCD04B5A7C}"/>
          </ac:picMkLst>
        </pc:picChg>
      </pc:sldChg>
      <pc:sldChg chg="modSp mod">
        <pc:chgData name="Li Lixiang" userId="6104bbfcb56aea79" providerId="LiveId" clId="{8F24DB6C-69C5-4C84-9714-7DFF6EE8307D}" dt="2021-08-30T03:30:03.828" v="7253" actId="20577"/>
        <pc:sldMkLst>
          <pc:docMk/>
          <pc:sldMk cId="1002109307" sldId="264"/>
        </pc:sldMkLst>
        <pc:spChg chg="mod">
          <ac:chgData name="Li Lixiang" userId="6104bbfcb56aea79" providerId="LiveId" clId="{8F24DB6C-69C5-4C84-9714-7DFF6EE8307D}" dt="2021-08-30T03:30:03.828" v="7253" actId="20577"/>
          <ac:spMkLst>
            <pc:docMk/>
            <pc:sldMk cId="1002109307" sldId="264"/>
            <ac:spMk id="3" creationId="{588B000C-CCD7-42E0-A4A2-DB893ED55A0D}"/>
          </ac:spMkLst>
        </pc:spChg>
      </pc:sldChg>
      <pc:sldChg chg="addSp delSp modSp add mod">
        <pc:chgData name="Li Lixiang" userId="6104bbfcb56aea79" providerId="LiveId" clId="{8F24DB6C-69C5-4C84-9714-7DFF6EE8307D}" dt="2021-08-29T06:30:23.963" v="2741" actId="20577"/>
        <pc:sldMkLst>
          <pc:docMk/>
          <pc:sldMk cId="3684619059" sldId="265"/>
        </pc:sldMkLst>
        <pc:spChg chg="mod">
          <ac:chgData name="Li Lixiang" userId="6104bbfcb56aea79" providerId="LiveId" clId="{8F24DB6C-69C5-4C84-9714-7DFF6EE8307D}" dt="2021-08-29T02:14:25.815" v="591" actId="20577"/>
          <ac:spMkLst>
            <pc:docMk/>
            <pc:sldMk cId="3684619059" sldId="265"/>
            <ac:spMk id="2" creationId="{5A817F65-0249-4813-916F-D22CF5F41D8C}"/>
          </ac:spMkLst>
        </pc:spChg>
        <pc:spChg chg="mod">
          <ac:chgData name="Li Lixiang" userId="6104bbfcb56aea79" providerId="LiveId" clId="{8F24DB6C-69C5-4C84-9714-7DFF6EE8307D}" dt="2021-08-29T02:27:59.636" v="1675" actId="20577"/>
          <ac:spMkLst>
            <pc:docMk/>
            <pc:sldMk cId="3684619059" sldId="265"/>
            <ac:spMk id="3" creationId="{588B000C-CCD7-42E0-A4A2-DB893ED55A0D}"/>
          </ac:spMkLst>
        </pc:spChg>
        <pc:spChg chg="add mod">
          <ac:chgData name="Li Lixiang" userId="6104bbfcb56aea79" providerId="LiveId" clId="{8F24DB6C-69C5-4C84-9714-7DFF6EE8307D}" dt="2021-08-29T02:25:21.282" v="1413" actId="1036"/>
          <ac:spMkLst>
            <pc:docMk/>
            <pc:sldMk cId="3684619059" sldId="265"/>
            <ac:spMk id="5" creationId="{4C60042C-D94E-4BE1-8FA7-7B1B7D124680}"/>
          </ac:spMkLst>
        </pc:spChg>
        <pc:spChg chg="add del mod">
          <ac:chgData name="Li Lixiang" userId="6104bbfcb56aea79" providerId="LiveId" clId="{8F24DB6C-69C5-4C84-9714-7DFF6EE8307D}" dt="2021-08-29T02:27:08.161" v="1537" actId="478"/>
          <ac:spMkLst>
            <pc:docMk/>
            <pc:sldMk cId="3684619059" sldId="265"/>
            <ac:spMk id="7" creationId="{598953A8-F6A9-4D96-B135-4F01E1C1AF89}"/>
          </ac:spMkLst>
        </pc:spChg>
        <pc:spChg chg="add mod">
          <ac:chgData name="Li Lixiang" userId="6104bbfcb56aea79" providerId="LiveId" clId="{8F24DB6C-69C5-4C84-9714-7DFF6EE8307D}" dt="2021-08-29T02:27:38.118" v="1587" actId="1076"/>
          <ac:spMkLst>
            <pc:docMk/>
            <pc:sldMk cId="3684619059" sldId="265"/>
            <ac:spMk id="8" creationId="{4A1693A5-E806-4DA3-B40A-93C03D5F0096}"/>
          </ac:spMkLst>
        </pc:spChg>
        <pc:spChg chg="del mod">
          <ac:chgData name="Li Lixiang" userId="6104bbfcb56aea79" providerId="LiveId" clId="{8F24DB6C-69C5-4C84-9714-7DFF6EE8307D}" dt="2021-08-29T02:25:26.664" v="1415" actId="478"/>
          <ac:spMkLst>
            <pc:docMk/>
            <pc:sldMk cId="3684619059" sldId="265"/>
            <ac:spMk id="9" creationId="{988344B3-9E0A-4B74-9933-1661FDAB3DDC}"/>
          </ac:spMkLst>
        </pc:spChg>
        <pc:spChg chg="add mod">
          <ac:chgData name="Li Lixiang" userId="6104bbfcb56aea79" providerId="LiveId" clId="{8F24DB6C-69C5-4C84-9714-7DFF6EE8307D}" dt="2021-08-29T06:30:23.963" v="2741" actId="20577"/>
          <ac:spMkLst>
            <pc:docMk/>
            <pc:sldMk cId="3684619059" sldId="265"/>
            <ac:spMk id="10" creationId="{989D4CC0-17AD-41A4-97C3-E04BB9213563}"/>
          </ac:spMkLst>
        </pc:spChg>
      </pc:sldChg>
      <pc:sldChg chg="addSp delSp modSp add mod">
        <pc:chgData name="Li Lixiang" userId="6104bbfcb56aea79" providerId="LiveId" clId="{8F24DB6C-69C5-4C84-9714-7DFF6EE8307D}" dt="2021-08-30T03:31:06.342" v="7258" actId="20577"/>
        <pc:sldMkLst>
          <pc:docMk/>
          <pc:sldMk cId="3221177523" sldId="266"/>
        </pc:sldMkLst>
        <pc:spChg chg="mod">
          <ac:chgData name="Li Lixiang" userId="6104bbfcb56aea79" providerId="LiveId" clId="{8F24DB6C-69C5-4C84-9714-7DFF6EE8307D}" dt="2021-08-29T06:30:47.573" v="2747" actId="5793"/>
          <ac:spMkLst>
            <pc:docMk/>
            <pc:sldMk cId="3221177523" sldId="266"/>
            <ac:spMk id="2" creationId="{5A817F65-0249-4813-916F-D22CF5F41D8C}"/>
          </ac:spMkLst>
        </pc:spChg>
        <pc:spChg chg="mod">
          <ac:chgData name="Li Lixiang" userId="6104bbfcb56aea79" providerId="LiveId" clId="{8F24DB6C-69C5-4C84-9714-7DFF6EE8307D}" dt="2021-08-30T03:31:06.342" v="7258" actId="20577"/>
          <ac:spMkLst>
            <pc:docMk/>
            <pc:sldMk cId="3221177523" sldId="266"/>
            <ac:spMk id="3" creationId="{588B000C-CCD7-42E0-A4A2-DB893ED55A0D}"/>
          </ac:spMkLst>
        </pc:spChg>
        <pc:spChg chg="add mod">
          <ac:chgData name="Li Lixiang" userId="6104bbfcb56aea79" providerId="LiveId" clId="{8F24DB6C-69C5-4C84-9714-7DFF6EE8307D}" dt="2021-08-29T06:35:28.747" v="3206" actId="1076"/>
          <ac:spMkLst>
            <pc:docMk/>
            <pc:sldMk cId="3221177523" sldId="266"/>
            <ac:spMk id="4" creationId="{6C2DE4AE-1522-4EFB-BCDD-5E599009D113}"/>
          </ac:spMkLst>
        </pc:spChg>
        <pc:spChg chg="del">
          <ac:chgData name="Li Lixiang" userId="6104bbfcb56aea79" providerId="LiveId" clId="{8F24DB6C-69C5-4C84-9714-7DFF6EE8307D}" dt="2021-08-29T02:31:54.091" v="2075" actId="478"/>
          <ac:spMkLst>
            <pc:docMk/>
            <pc:sldMk cId="3221177523" sldId="266"/>
            <ac:spMk id="5" creationId="{4C60042C-D94E-4BE1-8FA7-7B1B7D124680}"/>
          </ac:spMkLst>
        </pc:spChg>
        <pc:spChg chg="del">
          <ac:chgData name="Li Lixiang" userId="6104bbfcb56aea79" providerId="LiveId" clId="{8F24DB6C-69C5-4C84-9714-7DFF6EE8307D}" dt="2021-08-29T02:46:26.218" v="2735" actId="478"/>
          <ac:spMkLst>
            <pc:docMk/>
            <pc:sldMk cId="3221177523" sldId="266"/>
            <ac:spMk id="8" creationId="{4A1693A5-E806-4DA3-B40A-93C03D5F0096}"/>
          </ac:spMkLst>
        </pc:spChg>
        <pc:spChg chg="del">
          <ac:chgData name="Li Lixiang" userId="6104bbfcb56aea79" providerId="LiveId" clId="{8F24DB6C-69C5-4C84-9714-7DFF6EE8307D}" dt="2021-08-29T02:46:29.280" v="2736" actId="478"/>
          <ac:spMkLst>
            <pc:docMk/>
            <pc:sldMk cId="3221177523" sldId="266"/>
            <ac:spMk id="10" creationId="{989D4CC0-17AD-41A4-97C3-E04BB9213563}"/>
          </ac:spMkLst>
        </pc:spChg>
      </pc:sldChg>
      <pc:sldChg chg="addSp modSp add mod">
        <pc:chgData name="Li Lixiang" userId="6104bbfcb56aea79" providerId="LiveId" clId="{8F24DB6C-69C5-4C84-9714-7DFF6EE8307D}" dt="2021-08-29T06:32:54.734" v="2953" actId="27636"/>
        <pc:sldMkLst>
          <pc:docMk/>
          <pc:sldMk cId="447955575" sldId="267"/>
        </pc:sldMkLst>
        <pc:spChg chg="mod">
          <ac:chgData name="Li Lixiang" userId="6104bbfcb56aea79" providerId="LiveId" clId="{8F24DB6C-69C5-4C84-9714-7DFF6EE8307D}" dt="2021-08-29T06:31:09.752" v="2772" actId="20577"/>
          <ac:spMkLst>
            <pc:docMk/>
            <pc:sldMk cId="447955575" sldId="267"/>
            <ac:spMk id="2" creationId="{5A817F65-0249-4813-916F-D22CF5F41D8C}"/>
          </ac:spMkLst>
        </pc:spChg>
        <pc:spChg chg="mod">
          <ac:chgData name="Li Lixiang" userId="6104bbfcb56aea79" providerId="LiveId" clId="{8F24DB6C-69C5-4C84-9714-7DFF6EE8307D}" dt="2021-08-29T06:31:43.060" v="2820" actId="20577"/>
          <ac:spMkLst>
            <pc:docMk/>
            <pc:sldMk cId="447955575" sldId="267"/>
            <ac:spMk id="3" creationId="{588B000C-CCD7-42E0-A4A2-DB893ED55A0D}"/>
          </ac:spMkLst>
        </pc:spChg>
        <pc:spChg chg="add mod">
          <ac:chgData name="Li Lixiang" userId="6104bbfcb56aea79" providerId="LiveId" clId="{8F24DB6C-69C5-4C84-9714-7DFF6EE8307D}" dt="2021-08-29T06:32:54.734" v="2953" actId="27636"/>
          <ac:spMkLst>
            <pc:docMk/>
            <pc:sldMk cId="447955575" sldId="267"/>
            <ac:spMk id="4" creationId="{349F80DE-580F-4C18-AD09-F29F51C165A4}"/>
          </ac:spMkLst>
        </pc:spChg>
      </pc:sldChg>
      <pc:sldChg chg="addSp delSp modSp add mod">
        <pc:chgData name="Li Lixiang" userId="6104bbfcb56aea79" providerId="LiveId" clId="{8F24DB6C-69C5-4C84-9714-7DFF6EE8307D}" dt="2021-08-29T07:20:30.154" v="4227" actId="20577"/>
        <pc:sldMkLst>
          <pc:docMk/>
          <pc:sldMk cId="2743827734" sldId="268"/>
        </pc:sldMkLst>
        <pc:spChg chg="mod">
          <ac:chgData name="Li Lixiang" userId="6104bbfcb56aea79" providerId="LiveId" clId="{8F24DB6C-69C5-4C84-9714-7DFF6EE8307D}" dt="2021-08-29T06:51:30.283" v="3403" actId="14100"/>
          <ac:spMkLst>
            <pc:docMk/>
            <pc:sldMk cId="2743827734" sldId="268"/>
            <ac:spMk id="2" creationId="{5A817F65-0249-4813-916F-D22CF5F41D8C}"/>
          </ac:spMkLst>
        </pc:spChg>
        <pc:spChg chg="mod">
          <ac:chgData name="Li Lixiang" userId="6104bbfcb56aea79" providerId="LiveId" clId="{8F24DB6C-69C5-4C84-9714-7DFF6EE8307D}" dt="2021-08-29T07:20:30.154" v="4227" actId="20577"/>
          <ac:spMkLst>
            <pc:docMk/>
            <pc:sldMk cId="2743827734" sldId="268"/>
            <ac:spMk id="3" creationId="{588B000C-CCD7-42E0-A4A2-DB893ED55A0D}"/>
          </ac:spMkLst>
        </pc:spChg>
        <pc:spChg chg="del">
          <ac:chgData name="Li Lixiang" userId="6104bbfcb56aea79" providerId="LiveId" clId="{8F24DB6C-69C5-4C84-9714-7DFF6EE8307D}" dt="2021-08-29T06:49:30.637" v="3311" actId="478"/>
          <ac:spMkLst>
            <pc:docMk/>
            <pc:sldMk cId="2743827734" sldId="268"/>
            <ac:spMk id="4" creationId="{349F80DE-580F-4C18-AD09-F29F51C165A4}"/>
          </ac:spMkLst>
        </pc:spChg>
        <pc:picChg chg="add mod">
          <ac:chgData name="Li Lixiang" userId="6104bbfcb56aea79" providerId="LiveId" clId="{8F24DB6C-69C5-4C84-9714-7DFF6EE8307D}" dt="2021-08-29T06:51:26.051" v="3402" actId="1076"/>
          <ac:picMkLst>
            <pc:docMk/>
            <pc:sldMk cId="2743827734" sldId="268"/>
            <ac:picMk id="6" creationId="{130A5130-B291-4755-AF82-819EF000831E}"/>
          </ac:picMkLst>
        </pc:picChg>
      </pc:sldChg>
      <pc:sldChg chg="addSp delSp modSp add mod">
        <pc:chgData name="Li Lixiang" userId="6104bbfcb56aea79" providerId="LiveId" clId="{8F24DB6C-69C5-4C84-9714-7DFF6EE8307D}" dt="2021-08-29T10:17:10.149" v="6501" actId="11529"/>
        <pc:sldMkLst>
          <pc:docMk/>
          <pc:sldMk cId="3325377252" sldId="269"/>
        </pc:sldMkLst>
        <pc:spChg chg="mod">
          <ac:chgData name="Li Lixiang" userId="6104bbfcb56aea79" providerId="LiveId" clId="{8F24DB6C-69C5-4C84-9714-7DFF6EE8307D}" dt="2021-08-29T06:55:03.598" v="3555" actId="20577"/>
          <ac:spMkLst>
            <pc:docMk/>
            <pc:sldMk cId="3325377252" sldId="269"/>
            <ac:spMk id="2" creationId="{5A817F65-0249-4813-916F-D22CF5F41D8C}"/>
          </ac:spMkLst>
        </pc:spChg>
        <pc:spChg chg="mod">
          <ac:chgData name="Li Lixiang" userId="6104bbfcb56aea79" providerId="LiveId" clId="{8F24DB6C-69C5-4C84-9714-7DFF6EE8307D}" dt="2021-08-29T07:17:02.241" v="4202" actId="27636"/>
          <ac:spMkLst>
            <pc:docMk/>
            <pc:sldMk cId="3325377252" sldId="269"/>
            <ac:spMk id="3" creationId="{588B000C-CCD7-42E0-A4A2-DB893ED55A0D}"/>
          </ac:spMkLst>
        </pc:spChg>
        <pc:spChg chg="add mod">
          <ac:chgData name="Li Lixiang" userId="6104bbfcb56aea79" providerId="LiveId" clId="{8F24DB6C-69C5-4C84-9714-7DFF6EE8307D}" dt="2021-08-29T07:17:27.852" v="4217" actId="1038"/>
          <ac:spMkLst>
            <pc:docMk/>
            <pc:sldMk cId="3325377252" sldId="269"/>
            <ac:spMk id="7" creationId="{8A92908C-46CA-407E-BF71-FFE7D60B77EB}"/>
          </ac:spMkLst>
        </pc:spChg>
        <pc:spChg chg="add mod">
          <ac:chgData name="Li Lixiang" userId="6104bbfcb56aea79" providerId="LiveId" clId="{8F24DB6C-69C5-4C84-9714-7DFF6EE8307D}" dt="2021-08-29T10:16:52.921" v="6500" actId="27636"/>
          <ac:spMkLst>
            <pc:docMk/>
            <pc:sldMk cId="3325377252" sldId="269"/>
            <ac:spMk id="8" creationId="{DA14F1BC-9B6C-40CD-874B-C8C1EA923F0E}"/>
          </ac:spMkLst>
        </pc:spChg>
        <pc:picChg chg="add mod modCrop">
          <ac:chgData name="Li Lixiang" userId="6104bbfcb56aea79" providerId="LiveId" clId="{8F24DB6C-69C5-4C84-9714-7DFF6EE8307D}" dt="2021-08-29T07:17:27.852" v="4217" actId="1038"/>
          <ac:picMkLst>
            <pc:docMk/>
            <pc:sldMk cId="3325377252" sldId="269"/>
            <ac:picMk id="5" creationId="{C7DB853F-C4FD-48B4-83E1-9E57D8D11D39}"/>
          </ac:picMkLst>
        </pc:picChg>
        <pc:picChg chg="del">
          <ac:chgData name="Li Lixiang" userId="6104bbfcb56aea79" providerId="LiveId" clId="{8F24DB6C-69C5-4C84-9714-7DFF6EE8307D}" dt="2021-08-29T06:55:08.208" v="3556" actId="478"/>
          <ac:picMkLst>
            <pc:docMk/>
            <pc:sldMk cId="3325377252" sldId="269"/>
            <ac:picMk id="6" creationId="{130A5130-B291-4755-AF82-819EF000831E}"/>
          </ac:picMkLst>
        </pc:picChg>
        <pc:cxnChg chg="add">
          <ac:chgData name="Li Lixiang" userId="6104bbfcb56aea79" providerId="LiveId" clId="{8F24DB6C-69C5-4C84-9714-7DFF6EE8307D}" dt="2021-08-29T10:17:10.149" v="6501" actId="11529"/>
          <ac:cxnSpMkLst>
            <pc:docMk/>
            <pc:sldMk cId="3325377252" sldId="269"/>
            <ac:cxnSpMk id="10" creationId="{9700E9BF-1D7C-40C3-B4E0-C4DFEE6022DF}"/>
          </ac:cxnSpMkLst>
        </pc:cxnChg>
      </pc:sldChg>
      <pc:sldChg chg="addSp delSp modSp add mod">
        <pc:chgData name="Li Lixiang" userId="6104bbfcb56aea79" providerId="LiveId" clId="{8F24DB6C-69C5-4C84-9714-7DFF6EE8307D}" dt="2021-08-29T10:33:44.548" v="6905" actId="1076"/>
        <pc:sldMkLst>
          <pc:docMk/>
          <pc:sldMk cId="358550954" sldId="270"/>
        </pc:sldMkLst>
        <pc:spChg chg="mod">
          <ac:chgData name="Li Lixiang" userId="6104bbfcb56aea79" providerId="LiveId" clId="{8F24DB6C-69C5-4C84-9714-7DFF6EE8307D}" dt="2021-08-29T07:22:02.102" v="4291" actId="14100"/>
          <ac:spMkLst>
            <pc:docMk/>
            <pc:sldMk cId="358550954" sldId="270"/>
            <ac:spMk id="2" creationId="{5A817F65-0249-4813-916F-D22CF5F41D8C}"/>
          </ac:spMkLst>
        </pc:spChg>
        <pc:spChg chg="mod">
          <ac:chgData name="Li Lixiang" userId="6104bbfcb56aea79" providerId="LiveId" clId="{8F24DB6C-69C5-4C84-9714-7DFF6EE8307D}" dt="2021-08-29T10:27:30.428" v="6823" actId="20577"/>
          <ac:spMkLst>
            <pc:docMk/>
            <pc:sldMk cId="358550954" sldId="270"/>
            <ac:spMk id="3" creationId="{588B000C-CCD7-42E0-A4A2-DB893ED55A0D}"/>
          </ac:spMkLst>
        </pc:spChg>
        <pc:spChg chg="del">
          <ac:chgData name="Li Lixiang" userId="6104bbfcb56aea79" providerId="LiveId" clId="{8F24DB6C-69C5-4C84-9714-7DFF6EE8307D}" dt="2021-08-29T07:21:28.575" v="4230" actId="478"/>
          <ac:spMkLst>
            <pc:docMk/>
            <pc:sldMk cId="358550954" sldId="270"/>
            <ac:spMk id="7" creationId="{8A92908C-46CA-407E-BF71-FFE7D60B77EB}"/>
          </ac:spMkLst>
        </pc:spChg>
        <pc:spChg chg="del">
          <ac:chgData name="Li Lixiang" userId="6104bbfcb56aea79" providerId="LiveId" clId="{8F24DB6C-69C5-4C84-9714-7DFF6EE8307D}" dt="2021-08-29T07:21:55.769" v="4288" actId="478"/>
          <ac:spMkLst>
            <pc:docMk/>
            <pc:sldMk cId="358550954" sldId="270"/>
            <ac:spMk id="8" creationId="{DA14F1BC-9B6C-40CD-874B-C8C1EA923F0E}"/>
          </ac:spMkLst>
        </pc:spChg>
        <pc:spChg chg="add del">
          <ac:chgData name="Li Lixiang" userId="6104bbfcb56aea79" providerId="LiveId" clId="{8F24DB6C-69C5-4C84-9714-7DFF6EE8307D}" dt="2021-08-29T10:33:12.292" v="6901" actId="22"/>
          <ac:spMkLst>
            <pc:docMk/>
            <pc:sldMk cId="358550954" sldId="270"/>
            <ac:spMk id="9" creationId="{9254457C-AE7F-4F24-8BBE-136584A02DAE}"/>
          </ac:spMkLst>
        </pc:spChg>
        <pc:spChg chg="add mod">
          <ac:chgData name="Li Lixiang" userId="6104bbfcb56aea79" providerId="LiveId" clId="{8F24DB6C-69C5-4C84-9714-7DFF6EE8307D}" dt="2021-08-29T10:33:44.548" v="6905" actId="1076"/>
          <ac:spMkLst>
            <pc:docMk/>
            <pc:sldMk cId="358550954" sldId="270"/>
            <ac:spMk id="10" creationId="{82851E99-2B79-49B0-A5CB-75E64A4C24FE}"/>
          </ac:spMkLst>
        </pc:spChg>
        <pc:picChg chg="del">
          <ac:chgData name="Li Lixiang" userId="6104bbfcb56aea79" providerId="LiveId" clId="{8F24DB6C-69C5-4C84-9714-7DFF6EE8307D}" dt="2021-08-29T07:21:25.809" v="4229" actId="478"/>
          <ac:picMkLst>
            <pc:docMk/>
            <pc:sldMk cId="358550954" sldId="270"/>
            <ac:picMk id="5" creationId="{C7DB853F-C4FD-48B4-83E1-9E57D8D11D39}"/>
          </ac:picMkLst>
        </pc:picChg>
      </pc:sldChg>
      <pc:sldChg chg="addSp delSp modSp add mod">
        <pc:chgData name="Li Lixiang" userId="6104bbfcb56aea79" providerId="LiveId" clId="{8F24DB6C-69C5-4C84-9714-7DFF6EE8307D}" dt="2021-08-29T10:30:39.889" v="6895" actId="21"/>
        <pc:sldMkLst>
          <pc:docMk/>
          <pc:sldMk cId="3896331203" sldId="271"/>
        </pc:sldMkLst>
        <pc:spChg chg="mod">
          <ac:chgData name="Li Lixiang" userId="6104bbfcb56aea79" providerId="LiveId" clId="{8F24DB6C-69C5-4C84-9714-7DFF6EE8307D}" dt="2021-08-29T09:08:40.404" v="4907" actId="20577"/>
          <ac:spMkLst>
            <pc:docMk/>
            <pc:sldMk cId="3896331203" sldId="271"/>
            <ac:spMk id="2" creationId="{5A817F65-0249-4813-916F-D22CF5F41D8C}"/>
          </ac:spMkLst>
        </pc:spChg>
        <pc:spChg chg="mod">
          <ac:chgData name="Li Lixiang" userId="6104bbfcb56aea79" providerId="LiveId" clId="{8F24DB6C-69C5-4C84-9714-7DFF6EE8307D}" dt="2021-08-29T09:10:33.679" v="5315" actId="6549"/>
          <ac:spMkLst>
            <pc:docMk/>
            <pc:sldMk cId="3896331203" sldId="271"/>
            <ac:spMk id="3" creationId="{588B000C-CCD7-42E0-A4A2-DB893ED55A0D}"/>
          </ac:spMkLst>
        </pc:spChg>
        <pc:spChg chg="add mod">
          <ac:chgData name="Li Lixiang" userId="6104bbfcb56aea79" providerId="LiveId" clId="{8F24DB6C-69C5-4C84-9714-7DFF6EE8307D}" dt="2021-08-29T10:21:32.377" v="6749" actId="20577"/>
          <ac:spMkLst>
            <pc:docMk/>
            <pc:sldMk cId="3896331203" sldId="271"/>
            <ac:spMk id="4" creationId="{FA6F510E-CF8C-4806-BC44-5746D2586B83}"/>
          </ac:spMkLst>
        </pc:spChg>
        <pc:spChg chg="add mod">
          <ac:chgData name="Li Lixiang" userId="6104bbfcb56aea79" providerId="LiveId" clId="{8F24DB6C-69C5-4C84-9714-7DFF6EE8307D}" dt="2021-08-29T10:22:47.430" v="6758" actId="1076"/>
          <ac:spMkLst>
            <pc:docMk/>
            <pc:sldMk cId="3896331203" sldId="271"/>
            <ac:spMk id="10" creationId="{2F263742-DB15-452A-8953-B0B3FA0FC85D}"/>
          </ac:spMkLst>
        </pc:spChg>
        <pc:spChg chg="add mod">
          <ac:chgData name="Li Lixiang" userId="6104bbfcb56aea79" providerId="LiveId" clId="{8F24DB6C-69C5-4C84-9714-7DFF6EE8307D}" dt="2021-08-29T10:13:52.063" v="6380" actId="20577"/>
          <ac:spMkLst>
            <pc:docMk/>
            <pc:sldMk cId="3896331203" sldId="271"/>
            <ac:spMk id="20" creationId="{9284CE57-886B-46AA-979E-E14263453EEF}"/>
          </ac:spMkLst>
        </pc:spChg>
        <pc:picChg chg="add del mod">
          <ac:chgData name="Li Lixiang" userId="6104bbfcb56aea79" providerId="LiveId" clId="{8F24DB6C-69C5-4C84-9714-7DFF6EE8307D}" dt="2021-08-29T10:30:39.889" v="6895" actId="21"/>
          <ac:picMkLst>
            <pc:docMk/>
            <pc:sldMk cId="3896331203" sldId="271"/>
            <ac:picMk id="24" creationId="{B2496CB5-D6EE-40E6-87BB-E705B662CB8A}"/>
          </ac:picMkLst>
        </pc:picChg>
        <pc:cxnChg chg="add mod">
          <ac:chgData name="Li Lixiang" userId="6104bbfcb56aea79" providerId="LiveId" clId="{8F24DB6C-69C5-4C84-9714-7DFF6EE8307D}" dt="2021-08-29T09:14:31.218" v="5595" actId="14100"/>
          <ac:cxnSpMkLst>
            <pc:docMk/>
            <pc:sldMk cId="3896331203" sldId="271"/>
            <ac:cxnSpMk id="6" creationId="{6DD570BF-B031-4BE8-ABB3-2B2B62162A51}"/>
          </ac:cxnSpMkLst>
        </pc:cxnChg>
        <pc:cxnChg chg="add mod">
          <ac:chgData name="Li Lixiang" userId="6104bbfcb56aea79" providerId="LiveId" clId="{8F24DB6C-69C5-4C84-9714-7DFF6EE8307D}" dt="2021-08-29T09:14:27.764" v="5594" actId="14100"/>
          <ac:cxnSpMkLst>
            <pc:docMk/>
            <pc:sldMk cId="3896331203" sldId="271"/>
            <ac:cxnSpMk id="14" creationId="{485D3FFB-C56F-4705-9728-546209A1F9D2}"/>
          </ac:cxnSpMkLst>
        </pc:cxnChg>
        <pc:cxnChg chg="add mod">
          <ac:chgData name="Li Lixiang" userId="6104bbfcb56aea79" providerId="LiveId" clId="{8F24DB6C-69C5-4C84-9714-7DFF6EE8307D}" dt="2021-08-29T10:22:58.575" v="6759" actId="14100"/>
          <ac:cxnSpMkLst>
            <pc:docMk/>
            <pc:sldMk cId="3896331203" sldId="271"/>
            <ac:cxnSpMk id="19" creationId="{07FA5892-DB64-4823-8015-A6BD3E36A6E4}"/>
          </ac:cxnSpMkLst>
        </pc:cxnChg>
      </pc:sldChg>
      <pc:sldChg chg="addSp delSp modSp add mod">
        <pc:chgData name="Li Lixiang" userId="6104bbfcb56aea79" providerId="LiveId" clId="{8F24DB6C-69C5-4C84-9714-7DFF6EE8307D}" dt="2021-08-29T10:23:41.056" v="6769" actId="20577"/>
        <pc:sldMkLst>
          <pc:docMk/>
          <pc:sldMk cId="3979237761" sldId="272"/>
        </pc:sldMkLst>
        <pc:spChg chg="mod">
          <ac:chgData name="Li Lixiang" userId="6104bbfcb56aea79" providerId="LiveId" clId="{8F24DB6C-69C5-4C84-9714-7DFF6EE8307D}" dt="2021-08-29T09:19:26.286" v="5778" actId="20577"/>
          <ac:spMkLst>
            <pc:docMk/>
            <pc:sldMk cId="3979237761" sldId="272"/>
            <ac:spMk id="2" creationId="{5A817F65-0249-4813-916F-D22CF5F41D8C}"/>
          </ac:spMkLst>
        </pc:spChg>
        <pc:spChg chg="mod">
          <ac:chgData name="Li Lixiang" userId="6104bbfcb56aea79" providerId="LiveId" clId="{8F24DB6C-69C5-4C84-9714-7DFF6EE8307D}" dt="2021-08-29T10:23:41.056" v="6769" actId="20577"/>
          <ac:spMkLst>
            <pc:docMk/>
            <pc:sldMk cId="3979237761" sldId="272"/>
            <ac:spMk id="3" creationId="{588B000C-CCD7-42E0-A4A2-DB893ED55A0D}"/>
          </ac:spMkLst>
        </pc:spChg>
        <pc:spChg chg="add del mod">
          <ac:chgData name="Li Lixiang" userId="6104bbfcb56aea79" providerId="LiveId" clId="{8F24DB6C-69C5-4C84-9714-7DFF6EE8307D}" dt="2021-08-29T09:21:18.141" v="5870" actId="478"/>
          <ac:spMkLst>
            <pc:docMk/>
            <pc:sldMk cId="3979237761" sldId="272"/>
            <ac:spMk id="4" creationId="{0A86371A-D9DF-47FA-85EE-75BEB055FD63}"/>
          </ac:spMkLst>
        </pc:spChg>
        <pc:spChg chg="add mod">
          <ac:chgData name="Li Lixiang" userId="6104bbfcb56aea79" providerId="LiveId" clId="{8F24DB6C-69C5-4C84-9714-7DFF6EE8307D}" dt="2021-08-29T10:15:58.729" v="6474" actId="1076"/>
          <ac:spMkLst>
            <pc:docMk/>
            <pc:sldMk cId="3979237761" sldId="272"/>
            <ac:spMk id="9" creationId="{D69D23CF-F1DA-4295-93AF-7AE389D9FAD5}"/>
          </ac:spMkLst>
        </pc:spChg>
        <pc:spChg chg="add del mod">
          <ac:chgData name="Li Lixiang" userId="6104bbfcb56aea79" providerId="LiveId" clId="{8F24DB6C-69C5-4C84-9714-7DFF6EE8307D}" dt="2021-08-29T10:19:10.128" v="6670" actId="478"/>
          <ac:spMkLst>
            <pc:docMk/>
            <pc:sldMk cId="3979237761" sldId="272"/>
            <ac:spMk id="12" creationId="{7CF83BD0-1E8A-4C33-B164-F3A7B7501F48}"/>
          </ac:spMkLst>
        </pc:spChg>
        <pc:picChg chg="add del mod">
          <ac:chgData name="Li Lixiang" userId="6104bbfcb56aea79" providerId="LiveId" clId="{8F24DB6C-69C5-4C84-9714-7DFF6EE8307D}" dt="2021-08-29T10:14:24.335" v="6381" actId="478"/>
          <ac:picMkLst>
            <pc:docMk/>
            <pc:sldMk cId="3979237761" sldId="272"/>
            <ac:picMk id="6" creationId="{50F7C8FB-BAE8-481E-8031-00A7ED1D9E0A}"/>
          </ac:picMkLst>
        </pc:picChg>
        <pc:picChg chg="add mod">
          <ac:chgData name="Li Lixiang" userId="6104bbfcb56aea79" providerId="LiveId" clId="{8F24DB6C-69C5-4C84-9714-7DFF6EE8307D}" dt="2021-08-29T10:15:42.802" v="6472" actId="1076"/>
          <ac:picMkLst>
            <pc:docMk/>
            <pc:sldMk cId="3979237761" sldId="272"/>
            <ac:picMk id="8" creationId="{3B3EEE04-D859-42AC-B45C-C8A6C6917AEC}"/>
          </ac:picMkLst>
        </pc:picChg>
        <pc:picChg chg="add mod">
          <ac:chgData name="Li Lixiang" userId="6104bbfcb56aea79" providerId="LiveId" clId="{8F24DB6C-69C5-4C84-9714-7DFF6EE8307D}" dt="2021-08-29T10:14:31.851" v="6383" actId="1076"/>
          <ac:picMkLst>
            <pc:docMk/>
            <pc:sldMk cId="3979237761" sldId="272"/>
            <ac:picMk id="11" creationId="{67148D06-B526-419D-BF1F-BC0867E3FC9E}"/>
          </ac:picMkLst>
        </pc:picChg>
      </pc:sldChg>
      <pc:sldChg chg="delSp modSp add mod">
        <pc:chgData name="Li Lixiang" userId="6104bbfcb56aea79" providerId="LiveId" clId="{8F24DB6C-69C5-4C84-9714-7DFF6EE8307D}" dt="2021-08-29T10:24:11.048" v="6776" actId="20577"/>
        <pc:sldMkLst>
          <pc:docMk/>
          <pc:sldMk cId="3803932970" sldId="273"/>
        </pc:sldMkLst>
        <pc:spChg chg="mod">
          <ac:chgData name="Li Lixiang" userId="6104bbfcb56aea79" providerId="LiveId" clId="{8F24DB6C-69C5-4C84-9714-7DFF6EE8307D}" dt="2021-08-29T10:24:11.048" v="6776" actId="20577"/>
          <ac:spMkLst>
            <pc:docMk/>
            <pc:sldMk cId="3803932970" sldId="273"/>
            <ac:spMk id="3" creationId="{588B000C-CCD7-42E0-A4A2-DB893ED55A0D}"/>
          </ac:spMkLst>
        </pc:spChg>
        <pc:spChg chg="del">
          <ac:chgData name="Li Lixiang" userId="6104bbfcb56aea79" providerId="LiveId" clId="{8F24DB6C-69C5-4C84-9714-7DFF6EE8307D}" dt="2021-08-29T10:18:33.285" v="6649" actId="478"/>
          <ac:spMkLst>
            <pc:docMk/>
            <pc:sldMk cId="3803932970" sldId="273"/>
            <ac:spMk id="9" creationId="{D69D23CF-F1DA-4295-93AF-7AE389D9FAD5}"/>
          </ac:spMkLst>
        </pc:spChg>
        <pc:spChg chg="mod">
          <ac:chgData name="Li Lixiang" userId="6104bbfcb56aea79" providerId="LiveId" clId="{8F24DB6C-69C5-4C84-9714-7DFF6EE8307D}" dt="2021-08-29T10:19:03.277" v="6669" actId="1076"/>
          <ac:spMkLst>
            <pc:docMk/>
            <pc:sldMk cId="3803932970" sldId="273"/>
            <ac:spMk id="12" creationId="{7CF83BD0-1E8A-4C33-B164-F3A7B7501F48}"/>
          </ac:spMkLst>
        </pc:spChg>
        <pc:picChg chg="del">
          <ac:chgData name="Li Lixiang" userId="6104bbfcb56aea79" providerId="LiveId" clId="{8F24DB6C-69C5-4C84-9714-7DFF6EE8307D}" dt="2021-08-29T10:18:29.922" v="6648" actId="478"/>
          <ac:picMkLst>
            <pc:docMk/>
            <pc:sldMk cId="3803932970" sldId="273"/>
            <ac:picMk id="8" creationId="{3B3EEE04-D859-42AC-B45C-C8A6C6917AEC}"/>
          </ac:picMkLst>
        </pc:picChg>
        <pc:picChg chg="del">
          <ac:chgData name="Li Lixiang" userId="6104bbfcb56aea79" providerId="LiveId" clId="{8F24DB6C-69C5-4C84-9714-7DFF6EE8307D}" dt="2021-08-29T10:18:28.625" v="6647" actId="478"/>
          <ac:picMkLst>
            <pc:docMk/>
            <pc:sldMk cId="3803932970" sldId="273"/>
            <ac:picMk id="11" creationId="{67148D06-B526-419D-BF1F-BC0867E3FC9E}"/>
          </ac:picMkLst>
        </pc:picChg>
      </pc:sldChg>
      <pc:sldChg chg="addSp delSp modSp new mod">
        <pc:chgData name="Li Lixiang" userId="6104bbfcb56aea79" providerId="LiveId" clId="{8F24DB6C-69C5-4C84-9714-7DFF6EE8307D}" dt="2021-08-29T10:29:33.044" v="6864" actId="1076"/>
        <pc:sldMkLst>
          <pc:docMk/>
          <pc:sldMk cId="2193788664" sldId="274"/>
        </pc:sldMkLst>
        <pc:spChg chg="mod">
          <ac:chgData name="Li Lixiang" userId="6104bbfcb56aea79" providerId="LiveId" clId="{8F24DB6C-69C5-4C84-9714-7DFF6EE8307D}" dt="2021-08-29T10:28:06.778" v="6861" actId="20577"/>
          <ac:spMkLst>
            <pc:docMk/>
            <pc:sldMk cId="2193788664" sldId="274"/>
            <ac:spMk id="2" creationId="{9CC65AE6-846F-417A-B1D9-DC86107DA419}"/>
          </ac:spMkLst>
        </pc:spChg>
        <pc:spChg chg="del">
          <ac:chgData name="Li Lixiang" userId="6104bbfcb56aea79" providerId="LiveId" clId="{8F24DB6C-69C5-4C84-9714-7DFF6EE8307D}" dt="2021-08-29T10:27:59.021" v="6825" actId="478"/>
          <ac:spMkLst>
            <pc:docMk/>
            <pc:sldMk cId="2193788664" sldId="274"/>
            <ac:spMk id="3" creationId="{AA3EB68E-14A9-492B-8D79-0AC15C800A0A}"/>
          </ac:spMkLst>
        </pc:spChg>
        <pc:picChg chg="add mod">
          <ac:chgData name="Li Lixiang" userId="6104bbfcb56aea79" providerId="LiveId" clId="{8F24DB6C-69C5-4C84-9714-7DFF6EE8307D}" dt="2021-08-29T10:29:33.044" v="6864" actId="1076"/>
          <ac:picMkLst>
            <pc:docMk/>
            <pc:sldMk cId="2193788664" sldId="274"/>
            <ac:picMk id="5" creationId="{B96ABC31-2519-4062-81E6-C1C19154901B}"/>
          </ac:picMkLst>
        </pc:picChg>
      </pc:sldChg>
      <pc:sldChg chg="addSp delSp modSp new mod">
        <pc:chgData name="Li Lixiang" userId="6104bbfcb56aea79" providerId="LiveId" clId="{8F24DB6C-69C5-4C84-9714-7DFF6EE8307D}" dt="2021-08-29T10:30:54.658" v="6899" actId="1076"/>
        <pc:sldMkLst>
          <pc:docMk/>
          <pc:sldMk cId="3858086840" sldId="275"/>
        </pc:sldMkLst>
        <pc:spChg chg="mod">
          <ac:chgData name="Li Lixiang" userId="6104bbfcb56aea79" providerId="LiveId" clId="{8F24DB6C-69C5-4C84-9714-7DFF6EE8307D}" dt="2021-08-29T10:29:48.093" v="6894" actId="20577"/>
          <ac:spMkLst>
            <pc:docMk/>
            <pc:sldMk cId="3858086840" sldId="275"/>
            <ac:spMk id="2" creationId="{DCA51698-9928-49FD-83D3-43434F53FE66}"/>
          </ac:spMkLst>
        </pc:spChg>
        <pc:spChg chg="del">
          <ac:chgData name="Li Lixiang" userId="6104bbfcb56aea79" providerId="LiveId" clId="{8F24DB6C-69C5-4C84-9714-7DFF6EE8307D}" dt="2021-08-29T10:30:52.052" v="6898" actId="478"/>
          <ac:spMkLst>
            <pc:docMk/>
            <pc:sldMk cId="3858086840" sldId="275"/>
            <ac:spMk id="3" creationId="{A4229903-4DFF-4D09-A439-983627884360}"/>
          </ac:spMkLst>
        </pc:spChg>
        <pc:picChg chg="add mod">
          <ac:chgData name="Li Lixiang" userId="6104bbfcb56aea79" providerId="LiveId" clId="{8F24DB6C-69C5-4C84-9714-7DFF6EE8307D}" dt="2021-08-29T10:30:54.658" v="6899" actId="1076"/>
          <ac:picMkLst>
            <pc:docMk/>
            <pc:sldMk cId="3858086840" sldId="275"/>
            <ac:picMk id="4" creationId="{0E33A63D-9AAA-4D95-9813-94418731CDA0}"/>
          </ac:picMkLst>
        </pc:picChg>
      </pc:sldChg>
    </pc:docChg>
  </pc:docChgLst>
  <pc:docChgLst>
    <pc:chgData name="Li Lixiang" userId="6104bbfcb56aea79" providerId="LiveId" clId="{EE734A7A-B3FC-4B3B-9CBC-7BD32C090A7F}"/>
    <pc:docChg chg="undo custSel addSld delSld modSld">
      <pc:chgData name="Li Lixiang" userId="6104bbfcb56aea79" providerId="LiveId" clId="{EE734A7A-B3FC-4B3B-9CBC-7BD32C090A7F}" dt="2021-09-01T09:02:53.849" v="8396" actId="20577"/>
      <pc:docMkLst>
        <pc:docMk/>
      </pc:docMkLst>
      <pc:sldChg chg="modSp mod">
        <pc:chgData name="Li Lixiang" userId="6104bbfcb56aea79" providerId="LiveId" clId="{EE734A7A-B3FC-4B3B-9CBC-7BD32C090A7F}" dt="2021-09-01T01:50:45.887" v="6266" actId="20577"/>
        <pc:sldMkLst>
          <pc:docMk/>
          <pc:sldMk cId="993770899" sldId="256"/>
        </pc:sldMkLst>
        <pc:spChg chg="mod">
          <ac:chgData name="Li Lixiang" userId="6104bbfcb56aea79" providerId="LiveId" clId="{EE734A7A-B3FC-4B3B-9CBC-7BD32C090A7F}" dt="2021-09-01T01:50:45.887" v="6266" actId="20577"/>
          <ac:spMkLst>
            <pc:docMk/>
            <pc:sldMk cId="993770899" sldId="256"/>
            <ac:spMk id="3" creationId="{7342AE8A-5299-40EC-B93F-BDBB2838E67C}"/>
          </ac:spMkLst>
        </pc:spChg>
      </pc:sldChg>
      <pc:sldChg chg="del">
        <pc:chgData name="Li Lixiang" userId="6104bbfcb56aea79" providerId="LiveId" clId="{EE734A7A-B3FC-4B3B-9CBC-7BD32C090A7F}" dt="2021-08-31T01:33:51.607" v="35" actId="47"/>
        <pc:sldMkLst>
          <pc:docMk/>
          <pc:sldMk cId="4118967571" sldId="257"/>
        </pc:sldMkLst>
      </pc:sldChg>
      <pc:sldChg chg="addSp delSp modSp mod">
        <pc:chgData name="Li Lixiang" userId="6104bbfcb56aea79" providerId="LiveId" clId="{EE734A7A-B3FC-4B3B-9CBC-7BD32C090A7F}" dt="2021-08-31T02:23:52.922" v="99" actId="14100"/>
        <pc:sldMkLst>
          <pc:docMk/>
          <pc:sldMk cId="2618729237" sldId="258"/>
        </pc:sldMkLst>
        <pc:spChg chg="mod">
          <ac:chgData name="Li Lixiang" userId="6104bbfcb56aea79" providerId="LiveId" clId="{EE734A7A-B3FC-4B3B-9CBC-7BD32C090A7F}" dt="2021-08-31T02:22:29.132" v="69" actId="20577"/>
          <ac:spMkLst>
            <pc:docMk/>
            <pc:sldMk cId="2618729237" sldId="258"/>
            <ac:spMk id="3" creationId="{588B000C-CCD7-42E0-A4A2-DB893ED55A0D}"/>
          </ac:spMkLst>
        </pc:spChg>
        <pc:spChg chg="mod">
          <ac:chgData name="Li Lixiang" userId="6104bbfcb56aea79" providerId="LiveId" clId="{EE734A7A-B3FC-4B3B-9CBC-7BD32C090A7F}" dt="2021-08-31T01:35:14.522" v="51" actId="1076"/>
          <ac:spMkLst>
            <pc:docMk/>
            <pc:sldMk cId="2618729237" sldId="258"/>
            <ac:spMk id="4" creationId="{F8010734-1431-4E4B-B64A-C6C8E645D888}"/>
          </ac:spMkLst>
        </pc:spChg>
        <pc:spChg chg="mod">
          <ac:chgData name="Li Lixiang" userId="6104bbfcb56aea79" providerId="LiveId" clId="{EE734A7A-B3FC-4B3B-9CBC-7BD32C090A7F}" dt="2021-08-31T02:23:52.922" v="99" actId="14100"/>
          <ac:spMkLst>
            <pc:docMk/>
            <pc:sldMk cId="2618729237" sldId="258"/>
            <ac:spMk id="8" creationId="{582A2A18-DD6A-4093-95C7-7A28FAD705F1}"/>
          </ac:spMkLst>
        </pc:spChg>
        <pc:picChg chg="add mod">
          <ac:chgData name="Li Lixiang" userId="6104bbfcb56aea79" providerId="LiveId" clId="{EE734A7A-B3FC-4B3B-9CBC-7BD32C090A7F}" dt="2021-08-31T02:22:17.546" v="55" actId="1076"/>
          <ac:picMkLst>
            <pc:docMk/>
            <pc:sldMk cId="2618729237" sldId="258"/>
            <ac:picMk id="6" creationId="{18F715B7-3872-4A7A-9864-6C5E16B1B59E}"/>
          </ac:picMkLst>
        </pc:picChg>
        <pc:picChg chg="add mod ord">
          <ac:chgData name="Li Lixiang" userId="6104bbfcb56aea79" providerId="LiveId" clId="{EE734A7A-B3FC-4B3B-9CBC-7BD32C090A7F}" dt="2021-08-31T02:23:19.012" v="85" actId="1036"/>
          <ac:picMkLst>
            <pc:docMk/>
            <pc:sldMk cId="2618729237" sldId="258"/>
            <ac:picMk id="10" creationId="{53A08A69-185A-43EC-99A5-73AAAA544DA9}"/>
          </ac:picMkLst>
        </pc:picChg>
        <pc:picChg chg="del">
          <ac:chgData name="Li Lixiang" userId="6104bbfcb56aea79" providerId="LiveId" clId="{EE734A7A-B3FC-4B3B-9CBC-7BD32C090A7F}" dt="2021-08-31T02:21:36.046" v="53" actId="478"/>
          <ac:picMkLst>
            <pc:docMk/>
            <pc:sldMk cId="2618729237" sldId="258"/>
            <ac:picMk id="12" creationId="{9439A0FD-F374-4E14-ABBF-8B2AEEB195F3}"/>
          </ac:picMkLst>
        </pc:picChg>
        <pc:picChg chg="add mod ord">
          <ac:chgData name="Li Lixiang" userId="6104bbfcb56aea79" providerId="LiveId" clId="{EE734A7A-B3FC-4B3B-9CBC-7BD32C090A7F}" dt="2021-08-31T02:23:47.247" v="98" actId="1035"/>
          <ac:picMkLst>
            <pc:docMk/>
            <pc:sldMk cId="2618729237" sldId="258"/>
            <ac:picMk id="13" creationId="{D6A1DC88-A1AE-4DDC-8DE3-AA3B4528E52F}"/>
          </ac:picMkLst>
        </pc:picChg>
        <pc:picChg chg="del">
          <ac:chgData name="Li Lixiang" userId="6104bbfcb56aea79" providerId="LiveId" clId="{EE734A7A-B3FC-4B3B-9CBC-7BD32C090A7F}" dt="2021-08-31T02:22:34.213" v="70" actId="478"/>
          <ac:picMkLst>
            <pc:docMk/>
            <pc:sldMk cId="2618729237" sldId="258"/>
            <ac:picMk id="14" creationId="{52208D23-A495-47B6-A22E-CB04159192A3}"/>
          </ac:picMkLst>
        </pc:picChg>
      </pc:sldChg>
      <pc:sldChg chg="del">
        <pc:chgData name="Li Lixiang" userId="6104bbfcb56aea79" providerId="LiveId" clId="{EE734A7A-B3FC-4B3B-9CBC-7BD32C090A7F}" dt="2021-08-31T01:34:43.716" v="37" actId="47"/>
        <pc:sldMkLst>
          <pc:docMk/>
          <pc:sldMk cId="1584354543" sldId="260"/>
        </pc:sldMkLst>
      </pc:sldChg>
      <pc:sldChg chg="addSp delSp modSp mod">
        <pc:chgData name="Li Lixiang" userId="6104bbfcb56aea79" providerId="LiveId" clId="{EE734A7A-B3FC-4B3B-9CBC-7BD32C090A7F}" dt="2021-08-31T02:37:33.905" v="257" actId="1076"/>
        <pc:sldMkLst>
          <pc:docMk/>
          <pc:sldMk cId="246451916" sldId="261"/>
        </pc:sldMkLst>
        <pc:spChg chg="mod">
          <ac:chgData name="Li Lixiang" userId="6104bbfcb56aea79" providerId="LiveId" clId="{EE734A7A-B3FC-4B3B-9CBC-7BD32C090A7F}" dt="2021-08-31T02:24:15.591" v="130" actId="20577"/>
          <ac:spMkLst>
            <pc:docMk/>
            <pc:sldMk cId="246451916" sldId="261"/>
            <ac:spMk id="2" creationId="{5A817F65-0249-4813-916F-D22CF5F41D8C}"/>
          </ac:spMkLst>
        </pc:spChg>
        <pc:spChg chg="mod">
          <ac:chgData name="Li Lixiang" userId="6104bbfcb56aea79" providerId="LiveId" clId="{EE734A7A-B3FC-4B3B-9CBC-7BD32C090A7F}" dt="2021-08-31T02:37:08.936" v="255" actId="20577"/>
          <ac:spMkLst>
            <pc:docMk/>
            <pc:sldMk cId="246451916" sldId="261"/>
            <ac:spMk id="3" creationId="{588B000C-CCD7-42E0-A4A2-DB893ED55A0D}"/>
          </ac:spMkLst>
        </pc:spChg>
        <pc:spChg chg="del">
          <ac:chgData name="Li Lixiang" userId="6104bbfcb56aea79" providerId="LiveId" clId="{EE734A7A-B3FC-4B3B-9CBC-7BD32C090A7F}" dt="2021-08-31T02:25:09.686" v="148" actId="478"/>
          <ac:spMkLst>
            <pc:docMk/>
            <pc:sldMk cId="246451916" sldId="261"/>
            <ac:spMk id="6" creationId="{BE4CB216-A13B-4E8B-BEB7-D652D865E2B9}"/>
          </ac:spMkLst>
        </pc:spChg>
        <pc:picChg chg="add del mod">
          <ac:chgData name="Li Lixiang" userId="6104bbfcb56aea79" providerId="LiveId" clId="{EE734A7A-B3FC-4B3B-9CBC-7BD32C090A7F}" dt="2021-08-31T02:36:51.174" v="230" actId="478"/>
          <ac:picMkLst>
            <pc:docMk/>
            <pc:sldMk cId="246451916" sldId="261"/>
            <ac:picMk id="5" creationId="{7D01FFDD-4674-4500-BA4F-568162BFC82F}"/>
          </ac:picMkLst>
        </pc:picChg>
        <pc:picChg chg="del">
          <ac:chgData name="Li Lixiang" userId="6104bbfcb56aea79" providerId="LiveId" clId="{EE734A7A-B3FC-4B3B-9CBC-7BD32C090A7F}" dt="2021-08-31T02:24:40.205" v="145" actId="478"/>
          <ac:picMkLst>
            <pc:docMk/>
            <pc:sldMk cId="246451916" sldId="261"/>
            <ac:picMk id="8" creationId="{B83C9386-0659-40EA-9F00-7155A58556AD}"/>
          </ac:picMkLst>
        </pc:picChg>
        <pc:picChg chg="add mod">
          <ac:chgData name="Li Lixiang" userId="6104bbfcb56aea79" providerId="LiveId" clId="{EE734A7A-B3FC-4B3B-9CBC-7BD32C090A7F}" dt="2021-08-31T02:37:33.905" v="257" actId="1076"/>
          <ac:picMkLst>
            <pc:docMk/>
            <pc:sldMk cId="246451916" sldId="261"/>
            <ac:picMk id="9" creationId="{39E655C2-44B9-438A-B6D6-37B9FE145D8A}"/>
          </ac:picMkLst>
        </pc:picChg>
      </pc:sldChg>
      <pc:sldChg chg="del">
        <pc:chgData name="Li Lixiang" userId="6104bbfcb56aea79" providerId="LiveId" clId="{EE734A7A-B3FC-4B3B-9CBC-7BD32C090A7F}" dt="2021-08-31T01:34:43.040" v="36" actId="47"/>
        <pc:sldMkLst>
          <pc:docMk/>
          <pc:sldMk cId="3489188295" sldId="262"/>
        </pc:sldMkLst>
      </pc:sldChg>
      <pc:sldChg chg="addSp delSp modSp mod">
        <pc:chgData name="Li Lixiang" userId="6104bbfcb56aea79" providerId="LiveId" clId="{EE734A7A-B3FC-4B3B-9CBC-7BD32C090A7F}" dt="2021-08-31T03:14:42.666" v="859" actId="1076"/>
        <pc:sldMkLst>
          <pc:docMk/>
          <pc:sldMk cId="2587062739" sldId="263"/>
        </pc:sldMkLst>
        <pc:spChg chg="mod">
          <ac:chgData name="Li Lixiang" userId="6104bbfcb56aea79" providerId="LiveId" clId="{EE734A7A-B3FC-4B3B-9CBC-7BD32C090A7F}" dt="2021-08-31T02:39:03.742" v="323" actId="6549"/>
          <ac:spMkLst>
            <pc:docMk/>
            <pc:sldMk cId="2587062739" sldId="263"/>
            <ac:spMk id="2" creationId="{5A817F65-0249-4813-916F-D22CF5F41D8C}"/>
          </ac:spMkLst>
        </pc:spChg>
        <pc:spChg chg="mod">
          <ac:chgData name="Li Lixiang" userId="6104bbfcb56aea79" providerId="LiveId" clId="{EE734A7A-B3FC-4B3B-9CBC-7BD32C090A7F}" dt="2021-08-31T03:14:12.354" v="855" actId="14100"/>
          <ac:spMkLst>
            <pc:docMk/>
            <pc:sldMk cId="2587062739" sldId="263"/>
            <ac:spMk id="3" creationId="{588B000C-CCD7-42E0-A4A2-DB893ED55A0D}"/>
          </ac:spMkLst>
        </pc:spChg>
        <pc:spChg chg="mod">
          <ac:chgData name="Li Lixiang" userId="6104bbfcb56aea79" providerId="LiveId" clId="{EE734A7A-B3FC-4B3B-9CBC-7BD32C090A7F}" dt="2021-08-31T03:14:40.332" v="858" actId="1076"/>
          <ac:spMkLst>
            <pc:docMk/>
            <pc:sldMk cId="2587062739" sldId="263"/>
            <ac:spMk id="7" creationId="{36865DAF-1606-42FE-A154-7E02AFFD13A9}"/>
          </ac:spMkLst>
        </pc:spChg>
        <pc:picChg chg="add mod">
          <ac:chgData name="Li Lixiang" userId="6104bbfcb56aea79" providerId="LiveId" clId="{EE734A7A-B3FC-4B3B-9CBC-7BD32C090A7F}" dt="2021-08-31T03:14:42.666" v="859" actId="1076"/>
          <ac:picMkLst>
            <pc:docMk/>
            <pc:sldMk cId="2587062739" sldId="263"/>
            <ac:picMk id="5" creationId="{DA365916-6930-4978-9056-28A075C0CEFD}"/>
          </ac:picMkLst>
        </pc:picChg>
        <pc:picChg chg="del">
          <ac:chgData name="Li Lixiang" userId="6104bbfcb56aea79" providerId="LiveId" clId="{EE734A7A-B3FC-4B3B-9CBC-7BD32C090A7F}" dt="2021-08-31T02:42:34.726" v="484" actId="478"/>
          <ac:picMkLst>
            <pc:docMk/>
            <pc:sldMk cId="2587062739" sldId="263"/>
            <ac:picMk id="8" creationId="{02FBFB86-5D4E-44E6-B0B0-481C2BD956A4}"/>
          </ac:picMkLst>
        </pc:picChg>
        <pc:picChg chg="del mod">
          <ac:chgData name="Li Lixiang" userId="6104bbfcb56aea79" providerId="LiveId" clId="{EE734A7A-B3FC-4B3B-9CBC-7BD32C090A7F}" dt="2021-08-31T02:42:51.452" v="489" actId="478"/>
          <ac:picMkLst>
            <pc:docMk/>
            <pc:sldMk cId="2587062739" sldId="263"/>
            <ac:picMk id="10" creationId="{B3CD1FA5-3E21-41F2-8236-A5CCD04B5A7C}"/>
          </ac:picMkLst>
        </pc:picChg>
      </pc:sldChg>
      <pc:sldChg chg="addSp delSp modSp mod">
        <pc:chgData name="Li Lixiang" userId="6104bbfcb56aea79" providerId="LiveId" clId="{EE734A7A-B3FC-4B3B-9CBC-7BD32C090A7F}" dt="2021-09-01T03:50:09.283" v="6783" actId="20577"/>
        <pc:sldMkLst>
          <pc:docMk/>
          <pc:sldMk cId="1002109307" sldId="264"/>
        </pc:sldMkLst>
        <pc:spChg chg="mod">
          <ac:chgData name="Li Lixiang" userId="6104bbfcb56aea79" providerId="LiveId" clId="{EE734A7A-B3FC-4B3B-9CBC-7BD32C090A7F}" dt="2021-09-01T03:48:59.589" v="6712" actId="1035"/>
          <ac:spMkLst>
            <pc:docMk/>
            <pc:sldMk cId="1002109307" sldId="264"/>
            <ac:spMk id="2" creationId="{5A817F65-0249-4813-916F-D22CF5F41D8C}"/>
          </ac:spMkLst>
        </pc:spChg>
        <pc:spChg chg="mod">
          <ac:chgData name="Li Lixiang" userId="6104bbfcb56aea79" providerId="LiveId" clId="{EE734A7A-B3FC-4B3B-9CBC-7BD32C090A7F}" dt="2021-09-01T03:49:35.127" v="6722" actId="1035"/>
          <ac:spMkLst>
            <pc:docMk/>
            <pc:sldMk cId="1002109307" sldId="264"/>
            <ac:spMk id="3" creationId="{588B000C-CCD7-42E0-A4A2-DB893ED55A0D}"/>
          </ac:spMkLst>
        </pc:spChg>
        <pc:spChg chg="del">
          <ac:chgData name="Li Lixiang" userId="6104bbfcb56aea79" providerId="LiveId" clId="{EE734A7A-B3FC-4B3B-9CBC-7BD32C090A7F}" dt="2021-08-31T03:27:33.045" v="1524" actId="478"/>
          <ac:spMkLst>
            <pc:docMk/>
            <pc:sldMk cId="1002109307" sldId="264"/>
            <ac:spMk id="9" creationId="{988344B3-9E0A-4B74-9933-1661FDAB3DDC}"/>
          </ac:spMkLst>
        </pc:spChg>
        <pc:spChg chg="add mod">
          <ac:chgData name="Li Lixiang" userId="6104bbfcb56aea79" providerId="LiveId" clId="{EE734A7A-B3FC-4B3B-9CBC-7BD32C090A7F}" dt="2021-09-01T03:49:35.127" v="6722" actId="1035"/>
          <ac:spMkLst>
            <pc:docMk/>
            <pc:sldMk cId="1002109307" sldId="264"/>
            <ac:spMk id="10" creationId="{D624C5E2-71E5-40E8-95F9-49D2AF2F7EB2}"/>
          </ac:spMkLst>
        </pc:spChg>
        <pc:spChg chg="add mod">
          <ac:chgData name="Li Lixiang" userId="6104bbfcb56aea79" providerId="LiveId" clId="{EE734A7A-B3FC-4B3B-9CBC-7BD32C090A7F}" dt="2021-09-01T03:50:09.283" v="6783" actId="20577"/>
          <ac:spMkLst>
            <pc:docMk/>
            <pc:sldMk cId="1002109307" sldId="264"/>
            <ac:spMk id="12" creationId="{D58A5390-E963-4F5B-BA6D-82FD06A46F3D}"/>
          </ac:spMkLst>
        </pc:spChg>
        <pc:spChg chg="add mod">
          <ac:chgData name="Li Lixiang" userId="6104bbfcb56aea79" providerId="LiveId" clId="{EE734A7A-B3FC-4B3B-9CBC-7BD32C090A7F}" dt="2021-09-01T03:49:35.127" v="6722" actId="1035"/>
          <ac:spMkLst>
            <pc:docMk/>
            <pc:sldMk cId="1002109307" sldId="264"/>
            <ac:spMk id="14" creationId="{025D9C6B-4033-44D2-80AC-6C1D6A48B617}"/>
          </ac:spMkLst>
        </pc:spChg>
        <pc:spChg chg="add mod">
          <ac:chgData name="Li Lixiang" userId="6104bbfcb56aea79" providerId="LiveId" clId="{EE734A7A-B3FC-4B3B-9CBC-7BD32C090A7F}" dt="2021-09-01T03:49:35.127" v="6722" actId="1035"/>
          <ac:spMkLst>
            <pc:docMk/>
            <pc:sldMk cId="1002109307" sldId="264"/>
            <ac:spMk id="15" creationId="{72E29A02-2F70-442C-83F5-F2D6E6CEA4B8}"/>
          </ac:spMkLst>
        </pc:spChg>
        <pc:picChg chg="add mod">
          <ac:chgData name="Li Lixiang" userId="6104bbfcb56aea79" providerId="LiveId" clId="{EE734A7A-B3FC-4B3B-9CBC-7BD32C090A7F}" dt="2021-09-01T03:49:35.127" v="6722" actId="1035"/>
          <ac:picMkLst>
            <pc:docMk/>
            <pc:sldMk cId="1002109307" sldId="264"/>
            <ac:picMk id="5" creationId="{272DA097-0698-46F4-87FB-755A248FC8A0}"/>
          </ac:picMkLst>
        </pc:picChg>
        <pc:picChg chg="add mod">
          <ac:chgData name="Li Lixiang" userId="6104bbfcb56aea79" providerId="LiveId" clId="{EE734A7A-B3FC-4B3B-9CBC-7BD32C090A7F}" dt="2021-09-01T03:49:35.127" v="6722" actId="1035"/>
          <ac:picMkLst>
            <pc:docMk/>
            <pc:sldMk cId="1002109307" sldId="264"/>
            <ac:picMk id="7" creationId="{9C9CBAE7-BB4D-4279-997B-36DFDE17D0B6}"/>
          </ac:picMkLst>
        </pc:picChg>
        <pc:picChg chg="add mod">
          <ac:chgData name="Li Lixiang" userId="6104bbfcb56aea79" providerId="LiveId" clId="{EE734A7A-B3FC-4B3B-9CBC-7BD32C090A7F}" dt="2021-09-01T03:49:35.127" v="6722" actId="1035"/>
          <ac:picMkLst>
            <pc:docMk/>
            <pc:sldMk cId="1002109307" sldId="264"/>
            <ac:picMk id="11" creationId="{C19B2114-7D67-4A66-966E-CCD8E5F26768}"/>
          </ac:picMkLst>
        </pc:picChg>
        <pc:picChg chg="add mod">
          <ac:chgData name="Li Lixiang" userId="6104bbfcb56aea79" providerId="LiveId" clId="{EE734A7A-B3FC-4B3B-9CBC-7BD32C090A7F}" dt="2021-09-01T03:49:35.127" v="6722" actId="1035"/>
          <ac:picMkLst>
            <pc:docMk/>
            <pc:sldMk cId="1002109307" sldId="264"/>
            <ac:picMk id="13" creationId="{E2D1C851-8771-4661-9FA6-B008D90E6727}"/>
          </ac:picMkLst>
        </pc:picChg>
      </pc:sldChg>
      <pc:sldChg chg="addSp delSp modSp mod">
        <pc:chgData name="Li Lixiang" userId="6104bbfcb56aea79" providerId="LiveId" clId="{EE734A7A-B3FC-4B3B-9CBC-7BD32C090A7F}" dt="2021-08-31T04:46:33.020" v="2522" actId="1076"/>
        <pc:sldMkLst>
          <pc:docMk/>
          <pc:sldMk cId="3684619059" sldId="265"/>
        </pc:sldMkLst>
        <pc:spChg chg="mod">
          <ac:chgData name="Li Lixiang" userId="6104bbfcb56aea79" providerId="LiveId" clId="{EE734A7A-B3FC-4B3B-9CBC-7BD32C090A7F}" dt="2021-08-31T04:13:04.362" v="1676" actId="20577"/>
          <ac:spMkLst>
            <pc:docMk/>
            <pc:sldMk cId="3684619059" sldId="265"/>
            <ac:spMk id="2" creationId="{5A817F65-0249-4813-916F-D22CF5F41D8C}"/>
          </ac:spMkLst>
        </pc:spChg>
        <pc:spChg chg="mod">
          <ac:chgData name="Li Lixiang" userId="6104bbfcb56aea79" providerId="LiveId" clId="{EE734A7A-B3FC-4B3B-9CBC-7BD32C090A7F}" dt="2021-08-31T04:46:18.090" v="2520" actId="20577"/>
          <ac:spMkLst>
            <pc:docMk/>
            <pc:sldMk cId="3684619059" sldId="265"/>
            <ac:spMk id="3" creationId="{588B000C-CCD7-42E0-A4A2-DB893ED55A0D}"/>
          </ac:spMkLst>
        </pc:spChg>
        <pc:spChg chg="del">
          <ac:chgData name="Li Lixiang" userId="6104bbfcb56aea79" providerId="LiveId" clId="{EE734A7A-B3FC-4B3B-9CBC-7BD32C090A7F}" dt="2021-08-31T04:13:12.338" v="1677" actId="478"/>
          <ac:spMkLst>
            <pc:docMk/>
            <pc:sldMk cId="3684619059" sldId="265"/>
            <ac:spMk id="5" creationId="{4C60042C-D94E-4BE1-8FA7-7B1B7D124680}"/>
          </ac:spMkLst>
        </pc:spChg>
        <pc:spChg chg="del">
          <ac:chgData name="Li Lixiang" userId="6104bbfcb56aea79" providerId="LiveId" clId="{EE734A7A-B3FC-4B3B-9CBC-7BD32C090A7F}" dt="2021-08-31T04:13:15.494" v="1678" actId="478"/>
          <ac:spMkLst>
            <pc:docMk/>
            <pc:sldMk cId="3684619059" sldId="265"/>
            <ac:spMk id="8" creationId="{4A1693A5-E806-4DA3-B40A-93C03D5F0096}"/>
          </ac:spMkLst>
        </pc:spChg>
        <pc:spChg chg="del">
          <ac:chgData name="Li Lixiang" userId="6104bbfcb56aea79" providerId="LiveId" clId="{EE734A7A-B3FC-4B3B-9CBC-7BD32C090A7F}" dt="2021-08-31T04:13:17.772" v="1679" actId="478"/>
          <ac:spMkLst>
            <pc:docMk/>
            <pc:sldMk cId="3684619059" sldId="265"/>
            <ac:spMk id="10" creationId="{989D4CC0-17AD-41A4-97C3-E04BB9213563}"/>
          </ac:spMkLst>
        </pc:spChg>
        <pc:picChg chg="add mod">
          <ac:chgData name="Li Lixiang" userId="6104bbfcb56aea79" providerId="LiveId" clId="{EE734A7A-B3FC-4B3B-9CBC-7BD32C090A7F}" dt="2021-08-31T04:46:21.973" v="2521" actId="1076"/>
          <ac:picMkLst>
            <pc:docMk/>
            <pc:sldMk cId="3684619059" sldId="265"/>
            <ac:picMk id="6" creationId="{03008FFE-33DC-481E-BB7B-DFABBAE7AE86}"/>
          </ac:picMkLst>
        </pc:picChg>
        <pc:picChg chg="add mod">
          <ac:chgData name="Li Lixiang" userId="6104bbfcb56aea79" providerId="LiveId" clId="{EE734A7A-B3FC-4B3B-9CBC-7BD32C090A7F}" dt="2021-08-31T04:46:33.020" v="2522" actId="1076"/>
          <ac:picMkLst>
            <pc:docMk/>
            <pc:sldMk cId="3684619059" sldId="265"/>
            <ac:picMk id="9" creationId="{40A447B3-3021-41BE-A514-B5A8088C7141}"/>
          </ac:picMkLst>
        </pc:picChg>
      </pc:sldChg>
      <pc:sldChg chg="addSp delSp modSp mod">
        <pc:chgData name="Li Lixiang" userId="6104bbfcb56aea79" providerId="LiveId" clId="{EE734A7A-B3FC-4B3B-9CBC-7BD32C090A7F}" dt="2021-08-31T04:48:34.049" v="3022" actId="1076"/>
        <pc:sldMkLst>
          <pc:docMk/>
          <pc:sldMk cId="3221177523" sldId="266"/>
        </pc:sldMkLst>
        <pc:spChg chg="mod">
          <ac:chgData name="Li Lixiang" userId="6104bbfcb56aea79" providerId="LiveId" clId="{EE734A7A-B3FC-4B3B-9CBC-7BD32C090A7F}" dt="2021-08-31T04:46:55.871" v="2557" actId="20577"/>
          <ac:spMkLst>
            <pc:docMk/>
            <pc:sldMk cId="3221177523" sldId="266"/>
            <ac:spMk id="2" creationId="{5A817F65-0249-4813-916F-D22CF5F41D8C}"/>
          </ac:spMkLst>
        </pc:spChg>
        <pc:spChg chg="mod">
          <ac:chgData name="Li Lixiang" userId="6104bbfcb56aea79" providerId="LiveId" clId="{EE734A7A-B3FC-4B3B-9CBC-7BD32C090A7F}" dt="2021-08-31T04:48:06.372" v="3019" actId="6549"/>
          <ac:spMkLst>
            <pc:docMk/>
            <pc:sldMk cId="3221177523" sldId="266"/>
            <ac:spMk id="3" creationId="{588B000C-CCD7-42E0-A4A2-DB893ED55A0D}"/>
          </ac:spMkLst>
        </pc:spChg>
        <pc:spChg chg="del">
          <ac:chgData name="Li Lixiang" userId="6104bbfcb56aea79" providerId="LiveId" clId="{EE734A7A-B3FC-4B3B-9CBC-7BD32C090A7F}" dt="2021-08-31T04:48:10.702" v="3020" actId="478"/>
          <ac:spMkLst>
            <pc:docMk/>
            <pc:sldMk cId="3221177523" sldId="266"/>
            <ac:spMk id="4" creationId="{6C2DE4AE-1522-4EFB-BCDD-5E599009D113}"/>
          </ac:spMkLst>
        </pc:spChg>
        <pc:picChg chg="add mod">
          <ac:chgData name="Li Lixiang" userId="6104bbfcb56aea79" providerId="LiveId" clId="{EE734A7A-B3FC-4B3B-9CBC-7BD32C090A7F}" dt="2021-08-31T04:48:34.049" v="3022" actId="1076"/>
          <ac:picMkLst>
            <pc:docMk/>
            <pc:sldMk cId="3221177523" sldId="266"/>
            <ac:picMk id="6" creationId="{48829AA1-82CE-4664-9744-5B283EA2DD6D}"/>
          </ac:picMkLst>
        </pc:picChg>
      </pc:sldChg>
      <pc:sldChg chg="addSp delSp modSp mod">
        <pc:chgData name="Li Lixiang" userId="6104bbfcb56aea79" providerId="LiveId" clId="{EE734A7A-B3FC-4B3B-9CBC-7BD32C090A7F}" dt="2021-09-01T02:56:55.282" v="6453" actId="27636"/>
        <pc:sldMkLst>
          <pc:docMk/>
          <pc:sldMk cId="447955575" sldId="267"/>
        </pc:sldMkLst>
        <pc:spChg chg="mod">
          <ac:chgData name="Li Lixiang" userId="6104bbfcb56aea79" providerId="LiveId" clId="{EE734A7A-B3FC-4B3B-9CBC-7BD32C090A7F}" dt="2021-08-31T04:50:23.054" v="3159" actId="20577"/>
          <ac:spMkLst>
            <pc:docMk/>
            <pc:sldMk cId="447955575" sldId="267"/>
            <ac:spMk id="2" creationId="{5A817F65-0249-4813-916F-D22CF5F41D8C}"/>
          </ac:spMkLst>
        </pc:spChg>
        <pc:spChg chg="mod">
          <ac:chgData name="Li Lixiang" userId="6104bbfcb56aea79" providerId="LiveId" clId="{EE734A7A-B3FC-4B3B-9CBC-7BD32C090A7F}" dt="2021-08-31T04:50:59.497" v="3257" actId="20577"/>
          <ac:spMkLst>
            <pc:docMk/>
            <pc:sldMk cId="447955575" sldId="267"/>
            <ac:spMk id="3" creationId="{588B000C-CCD7-42E0-A4A2-DB893ED55A0D}"/>
          </ac:spMkLst>
        </pc:spChg>
        <pc:spChg chg="del">
          <ac:chgData name="Li Lixiang" userId="6104bbfcb56aea79" providerId="LiveId" clId="{EE734A7A-B3FC-4B3B-9CBC-7BD32C090A7F}" dt="2021-08-31T04:51:03.084" v="3258" actId="478"/>
          <ac:spMkLst>
            <pc:docMk/>
            <pc:sldMk cId="447955575" sldId="267"/>
            <ac:spMk id="4" creationId="{349F80DE-580F-4C18-AD09-F29F51C165A4}"/>
          </ac:spMkLst>
        </pc:spChg>
        <pc:spChg chg="add mod">
          <ac:chgData name="Li Lixiang" userId="6104bbfcb56aea79" providerId="LiveId" clId="{EE734A7A-B3FC-4B3B-9CBC-7BD32C090A7F}" dt="2021-09-01T02:56:55.282" v="6453" actId="27636"/>
          <ac:spMkLst>
            <pc:docMk/>
            <pc:sldMk cId="447955575" sldId="267"/>
            <ac:spMk id="5" creationId="{FFD17504-0DC9-4B37-8A08-414D81F5C26C}"/>
          </ac:spMkLst>
        </pc:spChg>
        <pc:picChg chg="add mod">
          <ac:chgData name="Li Lixiang" userId="6104bbfcb56aea79" providerId="LiveId" clId="{EE734A7A-B3FC-4B3B-9CBC-7BD32C090A7F}" dt="2021-08-31T04:56:17.343" v="3539" actId="1076"/>
          <ac:picMkLst>
            <pc:docMk/>
            <pc:sldMk cId="447955575" sldId="267"/>
            <ac:picMk id="7" creationId="{498997D0-0580-4EAD-938A-3A1F78B9A219}"/>
          </ac:picMkLst>
        </pc:picChg>
        <pc:picChg chg="add mod">
          <ac:chgData name="Li Lixiang" userId="6104bbfcb56aea79" providerId="LiveId" clId="{EE734A7A-B3FC-4B3B-9CBC-7BD32C090A7F}" dt="2021-08-31T04:56:39.188" v="3541" actId="1076"/>
          <ac:picMkLst>
            <pc:docMk/>
            <pc:sldMk cId="447955575" sldId="267"/>
            <ac:picMk id="9" creationId="{CC52526B-B91B-4A49-8B2A-85FCEC21E281}"/>
          </ac:picMkLst>
        </pc:picChg>
      </pc:sldChg>
      <pc:sldChg chg="delSp modSp del mod">
        <pc:chgData name="Li Lixiang" userId="6104bbfcb56aea79" providerId="LiveId" clId="{EE734A7A-B3FC-4B3B-9CBC-7BD32C090A7F}" dt="2021-08-31T06:40:03.456" v="3572" actId="47"/>
        <pc:sldMkLst>
          <pc:docMk/>
          <pc:sldMk cId="2743827734" sldId="268"/>
        </pc:sldMkLst>
        <pc:spChg chg="mod">
          <ac:chgData name="Li Lixiang" userId="6104bbfcb56aea79" providerId="LiveId" clId="{EE734A7A-B3FC-4B3B-9CBC-7BD32C090A7F}" dt="2021-08-31T04:56:56.669" v="3570" actId="20577"/>
          <ac:spMkLst>
            <pc:docMk/>
            <pc:sldMk cId="2743827734" sldId="268"/>
            <ac:spMk id="2" creationId="{5A817F65-0249-4813-916F-D22CF5F41D8C}"/>
          </ac:spMkLst>
        </pc:spChg>
        <pc:spChg chg="mod">
          <ac:chgData name="Li Lixiang" userId="6104bbfcb56aea79" providerId="LiveId" clId="{EE734A7A-B3FC-4B3B-9CBC-7BD32C090A7F}" dt="2021-08-31T04:57:00.898" v="3571" actId="14100"/>
          <ac:spMkLst>
            <pc:docMk/>
            <pc:sldMk cId="2743827734" sldId="268"/>
            <ac:spMk id="3" creationId="{588B000C-CCD7-42E0-A4A2-DB893ED55A0D}"/>
          </ac:spMkLst>
        </pc:spChg>
        <pc:picChg chg="del mod">
          <ac:chgData name="Li Lixiang" userId="6104bbfcb56aea79" providerId="LiveId" clId="{EE734A7A-B3FC-4B3B-9CBC-7BD32C090A7F}" dt="2021-08-31T04:56:45.914" v="3543" actId="478"/>
          <ac:picMkLst>
            <pc:docMk/>
            <pc:sldMk cId="2743827734" sldId="268"/>
            <ac:picMk id="6" creationId="{130A5130-B291-4755-AF82-819EF000831E}"/>
          </ac:picMkLst>
        </pc:picChg>
      </pc:sldChg>
      <pc:sldChg chg="addSp delSp modSp mod">
        <pc:chgData name="Li Lixiang" userId="6104bbfcb56aea79" providerId="LiveId" clId="{EE734A7A-B3FC-4B3B-9CBC-7BD32C090A7F}" dt="2021-09-01T03:52:56.434" v="6860" actId="1076"/>
        <pc:sldMkLst>
          <pc:docMk/>
          <pc:sldMk cId="3325377252" sldId="269"/>
        </pc:sldMkLst>
        <pc:spChg chg="mod ord">
          <ac:chgData name="Li Lixiang" userId="6104bbfcb56aea79" providerId="LiveId" clId="{EE734A7A-B3FC-4B3B-9CBC-7BD32C090A7F}" dt="2021-09-01T03:52:34.744" v="6856" actId="1037"/>
          <ac:spMkLst>
            <pc:docMk/>
            <pc:sldMk cId="3325377252" sldId="269"/>
            <ac:spMk id="2" creationId="{5A817F65-0249-4813-916F-D22CF5F41D8C}"/>
          </ac:spMkLst>
        </pc:spChg>
        <pc:spChg chg="mod">
          <ac:chgData name="Li Lixiang" userId="6104bbfcb56aea79" providerId="LiveId" clId="{EE734A7A-B3FC-4B3B-9CBC-7BD32C090A7F}" dt="2021-09-01T03:52:48.631" v="6859" actId="14100"/>
          <ac:spMkLst>
            <pc:docMk/>
            <pc:sldMk cId="3325377252" sldId="269"/>
            <ac:spMk id="3" creationId="{588B000C-CCD7-42E0-A4A2-DB893ED55A0D}"/>
          </ac:spMkLst>
        </pc:spChg>
        <pc:spChg chg="mod">
          <ac:chgData name="Li Lixiang" userId="6104bbfcb56aea79" providerId="LiveId" clId="{EE734A7A-B3FC-4B3B-9CBC-7BD32C090A7F}" dt="2021-09-01T03:52:56.434" v="6860" actId="1076"/>
          <ac:spMkLst>
            <pc:docMk/>
            <pc:sldMk cId="3325377252" sldId="269"/>
            <ac:spMk id="8" creationId="{DA14F1BC-9B6C-40CD-874B-C8C1EA923F0E}"/>
          </ac:spMkLst>
        </pc:spChg>
        <pc:spChg chg="add mod">
          <ac:chgData name="Li Lixiang" userId="6104bbfcb56aea79" providerId="LiveId" clId="{EE734A7A-B3FC-4B3B-9CBC-7BD32C090A7F}" dt="2021-09-01T02:57:00.825" v="6460" actId="313"/>
          <ac:spMkLst>
            <pc:docMk/>
            <pc:sldMk cId="3325377252" sldId="269"/>
            <ac:spMk id="9" creationId="{C0D6D20A-D980-415D-9C71-29C2CC96FDEC}"/>
          </ac:spMkLst>
        </pc:spChg>
        <pc:cxnChg chg="del mod">
          <ac:chgData name="Li Lixiang" userId="6104bbfcb56aea79" providerId="LiveId" clId="{EE734A7A-B3FC-4B3B-9CBC-7BD32C090A7F}" dt="2021-08-31T06:52:07.893" v="3916" actId="478"/>
          <ac:cxnSpMkLst>
            <pc:docMk/>
            <pc:sldMk cId="3325377252" sldId="269"/>
            <ac:cxnSpMk id="10" creationId="{9700E9BF-1D7C-40C3-B4E0-C4DFEE6022DF}"/>
          </ac:cxnSpMkLst>
        </pc:cxnChg>
      </pc:sldChg>
      <pc:sldChg chg="delSp modSp del mod">
        <pc:chgData name="Li Lixiang" userId="6104bbfcb56aea79" providerId="LiveId" clId="{EE734A7A-B3FC-4B3B-9CBC-7BD32C090A7F}" dt="2021-08-31T06:58:43.133" v="3990" actId="47"/>
        <pc:sldMkLst>
          <pc:docMk/>
          <pc:sldMk cId="358550954" sldId="270"/>
        </pc:sldMkLst>
        <pc:spChg chg="mod">
          <ac:chgData name="Li Lixiang" userId="6104bbfcb56aea79" providerId="LiveId" clId="{EE734A7A-B3FC-4B3B-9CBC-7BD32C090A7F}" dt="2021-08-31T06:58:14.125" v="3987" actId="20577"/>
          <ac:spMkLst>
            <pc:docMk/>
            <pc:sldMk cId="358550954" sldId="270"/>
            <ac:spMk id="2" creationId="{5A817F65-0249-4813-916F-D22CF5F41D8C}"/>
          </ac:spMkLst>
        </pc:spChg>
        <pc:spChg chg="del">
          <ac:chgData name="Li Lixiang" userId="6104bbfcb56aea79" providerId="LiveId" clId="{EE734A7A-B3FC-4B3B-9CBC-7BD32C090A7F}" dt="2021-08-31T06:58:21.681" v="3988" actId="478"/>
          <ac:spMkLst>
            <pc:docMk/>
            <pc:sldMk cId="358550954" sldId="270"/>
            <ac:spMk id="10" creationId="{82851E99-2B79-49B0-A5CB-75E64A4C24FE}"/>
          </ac:spMkLst>
        </pc:spChg>
      </pc:sldChg>
      <pc:sldChg chg="addSp modSp mod">
        <pc:chgData name="Li Lixiang" userId="6104bbfcb56aea79" providerId="LiveId" clId="{EE734A7A-B3FC-4B3B-9CBC-7BD32C090A7F}" dt="2021-09-01T02:57:08.754" v="6472" actId="313"/>
        <pc:sldMkLst>
          <pc:docMk/>
          <pc:sldMk cId="3896331203" sldId="271"/>
        </pc:sldMkLst>
        <pc:spChg chg="mod">
          <ac:chgData name="Li Lixiang" userId="6104bbfcb56aea79" providerId="LiveId" clId="{EE734A7A-B3FC-4B3B-9CBC-7BD32C090A7F}" dt="2021-09-01T02:57:08.754" v="6472" actId="313"/>
          <ac:spMkLst>
            <pc:docMk/>
            <pc:sldMk cId="3896331203" sldId="271"/>
            <ac:spMk id="4" creationId="{FA6F510E-CF8C-4806-BC44-5746D2586B83}"/>
          </ac:spMkLst>
        </pc:spChg>
        <pc:spChg chg="mod">
          <ac:chgData name="Li Lixiang" userId="6104bbfcb56aea79" providerId="LiveId" clId="{EE734A7A-B3FC-4B3B-9CBC-7BD32C090A7F}" dt="2021-08-31T13:11:00.386" v="5989" actId="6549"/>
          <ac:spMkLst>
            <pc:docMk/>
            <pc:sldMk cId="3896331203" sldId="271"/>
            <ac:spMk id="10" creationId="{2F263742-DB15-452A-8953-B0B3FA0FC85D}"/>
          </ac:spMkLst>
        </pc:spChg>
        <pc:spChg chg="add mod">
          <ac:chgData name="Li Lixiang" userId="6104bbfcb56aea79" providerId="LiveId" clId="{EE734A7A-B3FC-4B3B-9CBC-7BD32C090A7F}" dt="2021-08-31T13:11:39.128" v="6036" actId="14100"/>
          <ac:spMkLst>
            <pc:docMk/>
            <pc:sldMk cId="3896331203" sldId="271"/>
            <ac:spMk id="12" creationId="{CE645256-D4CD-4B0F-A831-409F97EE4FE7}"/>
          </ac:spMkLst>
        </pc:spChg>
        <pc:cxnChg chg="add mod">
          <ac:chgData name="Li Lixiang" userId="6104bbfcb56aea79" providerId="LiveId" clId="{EE734A7A-B3FC-4B3B-9CBC-7BD32C090A7F}" dt="2021-08-31T13:11:11.483" v="5992" actId="14100"/>
          <ac:cxnSpMkLst>
            <pc:docMk/>
            <pc:sldMk cId="3896331203" sldId="271"/>
            <ac:cxnSpMk id="11" creationId="{DB91134C-BC05-4377-9762-F28D5A1428F0}"/>
          </ac:cxnSpMkLst>
        </pc:cxnChg>
      </pc:sldChg>
      <pc:sldChg chg="addSp delSp modSp mod">
        <pc:chgData name="Li Lixiang" userId="6104bbfcb56aea79" providerId="LiveId" clId="{EE734A7A-B3FC-4B3B-9CBC-7BD32C090A7F}" dt="2021-09-01T02:57:02.192" v="6461" actId="313"/>
        <pc:sldMkLst>
          <pc:docMk/>
          <pc:sldMk cId="3979237761" sldId="272"/>
        </pc:sldMkLst>
        <pc:spChg chg="mod">
          <ac:chgData name="Li Lixiang" userId="6104bbfcb56aea79" providerId="LiveId" clId="{EE734A7A-B3FC-4B3B-9CBC-7BD32C090A7F}" dt="2021-08-31T06:58:41.140" v="3989"/>
          <ac:spMkLst>
            <pc:docMk/>
            <pc:sldMk cId="3979237761" sldId="272"/>
            <ac:spMk id="2" creationId="{5A817F65-0249-4813-916F-D22CF5F41D8C}"/>
          </ac:spMkLst>
        </pc:spChg>
        <pc:spChg chg="mod">
          <ac:chgData name="Li Lixiang" userId="6104bbfcb56aea79" providerId="LiveId" clId="{EE734A7A-B3FC-4B3B-9CBC-7BD32C090A7F}" dt="2021-08-31T07:15:32.200" v="4031" actId="20577"/>
          <ac:spMkLst>
            <pc:docMk/>
            <pc:sldMk cId="3979237761" sldId="272"/>
            <ac:spMk id="3" creationId="{588B000C-CCD7-42E0-A4A2-DB893ED55A0D}"/>
          </ac:spMkLst>
        </pc:spChg>
        <pc:spChg chg="mod">
          <ac:chgData name="Li Lixiang" userId="6104bbfcb56aea79" providerId="LiveId" clId="{EE734A7A-B3FC-4B3B-9CBC-7BD32C090A7F}" dt="2021-09-01T02:57:02.192" v="6461" actId="313"/>
          <ac:spMkLst>
            <pc:docMk/>
            <pc:sldMk cId="3979237761" sldId="272"/>
            <ac:spMk id="9" creationId="{D69D23CF-F1DA-4295-93AF-7AE389D9FAD5}"/>
          </ac:spMkLst>
        </pc:spChg>
        <pc:picChg chg="add mod">
          <ac:chgData name="Li Lixiang" userId="6104bbfcb56aea79" providerId="LiveId" clId="{EE734A7A-B3FC-4B3B-9CBC-7BD32C090A7F}" dt="2021-08-31T07:16:28.986" v="4034" actId="1076"/>
          <ac:picMkLst>
            <pc:docMk/>
            <pc:sldMk cId="3979237761" sldId="272"/>
            <ac:picMk id="5" creationId="{84BF21E0-1271-4105-8DBD-1CB05D80B367}"/>
          </ac:picMkLst>
        </pc:picChg>
        <pc:picChg chg="del">
          <ac:chgData name="Li Lixiang" userId="6104bbfcb56aea79" providerId="LiveId" clId="{EE734A7A-B3FC-4B3B-9CBC-7BD32C090A7F}" dt="2021-08-31T07:15:55.331" v="4032" actId="478"/>
          <ac:picMkLst>
            <pc:docMk/>
            <pc:sldMk cId="3979237761" sldId="272"/>
            <ac:picMk id="11" creationId="{67148D06-B526-419D-BF1F-BC0867E3FC9E}"/>
          </ac:picMkLst>
        </pc:picChg>
      </pc:sldChg>
      <pc:sldChg chg="modSp mod">
        <pc:chgData name="Li Lixiang" userId="6104bbfcb56aea79" providerId="LiveId" clId="{EE734A7A-B3FC-4B3B-9CBC-7BD32C090A7F}" dt="2021-09-01T02:57:05.657" v="6466" actId="313"/>
        <pc:sldMkLst>
          <pc:docMk/>
          <pc:sldMk cId="3803932970" sldId="273"/>
        </pc:sldMkLst>
        <pc:spChg chg="mod">
          <ac:chgData name="Li Lixiang" userId="6104bbfcb56aea79" providerId="LiveId" clId="{EE734A7A-B3FC-4B3B-9CBC-7BD32C090A7F}" dt="2021-08-31T07:16:39.840" v="4035"/>
          <ac:spMkLst>
            <pc:docMk/>
            <pc:sldMk cId="3803932970" sldId="273"/>
            <ac:spMk id="2" creationId="{5A817F65-0249-4813-916F-D22CF5F41D8C}"/>
          </ac:spMkLst>
        </pc:spChg>
        <pc:spChg chg="mod">
          <ac:chgData name="Li Lixiang" userId="6104bbfcb56aea79" providerId="LiveId" clId="{EE734A7A-B3FC-4B3B-9CBC-7BD32C090A7F}" dt="2021-09-01T02:57:05.657" v="6466" actId="313"/>
          <ac:spMkLst>
            <pc:docMk/>
            <pc:sldMk cId="3803932970" sldId="273"/>
            <ac:spMk id="12" creationId="{7CF83BD0-1E8A-4C33-B164-F3A7B7501F48}"/>
          </ac:spMkLst>
        </pc:spChg>
      </pc:sldChg>
      <pc:sldChg chg="del">
        <pc:chgData name="Li Lixiang" userId="6104bbfcb56aea79" providerId="LiveId" clId="{EE734A7A-B3FC-4B3B-9CBC-7BD32C090A7F}" dt="2021-08-31T06:57:55.715" v="3917" actId="47"/>
        <pc:sldMkLst>
          <pc:docMk/>
          <pc:sldMk cId="2193788664" sldId="274"/>
        </pc:sldMkLst>
      </pc:sldChg>
      <pc:sldChg chg="addSp delSp modSp mod">
        <pc:chgData name="Li Lixiang" userId="6104bbfcb56aea79" providerId="LiveId" clId="{EE734A7A-B3FC-4B3B-9CBC-7BD32C090A7F}" dt="2021-08-31T08:44:16.936" v="5395" actId="20577"/>
        <pc:sldMkLst>
          <pc:docMk/>
          <pc:sldMk cId="3858086840" sldId="275"/>
        </pc:sldMkLst>
        <pc:spChg chg="add mod">
          <ac:chgData name="Li Lixiang" userId="6104bbfcb56aea79" providerId="LiveId" clId="{EE734A7A-B3FC-4B3B-9CBC-7BD32C090A7F}" dt="2021-08-31T08:44:16.936" v="5395" actId="20577"/>
          <ac:spMkLst>
            <pc:docMk/>
            <pc:sldMk cId="3858086840" sldId="275"/>
            <ac:spMk id="4" creationId="{EFCFE37D-19A7-49F0-81D5-F9C41FED924A}"/>
          </ac:spMkLst>
        </pc:spChg>
        <pc:picChg chg="del">
          <ac:chgData name="Li Lixiang" userId="6104bbfcb56aea79" providerId="LiveId" clId="{EE734A7A-B3FC-4B3B-9CBC-7BD32C090A7F}" dt="2021-08-31T07:25:53.449" v="4069" actId="478"/>
          <ac:picMkLst>
            <pc:docMk/>
            <pc:sldMk cId="3858086840" sldId="275"/>
            <ac:picMk id="4" creationId="{0E33A63D-9AAA-4D95-9813-94418731CDA0}"/>
          </ac:picMkLst>
        </pc:picChg>
        <pc:picChg chg="add mod">
          <ac:chgData name="Li Lixiang" userId="6104bbfcb56aea79" providerId="LiveId" clId="{EE734A7A-B3FC-4B3B-9CBC-7BD32C090A7F}" dt="2021-08-31T07:28:33.910" v="4073" actId="1076"/>
          <ac:picMkLst>
            <pc:docMk/>
            <pc:sldMk cId="3858086840" sldId="275"/>
            <ac:picMk id="5" creationId="{DF136C8D-8569-42C2-ACCA-F8A2F1CBCBA2}"/>
          </ac:picMkLst>
        </pc:picChg>
        <pc:picChg chg="add mod">
          <ac:chgData name="Li Lixiang" userId="6104bbfcb56aea79" providerId="LiveId" clId="{EE734A7A-B3FC-4B3B-9CBC-7BD32C090A7F}" dt="2021-08-31T07:32:45.057" v="4209" actId="1076"/>
          <ac:picMkLst>
            <pc:docMk/>
            <pc:sldMk cId="3858086840" sldId="275"/>
            <ac:picMk id="6" creationId="{AF52BEFD-215B-453A-89FD-51B29963A5CF}"/>
          </ac:picMkLst>
        </pc:picChg>
      </pc:sldChg>
      <pc:sldChg chg="addSp delSp modSp new mod">
        <pc:chgData name="Li Lixiang" userId="6104bbfcb56aea79" providerId="LiveId" clId="{EE734A7A-B3FC-4B3B-9CBC-7BD32C090A7F}" dt="2021-09-01T03:02:03.139" v="6653" actId="1036"/>
        <pc:sldMkLst>
          <pc:docMk/>
          <pc:sldMk cId="285818922" sldId="276"/>
        </pc:sldMkLst>
        <pc:spChg chg="mod">
          <ac:chgData name="Li Lixiang" userId="6104bbfcb56aea79" providerId="LiveId" clId="{EE734A7A-B3FC-4B3B-9CBC-7BD32C090A7F}" dt="2021-08-31T02:39:59.321" v="357" actId="20577"/>
          <ac:spMkLst>
            <pc:docMk/>
            <pc:sldMk cId="285818922" sldId="276"/>
            <ac:spMk id="2" creationId="{477E8C87-54FB-4292-8444-21E2C7627A56}"/>
          </ac:spMkLst>
        </pc:spChg>
        <pc:spChg chg="add del mod">
          <ac:chgData name="Li Lixiang" userId="6104bbfcb56aea79" providerId="LiveId" clId="{EE734A7A-B3FC-4B3B-9CBC-7BD32C090A7F}" dt="2021-08-31T02:41:10.199" v="471" actId="21"/>
          <ac:spMkLst>
            <pc:docMk/>
            <pc:sldMk cId="285818922" sldId="276"/>
            <ac:spMk id="3" creationId="{7C298690-2FA3-4AA2-BEA2-9514435CD3F0}"/>
          </ac:spMkLst>
        </pc:spChg>
        <pc:spChg chg="add mod">
          <ac:chgData name="Li Lixiang" userId="6104bbfcb56aea79" providerId="LiveId" clId="{EE734A7A-B3FC-4B3B-9CBC-7BD32C090A7F}" dt="2021-09-01T03:01:55.933" v="6650" actId="1036"/>
          <ac:spMkLst>
            <pc:docMk/>
            <pc:sldMk cId="285818922" sldId="276"/>
            <ac:spMk id="9" creationId="{9D71787D-EC4A-47C4-920C-CA2B0D5BB653}"/>
          </ac:spMkLst>
        </pc:spChg>
        <pc:spChg chg="add mod">
          <ac:chgData name="Li Lixiang" userId="6104bbfcb56aea79" providerId="LiveId" clId="{EE734A7A-B3FC-4B3B-9CBC-7BD32C090A7F}" dt="2021-09-01T03:02:03.139" v="6653" actId="1036"/>
          <ac:spMkLst>
            <pc:docMk/>
            <pc:sldMk cId="285818922" sldId="276"/>
            <ac:spMk id="14" creationId="{3800B569-2778-4E2C-A69A-1CBDCCF39056}"/>
          </ac:spMkLst>
        </pc:spChg>
        <pc:picChg chg="add del mod">
          <ac:chgData name="Li Lixiang" userId="6104bbfcb56aea79" providerId="LiveId" clId="{EE734A7A-B3FC-4B3B-9CBC-7BD32C090A7F}" dt="2021-08-31T02:40:28.855" v="362" actId="22"/>
          <ac:picMkLst>
            <pc:docMk/>
            <pc:sldMk cId="285818922" sldId="276"/>
            <ac:picMk id="5" creationId="{5308F1DE-4EFD-40DB-A619-F6EE1ACAD516}"/>
          </ac:picMkLst>
        </pc:picChg>
        <pc:picChg chg="add del mod ord">
          <ac:chgData name="Li Lixiang" userId="6104bbfcb56aea79" providerId="LiveId" clId="{EE734A7A-B3FC-4B3B-9CBC-7BD32C090A7F}" dt="2021-08-31T02:40:31.993" v="365" actId="22"/>
          <ac:picMkLst>
            <pc:docMk/>
            <pc:sldMk cId="285818922" sldId="276"/>
            <ac:picMk id="7" creationId="{891E79CE-A6A4-455F-8A51-81C1085D5176}"/>
          </ac:picMkLst>
        </pc:picChg>
        <pc:picChg chg="add del mod">
          <ac:chgData name="Li Lixiang" userId="6104bbfcb56aea79" providerId="LiveId" clId="{EE734A7A-B3FC-4B3B-9CBC-7BD32C090A7F}" dt="2021-08-31T02:42:13.341" v="478" actId="478"/>
          <ac:picMkLst>
            <pc:docMk/>
            <pc:sldMk cId="285818922" sldId="276"/>
            <ac:picMk id="11" creationId="{33B17747-4BB7-44E3-80D4-343D78CC347D}"/>
          </ac:picMkLst>
        </pc:picChg>
        <pc:picChg chg="add mod">
          <ac:chgData name="Li Lixiang" userId="6104bbfcb56aea79" providerId="LiveId" clId="{EE734A7A-B3FC-4B3B-9CBC-7BD32C090A7F}" dt="2021-08-31T04:51:59.220" v="3261" actId="1076"/>
          <ac:picMkLst>
            <pc:docMk/>
            <pc:sldMk cId="285818922" sldId="276"/>
            <ac:picMk id="13" creationId="{66F2942C-D1A1-4D69-8523-AEFE9D6DDE3E}"/>
          </ac:picMkLst>
        </pc:picChg>
      </pc:sldChg>
      <pc:sldChg chg="addSp delSp modSp add mod">
        <pc:chgData name="Li Lixiang" userId="6104bbfcb56aea79" providerId="LiveId" clId="{EE734A7A-B3FC-4B3B-9CBC-7BD32C090A7F}" dt="2021-09-01T03:48:28.860" v="6681" actId="1035"/>
        <pc:sldMkLst>
          <pc:docMk/>
          <pc:sldMk cId="3827001385" sldId="277"/>
        </pc:sldMkLst>
        <pc:spChg chg="mod">
          <ac:chgData name="Li Lixiang" userId="6104bbfcb56aea79" providerId="LiveId" clId="{EE734A7A-B3FC-4B3B-9CBC-7BD32C090A7F}" dt="2021-08-31T04:55:06.882" v="3517" actId="1035"/>
          <ac:spMkLst>
            <pc:docMk/>
            <pc:sldMk cId="3827001385" sldId="277"/>
            <ac:spMk id="2" creationId="{5A817F65-0249-4813-916F-D22CF5F41D8C}"/>
          </ac:spMkLst>
        </pc:spChg>
        <pc:spChg chg="mod">
          <ac:chgData name="Li Lixiang" userId="6104bbfcb56aea79" providerId="LiveId" clId="{EE734A7A-B3FC-4B3B-9CBC-7BD32C090A7F}" dt="2021-09-01T03:48:28.860" v="6681" actId="1035"/>
          <ac:spMkLst>
            <pc:docMk/>
            <pc:sldMk cId="3827001385" sldId="277"/>
            <ac:spMk id="3" creationId="{588B000C-CCD7-42E0-A4A2-DB893ED55A0D}"/>
          </ac:spMkLst>
        </pc:spChg>
        <pc:spChg chg="del">
          <ac:chgData name="Li Lixiang" userId="6104bbfcb56aea79" providerId="LiveId" clId="{EE734A7A-B3FC-4B3B-9CBC-7BD32C090A7F}" dt="2021-08-31T03:15:02.323" v="893" actId="478"/>
          <ac:spMkLst>
            <pc:docMk/>
            <pc:sldMk cId="3827001385" sldId="277"/>
            <ac:spMk id="7" creationId="{36865DAF-1606-42FE-A154-7E02AFFD13A9}"/>
          </ac:spMkLst>
        </pc:spChg>
        <pc:spChg chg="add mod">
          <ac:chgData name="Li Lixiang" userId="6104bbfcb56aea79" providerId="LiveId" clId="{EE734A7A-B3FC-4B3B-9CBC-7BD32C090A7F}" dt="2021-09-01T03:48:15.904" v="6659" actId="14100"/>
          <ac:spMkLst>
            <pc:docMk/>
            <pc:sldMk cId="3827001385" sldId="277"/>
            <ac:spMk id="8" creationId="{076DB2EA-234A-41A0-AF45-3310D92841B3}"/>
          </ac:spMkLst>
        </pc:spChg>
        <pc:spChg chg="add mod">
          <ac:chgData name="Li Lixiang" userId="6104bbfcb56aea79" providerId="LiveId" clId="{EE734A7A-B3FC-4B3B-9CBC-7BD32C090A7F}" dt="2021-09-01T03:48:28.860" v="6681" actId="1035"/>
          <ac:spMkLst>
            <pc:docMk/>
            <pc:sldMk cId="3827001385" sldId="277"/>
            <ac:spMk id="9" creationId="{42BB440C-0A31-41F0-BE88-BD347176B35B}"/>
          </ac:spMkLst>
        </pc:spChg>
        <pc:spChg chg="add mod">
          <ac:chgData name="Li Lixiang" userId="6104bbfcb56aea79" providerId="LiveId" clId="{EE734A7A-B3FC-4B3B-9CBC-7BD32C090A7F}" dt="2021-09-01T03:48:28.860" v="6681" actId="1035"/>
          <ac:spMkLst>
            <pc:docMk/>
            <pc:sldMk cId="3827001385" sldId="277"/>
            <ac:spMk id="10" creationId="{66F2ECCE-F3FD-4B30-966B-7E9CE5773520}"/>
          </ac:spMkLst>
        </pc:spChg>
        <pc:spChg chg="add mod">
          <ac:chgData name="Li Lixiang" userId="6104bbfcb56aea79" providerId="LiveId" clId="{EE734A7A-B3FC-4B3B-9CBC-7BD32C090A7F}" dt="2021-09-01T03:48:28.860" v="6681" actId="1035"/>
          <ac:spMkLst>
            <pc:docMk/>
            <pc:sldMk cId="3827001385" sldId="277"/>
            <ac:spMk id="11" creationId="{D008E7D6-E28C-4CD9-B94B-FE146FBED43F}"/>
          </ac:spMkLst>
        </pc:spChg>
        <pc:picChg chg="del">
          <ac:chgData name="Li Lixiang" userId="6104bbfcb56aea79" providerId="LiveId" clId="{EE734A7A-B3FC-4B3B-9CBC-7BD32C090A7F}" dt="2021-08-31T03:15:02.918" v="894" actId="478"/>
          <ac:picMkLst>
            <pc:docMk/>
            <pc:sldMk cId="3827001385" sldId="277"/>
            <ac:picMk id="5" creationId="{DA365916-6930-4978-9056-28A075C0CEFD}"/>
          </ac:picMkLst>
        </pc:picChg>
        <pc:picChg chg="add mod">
          <ac:chgData name="Li Lixiang" userId="6104bbfcb56aea79" providerId="LiveId" clId="{EE734A7A-B3FC-4B3B-9CBC-7BD32C090A7F}" dt="2021-09-01T03:48:28.860" v="6681" actId="1035"/>
          <ac:picMkLst>
            <pc:docMk/>
            <pc:sldMk cId="3827001385" sldId="277"/>
            <ac:picMk id="6" creationId="{CD4345AA-E7BC-464E-9275-C95392AB0FFA}"/>
          </ac:picMkLst>
        </pc:picChg>
      </pc:sldChg>
      <pc:sldChg chg="add del">
        <pc:chgData name="Li Lixiang" userId="6104bbfcb56aea79" providerId="LiveId" clId="{EE734A7A-B3FC-4B3B-9CBC-7BD32C090A7F}" dt="2021-08-31T04:46:40.938" v="2524"/>
        <pc:sldMkLst>
          <pc:docMk/>
          <pc:sldMk cId="78555641" sldId="278"/>
        </pc:sldMkLst>
      </pc:sldChg>
      <pc:sldChg chg="addSp delSp modSp add mod">
        <pc:chgData name="Li Lixiang" userId="6104bbfcb56aea79" providerId="LiveId" clId="{EE734A7A-B3FC-4B3B-9CBC-7BD32C090A7F}" dt="2021-08-31T04:49:46.804" v="3125" actId="14100"/>
        <pc:sldMkLst>
          <pc:docMk/>
          <pc:sldMk cId="2803815402" sldId="278"/>
        </pc:sldMkLst>
        <pc:spChg chg="mod">
          <ac:chgData name="Li Lixiang" userId="6104bbfcb56aea79" providerId="LiveId" clId="{EE734A7A-B3FC-4B3B-9CBC-7BD32C090A7F}" dt="2021-08-31T04:49:46.804" v="3125" actId="14100"/>
          <ac:spMkLst>
            <pc:docMk/>
            <pc:sldMk cId="2803815402" sldId="278"/>
            <ac:spMk id="3" creationId="{588B000C-CCD7-42E0-A4A2-DB893ED55A0D}"/>
          </ac:spMkLst>
        </pc:spChg>
        <pc:picChg chg="add mod">
          <ac:chgData name="Li Lixiang" userId="6104bbfcb56aea79" providerId="LiveId" clId="{EE734A7A-B3FC-4B3B-9CBC-7BD32C090A7F}" dt="2021-08-31T04:49:39.759" v="3108" actId="1076"/>
          <ac:picMkLst>
            <pc:docMk/>
            <pc:sldMk cId="2803815402" sldId="278"/>
            <ac:picMk id="5" creationId="{CAE83526-1160-4579-B795-84EA46DD77D3}"/>
          </ac:picMkLst>
        </pc:picChg>
        <pc:picChg chg="del">
          <ac:chgData name="Li Lixiang" userId="6104bbfcb56aea79" providerId="LiveId" clId="{EE734A7A-B3FC-4B3B-9CBC-7BD32C090A7F}" dt="2021-08-31T04:48:42.364" v="3024" actId="478"/>
          <ac:picMkLst>
            <pc:docMk/>
            <pc:sldMk cId="2803815402" sldId="278"/>
            <ac:picMk id="6" creationId="{48829AA1-82CE-4664-9744-5B283EA2DD6D}"/>
          </ac:picMkLst>
        </pc:picChg>
      </pc:sldChg>
      <pc:sldChg chg="addSp delSp modSp new mod">
        <pc:chgData name="Li Lixiang" userId="6104bbfcb56aea79" providerId="LiveId" clId="{EE734A7A-B3FC-4B3B-9CBC-7BD32C090A7F}" dt="2021-09-01T03:54:49.551" v="6956" actId="1035"/>
        <pc:sldMkLst>
          <pc:docMk/>
          <pc:sldMk cId="1661082993" sldId="279"/>
        </pc:sldMkLst>
        <pc:spChg chg="mod">
          <ac:chgData name="Li Lixiang" userId="6104bbfcb56aea79" providerId="LiveId" clId="{EE734A7A-B3FC-4B3B-9CBC-7BD32C090A7F}" dt="2021-09-01T03:54:49.551" v="6956" actId="1035"/>
          <ac:spMkLst>
            <pc:docMk/>
            <pc:sldMk cId="1661082993" sldId="279"/>
            <ac:spMk id="2" creationId="{59BDD982-CF4F-42FA-9F51-6A1B8821E721}"/>
          </ac:spMkLst>
        </pc:spChg>
        <pc:spChg chg="mod">
          <ac:chgData name="Li Lixiang" userId="6104bbfcb56aea79" providerId="LiveId" clId="{EE734A7A-B3FC-4B3B-9CBC-7BD32C090A7F}" dt="2021-09-01T03:54:49.551" v="6956" actId="1035"/>
          <ac:spMkLst>
            <pc:docMk/>
            <pc:sldMk cId="1661082993" sldId="279"/>
            <ac:spMk id="3" creationId="{13D7E821-BC04-4BB1-BC93-493B2C8FA993}"/>
          </ac:spMkLst>
        </pc:spChg>
        <pc:spChg chg="add mod">
          <ac:chgData name="Li Lixiang" userId="6104bbfcb56aea79" providerId="LiveId" clId="{EE734A7A-B3FC-4B3B-9CBC-7BD32C090A7F}" dt="2021-09-01T02:58:12.168" v="6502" actId="20577"/>
          <ac:spMkLst>
            <pc:docMk/>
            <pc:sldMk cId="1661082993" sldId="279"/>
            <ac:spMk id="6" creationId="{3F9A1C82-F8BC-4707-B130-48ABA5F61BA2}"/>
          </ac:spMkLst>
        </pc:spChg>
        <pc:spChg chg="add del mod">
          <ac:chgData name="Li Lixiang" userId="6104bbfcb56aea79" providerId="LiveId" clId="{EE734A7A-B3FC-4B3B-9CBC-7BD32C090A7F}" dt="2021-08-31T07:52:23.851" v="4653" actId="478"/>
          <ac:spMkLst>
            <pc:docMk/>
            <pc:sldMk cId="1661082993" sldId="279"/>
            <ac:spMk id="7" creationId="{3C2EFCEF-EFA2-48D6-B009-4726E3E47E5F}"/>
          </ac:spMkLst>
        </pc:spChg>
        <pc:spChg chg="add mod">
          <ac:chgData name="Li Lixiang" userId="6104bbfcb56aea79" providerId="LiveId" clId="{EE734A7A-B3FC-4B3B-9CBC-7BD32C090A7F}" dt="2021-09-01T03:00:47.141" v="6612" actId="20577"/>
          <ac:spMkLst>
            <pc:docMk/>
            <pc:sldMk cId="1661082993" sldId="279"/>
            <ac:spMk id="8" creationId="{0E387A2A-AE6C-4AE3-8493-0049C9291CB1}"/>
          </ac:spMkLst>
        </pc:spChg>
        <pc:spChg chg="add mod">
          <ac:chgData name="Li Lixiang" userId="6104bbfcb56aea79" providerId="LiveId" clId="{EE734A7A-B3FC-4B3B-9CBC-7BD32C090A7F}" dt="2021-09-01T03:00:59.760" v="6613" actId="20577"/>
          <ac:spMkLst>
            <pc:docMk/>
            <pc:sldMk cId="1661082993" sldId="279"/>
            <ac:spMk id="11" creationId="{1BF4D0F0-C695-4752-A34D-9EA9A8FA7862}"/>
          </ac:spMkLst>
        </pc:spChg>
        <pc:picChg chg="add del mod">
          <ac:chgData name="Li Lixiang" userId="6104bbfcb56aea79" providerId="LiveId" clId="{EE734A7A-B3FC-4B3B-9CBC-7BD32C090A7F}" dt="2021-08-31T08:34:50.154" v="5225" actId="478"/>
          <ac:picMkLst>
            <pc:docMk/>
            <pc:sldMk cId="1661082993" sldId="279"/>
            <ac:picMk id="5" creationId="{481EED45-769E-4FB4-A638-05208D277822}"/>
          </ac:picMkLst>
        </pc:picChg>
        <pc:picChg chg="add mod">
          <ac:chgData name="Li Lixiang" userId="6104bbfcb56aea79" providerId="LiveId" clId="{EE734A7A-B3FC-4B3B-9CBC-7BD32C090A7F}" dt="2021-08-31T08:35:53.612" v="5246" actId="1036"/>
          <ac:picMkLst>
            <pc:docMk/>
            <pc:sldMk cId="1661082993" sldId="279"/>
            <ac:picMk id="10" creationId="{69DC0510-93DC-4F2C-9565-DE91B00B7058}"/>
          </ac:picMkLst>
        </pc:picChg>
        <pc:picChg chg="add mod">
          <ac:chgData name="Li Lixiang" userId="6104bbfcb56aea79" providerId="LiveId" clId="{EE734A7A-B3FC-4B3B-9CBC-7BD32C090A7F}" dt="2021-08-31T08:35:53.612" v="5246" actId="1036"/>
          <ac:picMkLst>
            <pc:docMk/>
            <pc:sldMk cId="1661082993" sldId="279"/>
            <ac:picMk id="12" creationId="{6EC78C27-3F4C-43B4-B3B4-B7FE22B88DB2}"/>
          </ac:picMkLst>
        </pc:picChg>
        <pc:cxnChg chg="add mod">
          <ac:chgData name="Li Lixiang" userId="6104bbfcb56aea79" providerId="LiveId" clId="{EE734A7A-B3FC-4B3B-9CBC-7BD32C090A7F}" dt="2021-09-01T02:58:39.715" v="6505" actId="14100"/>
          <ac:cxnSpMkLst>
            <pc:docMk/>
            <pc:sldMk cId="1661082993" sldId="279"/>
            <ac:cxnSpMk id="9" creationId="{09A1C289-26E7-4D8F-9F59-5CEA17D40296}"/>
          </ac:cxnSpMkLst>
        </pc:cxnChg>
      </pc:sldChg>
      <pc:sldChg chg="addSp delSp modSp add mod">
        <pc:chgData name="Li Lixiang" userId="6104bbfcb56aea79" providerId="LiveId" clId="{EE734A7A-B3FC-4B3B-9CBC-7BD32C090A7F}" dt="2021-09-01T03:55:37.392" v="6970" actId="20577"/>
        <pc:sldMkLst>
          <pc:docMk/>
          <pc:sldMk cId="3408627816" sldId="280"/>
        </pc:sldMkLst>
        <pc:spChg chg="del mod">
          <ac:chgData name="Li Lixiang" userId="6104bbfcb56aea79" providerId="LiveId" clId="{EE734A7A-B3FC-4B3B-9CBC-7BD32C090A7F}" dt="2021-08-31T08:42:28.060" v="5313" actId="478"/>
          <ac:spMkLst>
            <pc:docMk/>
            <pc:sldMk cId="3408627816" sldId="280"/>
            <ac:spMk id="3" creationId="{13D7E821-BC04-4BB1-BC93-493B2C8FA993}"/>
          </ac:spMkLst>
        </pc:spChg>
        <pc:spChg chg="del">
          <ac:chgData name="Li Lixiang" userId="6104bbfcb56aea79" providerId="LiveId" clId="{EE734A7A-B3FC-4B3B-9CBC-7BD32C090A7F}" dt="2021-08-31T07:53:08.897" v="4746" actId="478"/>
          <ac:spMkLst>
            <pc:docMk/>
            <pc:sldMk cId="3408627816" sldId="280"/>
            <ac:spMk id="6" creationId="{3F9A1C82-F8BC-4707-B130-48ABA5F61BA2}"/>
          </ac:spMkLst>
        </pc:spChg>
        <pc:spChg chg="add mod">
          <ac:chgData name="Li Lixiang" userId="6104bbfcb56aea79" providerId="LiveId" clId="{EE734A7A-B3FC-4B3B-9CBC-7BD32C090A7F}" dt="2021-09-01T02:57:16.429" v="6484" actId="313"/>
          <ac:spMkLst>
            <pc:docMk/>
            <pc:sldMk cId="3408627816" sldId="280"/>
            <ac:spMk id="7" creationId="{0EB60C09-8568-4B7C-B743-08DCFC906B07}"/>
          </ac:spMkLst>
        </pc:spChg>
        <pc:spChg chg="add mod">
          <ac:chgData name="Li Lixiang" userId="6104bbfcb56aea79" providerId="LiveId" clId="{EE734A7A-B3FC-4B3B-9CBC-7BD32C090A7F}" dt="2021-09-01T02:57:18.705" v="6489" actId="313"/>
          <ac:spMkLst>
            <pc:docMk/>
            <pc:sldMk cId="3408627816" sldId="280"/>
            <ac:spMk id="8" creationId="{BED6EF15-CE73-419B-A7CE-FBD7CD629190}"/>
          </ac:spMkLst>
        </pc:spChg>
        <pc:spChg chg="add del mod">
          <ac:chgData name="Li Lixiang" userId="6104bbfcb56aea79" providerId="LiveId" clId="{EE734A7A-B3FC-4B3B-9CBC-7BD32C090A7F}" dt="2021-08-31T08:42:30.301" v="5314" actId="478"/>
          <ac:spMkLst>
            <pc:docMk/>
            <pc:sldMk cId="3408627816" sldId="280"/>
            <ac:spMk id="9" creationId="{4D316384-4D3E-4695-905C-5F928584DBF8}"/>
          </ac:spMkLst>
        </pc:spChg>
        <pc:spChg chg="add mod">
          <ac:chgData name="Li Lixiang" userId="6104bbfcb56aea79" providerId="LiveId" clId="{EE734A7A-B3FC-4B3B-9CBC-7BD32C090A7F}" dt="2021-08-31T13:10:45.400" v="5987" actId="6549"/>
          <ac:spMkLst>
            <pc:docMk/>
            <pc:sldMk cId="3408627816" sldId="280"/>
            <ac:spMk id="16" creationId="{DD4A0E3D-2092-4C65-9B17-E00CF1D5A78B}"/>
          </ac:spMkLst>
        </pc:spChg>
        <pc:spChg chg="add mod">
          <ac:chgData name="Li Lixiang" userId="6104bbfcb56aea79" providerId="LiveId" clId="{EE734A7A-B3FC-4B3B-9CBC-7BD32C090A7F}" dt="2021-09-01T03:55:37.392" v="6970" actId="20577"/>
          <ac:spMkLst>
            <pc:docMk/>
            <pc:sldMk cId="3408627816" sldId="280"/>
            <ac:spMk id="17" creationId="{F8F28E3F-C8DE-4716-996C-AFFA7AA5364F}"/>
          </ac:spMkLst>
        </pc:spChg>
        <pc:picChg chg="del">
          <ac:chgData name="Li Lixiang" userId="6104bbfcb56aea79" providerId="LiveId" clId="{EE734A7A-B3FC-4B3B-9CBC-7BD32C090A7F}" dt="2021-08-31T07:53:11.005" v="4747" actId="478"/>
          <ac:picMkLst>
            <pc:docMk/>
            <pc:sldMk cId="3408627816" sldId="280"/>
            <ac:picMk id="5" creationId="{481EED45-769E-4FB4-A638-05208D277822}"/>
          </ac:picMkLst>
        </pc:picChg>
        <pc:cxnChg chg="add mod">
          <ac:chgData name="Li Lixiang" userId="6104bbfcb56aea79" providerId="LiveId" clId="{EE734A7A-B3FC-4B3B-9CBC-7BD32C090A7F}" dt="2021-08-31T13:12:43.004" v="6191" actId="14100"/>
          <ac:cxnSpMkLst>
            <pc:docMk/>
            <pc:sldMk cId="3408627816" sldId="280"/>
            <ac:cxnSpMk id="4" creationId="{48F4BE04-8C58-4723-9B3E-AE12D4A8D8D1}"/>
          </ac:cxnSpMkLst>
        </pc:cxnChg>
        <pc:cxnChg chg="add mod">
          <ac:chgData name="Li Lixiang" userId="6104bbfcb56aea79" providerId="LiveId" clId="{EE734A7A-B3FC-4B3B-9CBC-7BD32C090A7F}" dt="2021-08-31T13:10:38.474" v="5986" actId="1035"/>
          <ac:cxnSpMkLst>
            <pc:docMk/>
            <pc:sldMk cId="3408627816" sldId="280"/>
            <ac:cxnSpMk id="12" creationId="{89532D44-FF89-4E7C-8346-265C9EDE81E6}"/>
          </ac:cxnSpMkLst>
        </pc:cxnChg>
        <pc:cxnChg chg="add mod">
          <ac:chgData name="Li Lixiang" userId="6104bbfcb56aea79" providerId="LiveId" clId="{EE734A7A-B3FC-4B3B-9CBC-7BD32C090A7F}" dt="2021-08-31T13:10:20.120" v="5980"/>
          <ac:cxnSpMkLst>
            <pc:docMk/>
            <pc:sldMk cId="3408627816" sldId="280"/>
            <ac:cxnSpMk id="15" creationId="{6718E45C-856C-4B7B-BCBA-793D4ABB0AD5}"/>
          </ac:cxnSpMkLst>
        </pc:cxnChg>
      </pc:sldChg>
      <pc:sldChg chg="addSp delSp modSp new mod">
        <pc:chgData name="Li Lixiang" userId="6104bbfcb56aea79" providerId="LiveId" clId="{EE734A7A-B3FC-4B3B-9CBC-7BD32C090A7F}" dt="2021-08-31T08:43:26.698" v="5372" actId="1076"/>
        <pc:sldMkLst>
          <pc:docMk/>
          <pc:sldMk cId="2749777475" sldId="281"/>
        </pc:sldMkLst>
        <pc:spChg chg="mod">
          <ac:chgData name="Li Lixiang" userId="6104bbfcb56aea79" providerId="LiveId" clId="{EE734A7A-B3FC-4B3B-9CBC-7BD32C090A7F}" dt="2021-08-31T08:42:56.944" v="5368" actId="20577"/>
          <ac:spMkLst>
            <pc:docMk/>
            <pc:sldMk cId="2749777475" sldId="281"/>
            <ac:spMk id="2" creationId="{CB2D50A2-6DD4-4036-9956-987AB5E4DBDA}"/>
          </ac:spMkLst>
        </pc:spChg>
        <pc:spChg chg="del">
          <ac:chgData name="Li Lixiang" userId="6104bbfcb56aea79" providerId="LiveId" clId="{EE734A7A-B3FC-4B3B-9CBC-7BD32C090A7F}" dt="2021-08-31T08:43:00.956" v="5369" actId="478"/>
          <ac:spMkLst>
            <pc:docMk/>
            <pc:sldMk cId="2749777475" sldId="281"/>
            <ac:spMk id="3" creationId="{02A92206-36DD-42C7-976C-C0CFAB1AEE15}"/>
          </ac:spMkLst>
        </pc:spChg>
        <pc:picChg chg="add mod">
          <ac:chgData name="Li Lixiang" userId="6104bbfcb56aea79" providerId="LiveId" clId="{EE734A7A-B3FC-4B3B-9CBC-7BD32C090A7F}" dt="2021-08-31T08:43:26.698" v="5372" actId="1076"/>
          <ac:picMkLst>
            <pc:docMk/>
            <pc:sldMk cId="2749777475" sldId="281"/>
            <ac:picMk id="5" creationId="{90B304E9-A3F8-4977-AD1E-5C7883F0A98B}"/>
          </ac:picMkLst>
        </pc:picChg>
      </pc:sldChg>
      <pc:sldChg chg="addSp delSp modSp add mod">
        <pc:chgData name="Li Lixiang" userId="6104bbfcb56aea79" providerId="LiveId" clId="{EE734A7A-B3FC-4B3B-9CBC-7BD32C090A7F}" dt="2021-08-31T13:02:37.209" v="5906" actId="1035"/>
        <pc:sldMkLst>
          <pc:docMk/>
          <pc:sldMk cId="1126615498" sldId="282"/>
        </pc:sldMkLst>
        <pc:spChg chg="mod">
          <ac:chgData name="Li Lixiang" userId="6104bbfcb56aea79" providerId="LiveId" clId="{EE734A7A-B3FC-4B3B-9CBC-7BD32C090A7F}" dt="2021-08-31T13:00:37.689" v="5692" actId="20577"/>
          <ac:spMkLst>
            <pc:docMk/>
            <pc:sldMk cId="1126615498" sldId="282"/>
            <ac:spMk id="2" creationId="{5A817F65-0249-4813-916F-D22CF5F41D8C}"/>
          </ac:spMkLst>
        </pc:spChg>
        <pc:spChg chg="mod">
          <ac:chgData name="Li Lixiang" userId="6104bbfcb56aea79" providerId="LiveId" clId="{EE734A7A-B3FC-4B3B-9CBC-7BD32C090A7F}" dt="2021-08-31T13:02:29.017" v="5878" actId="20577"/>
          <ac:spMkLst>
            <pc:docMk/>
            <pc:sldMk cId="1126615498" sldId="282"/>
            <ac:spMk id="3" creationId="{588B000C-CCD7-42E0-A4A2-DB893ED55A0D}"/>
          </ac:spMkLst>
        </pc:spChg>
        <pc:spChg chg="add mod">
          <ac:chgData name="Li Lixiang" userId="6104bbfcb56aea79" providerId="LiveId" clId="{EE734A7A-B3FC-4B3B-9CBC-7BD32C090A7F}" dt="2021-08-31T13:02:37.209" v="5906" actId="1035"/>
          <ac:spMkLst>
            <pc:docMk/>
            <pc:sldMk cId="1126615498" sldId="282"/>
            <ac:spMk id="4" creationId="{9D99BEBE-70BC-4248-AF96-CCED82114C1E}"/>
          </ac:spMkLst>
        </pc:spChg>
        <pc:spChg chg="del mod">
          <ac:chgData name="Li Lixiang" userId="6104bbfcb56aea79" providerId="LiveId" clId="{EE734A7A-B3FC-4B3B-9CBC-7BD32C090A7F}" dt="2021-08-31T12:35:24.853" v="5691" actId="478"/>
          <ac:spMkLst>
            <pc:docMk/>
            <pc:sldMk cId="1126615498" sldId="282"/>
            <ac:spMk id="5" creationId="{FFD17504-0DC9-4B37-8A08-414D81F5C26C}"/>
          </ac:spMkLst>
        </pc:spChg>
        <pc:spChg chg="add mod">
          <ac:chgData name="Li Lixiang" userId="6104bbfcb56aea79" providerId="LiveId" clId="{EE734A7A-B3FC-4B3B-9CBC-7BD32C090A7F}" dt="2021-08-31T13:02:37.209" v="5906" actId="1035"/>
          <ac:spMkLst>
            <pc:docMk/>
            <pc:sldMk cId="1126615498" sldId="282"/>
            <ac:spMk id="8" creationId="{D88C325A-7797-41DC-A29F-88A82BF861A8}"/>
          </ac:spMkLst>
        </pc:spChg>
        <pc:spChg chg="add mod">
          <ac:chgData name="Li Lixiang" userId="6104bbfcb56aea79" providerId="LiveId" clId="{EE734A7A-B3FC-4B3B-9CBC-7BD32C090A7F}" dt="2021-08-31T13:02:37.209" v="5906" actId="1035"/>
          <ac:spMkLst>
            <pc:docMk/>
            <pc:sldMk cId="1126615498" sldId="282"/>
            <ac:spMk id="10" creationId="{D8BF5ECC-2FD4-4D0C-A584-E92C3222E230}"/>
          </ac:spMkLst>
        </pc:spChg>
        <pc:spChg chg="add mod">
          <ac:chgData name="Li Lixiang" userId="6104bbfcb56aea79" providerId="LiveId" clId="{EE734A7A-B3FC-4B3B-9CBC-7BD32C090A7F}" dt="2021-08-31T13:02:37.209" v="5906" actId="1035"/>
          <ac:spMkLst>
            <pc:docMk/>
            <pc:sldMk cId="1126615498" sldId="282"/>
            <ac:spMk id="15" creationId="{EFC50A0B-009A-45F5-B141-865875CF79CF}"/>
          </ac:spMkLst>
        </pc:spChg>
        <pc:picChg chg="del">
          <ac:chgData name="Li Lixiang" userId="6104bbfcb56aea79" providerId="LiveId" clId="{EE734A7A-B3FC-4B3B-9CBC-7BD32C090A7F}" dt="2021-08-31T12:33:58.228" v="5648" actId="478"/>
          <ac:picMkLst>
            <pc:docMk/>
            <pc:sldMk cId="1126615498" sldId="282"/>
            <ac:picMk id="7" creationId="{498997D0-0580-4EAD-938A-3A1F78B9A219}"/>
          </ac:picMkLst>
        </pc:picChg>
        <pc:picChg chg="del">
          <ac:chgData name="Li Lixiang" userId="6104bbfcb56aea79" providerId="LiveId" clId="{EE734A7A-B3FC-4B3B-9CBC-7BD32C090A7F}" dt="2021-08-31T12:34:00.092" v="5649" actId="478"/>
          <ac:picMkLst>
            <pc:docMk/>
            <pc:sldMk cId="1126615498" sldId="282"/>
            <ac:picMk id="9" creationId="{CC52526B-B91B-4A49-8B2A-85FCEC21E281}"/>
          </ac:picMkLst>
        </pc:picChg>
        <pc:cxnChg chg="add mod">
          <ac:chgData name="Li Lixiang" userId="6104bbfcb56aea79" providerId="LiveId" clId="{EE734A7A-B3FC-4B3B-9CBC-7BD32C090A7F}" dt="2021-08-31T13:02:37.209" v="5906" actId="1035"/>
          <ac:cxnSpMkLst>
            <pc:docMk/>
            <pc:sldMk cId="1126615498" sldId="282"/>
            <ac:cxnSpMk id="11" creationId="{39F3843F-5EDB-49A2-A4A6-3C851E69E182}"/>
          </ac:cxnSpMkLst>
        </pc:cxnChg>
        <pc:cxnChg chg="add mod">
          <ac:chgData name="Li Lixiang" userId="6104bbfcb56aea79" providerId="LiveId" clId="{EE734A7A-B3FC-4B3B-9CBC-7BD32C090A7F}" dt="2021-08-31T13:02:37.209" v="5906" actId="1035"/>
          <ac:cxnSpMkLst>
            <pc:docMk/>
            <pc:sldMk cId="1126615498" sldId="282"/>
            <ac:cxnSpMk id="12" creationId="{41B76520-474D-4D44-B458-382761B8151E}"/>
          </ac:cxnSpMkLst>
        </pc:cxnChg>
      </pc:sldChg>
      <pc:sldChg chg="addSp delSp modSp add mod">
        <pc:chgData name="Li Lixiang" userId="6104bbfcb56aea79" providerId="LiveId" clId="{EE734A7A-B3FC-4B3B-9CBC-7BD32C090A7F}" dt="2021-08-31T13:22:31.633" v="6243" actId="732"/>
        <pc:sldMkLst>
          <pc:docMk/>
          <pc:sldMk cId="1866813330" sldId="283"/>
        </pc:sldMkLst>
        <pc:spChg chg="del">
          <ac:chgData name="Li Lixiang" userId="6104bbfcb56aea79" providerId="LiveId" clId="{EE734A7A-B3FC-4B3B-9CBC-7BD32C090A7F}" dt="2021-08-31T13:02:45.450" v="5908" actId="478"/>
          <ac:spMkLst>
            <pc:docMk/>
            <pc:sldMk cId="1866813330" sldId="283"/>
            <ac:spMk id="3" creationId="{588B000C-CCD7-42E0-A4A2-DB893ED55A0D}"/>
          </ac:spMkLst>
        </pc:spChg>
        <pc:spChg chg="del">
          <ac:chgData name="Li Lixiang" userId="6104bbfcb56aea79" providerId="LiveId" clId="{EE734A7A-B3FC-4B3B-9CBC-7BD32C090A7F}" dt="2021-08-31T13:02:45.450" v="5908" actId="478"/>
          <ac:spMkLst>
            <pc:docMk/>
            <pc:sldMk cId="1866813330" sldId="283"/>
            <ac:spMk id="4" creationId="{9D99BEBE-70BC-4248-AF96-CCED82114C1E}"/>
          </ac:spMkLst>
        </pc:spChg>
        <pc:spChg chg="add del mod">
          <ac:chgData name="Li Lixiang" userId="6104bbfcb56aea79" providerId="LiveId" clId="{EE734A7A-B3FC-4B3B-9CBC-7BD32C090A7F}" dt="2021-08-31T13:02:47.571" v="5909" actId="478"/>
          <ac:spMkLst>
            <pc:docMk/>
            <pc:sldMk cId="1866813330" sldId="283"/>
            <ac:spMk id="6" creationId="{76E5BF0B-A0FE-4E21-ADD3-2C51359AA98E}"/>
          </ac:spMkLst>
        </pc:spChg>
        <pc:spChg chg="del">
          <ac:chgData name="Li Lixiang" userId="6104bbfcb56aea79" providerId="LiveId" clId="{EE734A7A-B3FC-4B3B-9CBC-7BD32C090A7F}" dt="2021-08-31T13:02:45.450" v="5908" actId="478"/>
          <ac:spMkLst>
            <pc:docMk/>
            <pc:sldMk cId="1866813330" sldId="283"/>
            <ac:spMk id="8" creationId="{D88C325A-7797-41DC-A29F-88A82BF861A8}"/>
          </ac:spMkLst>
        </pc:spChg>
        <pc:spChg chg="del">
          <ac:chgData name="Li Lixiang" userId="6104bbfcb56aea79" providerId="LiveId" clId="{EE734A7A-B3FC-4B3B-9CBC-7BD32C090A7F}" dt="2021-08-31T13:02:45.450" v="5908" actId="478"/>
          <ac:spMkLst>
            <pc:docMk/>
            <pc:sldMk cId="1866813330" sldId="283"/>
            <ac:spMk id="10" creationId="{D8BF5ECC-2FD4-4D0C-A584-E92C3222E230}"/>
          </ac:spMkLst>
        </pc:spChg>
        <pc:spChg chg="del">
          <ac:chgData name="Li Lixiang" userId="6104bbfcb56aea79" providerId="LiveId" clId="{EE734A7A-B3FC-4B3B-9CBC-7BD32C090A7F}" dt="2021-08-31T13:02:45.450" v="5908" actId="478"/>
          <ac:spMkLst>
            <pc:docMk/>
            <pc:sldMk cId="1866813330" sldId="283"/>
            <ac:spMk id="15" creationId="{EFC50A0B-009A-45F5-B141-865875CF79CF}"/>
          </ac:spMkLst>
        </pc:spChg>
        <pc:spChg chg="add mod">
          <ac:chgData name="Li Lixiang" userId="6104bbfcb56aea79" providerId="LiveId" clId="{EE734A7A-B3FC-4B3B-9CBC-7BD32C090A7F}" dt="2021-08-31T13:06:49.363" v="5941" actId="1076"/>
          <ac:spMkLst>
            <pc:docMk/>
            <pc:sldMk cId="1866813330" sldId="283"/>
            <ac:spMk id="18" creationId="{F8C7F50E-42BF-451C-8319-28254A27D151}"/>
          </ac:spMkLst>
        </pc:spChg>
        <pc:spChg chg="add mod">
          <ac:chgData name="Li Lixiang" userId="6104bbfcb56aea79" providerId="LiveId" clId="{EE734A7A-B3FC-4B3B-9CBC-7BD32C090A7F}" dt="2021-08-31T13:21:14.329" v="6197" actId="1076"/>
          <ac:spMkLst>
            <pc:docMk/>
            <pc:sldMk cId="1866813330" sldId="283"/>
            <ac:spMk id="19" creationId="{60BA884F-F0D3-463A-B42A-5DDDAFC29AC0}"/>
          </ac:spMkLst>
        </pc:spChg>
        <pc:spChg chg="add mod ord">
          <ac:chgData name="Li Lixiang" userId="6104bbfcb56aea79" providerId="LiveId" clId="{EE734A7A-B3FC-4B3B-9CBC-7BD32C090A7F}" dt="2021-08-31T13:22:21.555" v="6242" actId="1076"/>
          <ac:spMkLst>
            <pc:docMk/>
            <pc:sldMk cId="1866813330" sldId="283"/>
            <ac:spMk id="20" creationId="{E8FBCCCD-3B37-467B-9448-23D984BE53B8}"/>
          </ac:spMkLst>
        </pc:spChg>
        <pc:picChg chg="add mod ord modCrop">
          <ac:chgData name="Li Lixiang" userId="6104bbfcb56aea79" providerId="LiveId" clId="{EE734A7A-B3FC-4B3B-9CBC-7BD32C090A7F}" dt="2021-08-31T13:21:55.734" v="6238" actId="1038"/>
          <ac:picMkLst>
            <pc:docMk/>
            <pc:sldMk cId="1866813330" sldId="283"/>
            <ac:picMk id="4" creationId="{53EA6099-32D7-4199-9904-53C6AA5D5424}"/>
          </ac:picMkLst>
        </pc:picChg>
        <pc:picChg chg="add mod modCrop">
          <ac:chgData name="Li Lixiang" userId="6104bbfcb56aea79" providerId="LiveId" clId="{EE734A7A-B3FC-4B3B-9CBC-7BD32C090A7F}" dt="2021-08-31T13:22:31.633" v="6243" actId="732"/>
          <ac:picMkLst>
            <pc:docMk/>
            <pc:sldMk cId="1866813330" sldId="283"/>
            <ac:picMk id="6" creationId="{D5BB3636-B053-4CC3-8187-9F7BCE2B9EE0}"/>
          </ac:picMkLst>
        </pc:picChg>
        <pc:picChg chg="add mod modCrop">
          <ac:chgData name="Li Lixiang" userId="6104bbfcb56aea79" providerId="LiveId" clId="{EE734A7A-B3FC-4B3B-9CBC-7BD32C090A7F}" dt="2021-08-31T13:04:38.572" v="5921" actId="1076"/>
          <ac:picMkLst>
            <pc:docMk/>
            <pc:sldMk cId="1866813330" sldId="283"/>
            <ac:picMk id="9" creationId="{43B05E52-D0FE-4633-8742-2B0B7DB32F57}"/>
          </ac:picMkLst>
        </pc:picChg>
        <pc:picChg chg="add del mod modCrop">
          <ac:chgData name="Li Lixiang" userId="6104bbfcb56aea79" providerId="LiveId" clId="{EE734A7A-B3FC-4B3B-9CBC-7BD32C090A7F}" dt="2021-08-31T13:20:39.845" v="6193" actId="478"/>
          <ac:picMkLst>
            <pc:docMk/>
            <pc:sldMk cId="1866813330" sldId="283"/>
            <ac:picMk id="14" creationId="{A5B0200A-6E8F-419A-9BF1-2466AF8F29C9}"/>
          </ac:picMkLst>
        </pc:picChg>
        <pc:picChg chg="add del mod modCrop">
          <ac:chgData name="Li Lixiang" userId="6104bbfcb56aea79" providerId="LiveId" clId="{EE734A7A-B3FC-4B3B-9CBC-7BD32C090A7F}" dt="2021-08-31T13:20:38.223" v="6192" actId="478"/>
          <ac:picMkLst>
            <pc:docMk/>
            <pc:sldMk cId="1866813330" sldId="283"/>
            <ac:picMk id="17" creationId="{A8B13368-A330-4726-9A13-DB203FF17164}"/>
          </ac:picMkLst>
        </pc:picChg>
        <pc:cxnChg chg="del mod">
          <ac:chgData name="Li Lixiang" userId="6104bbfcb56aea79" providerId="LiveId" clId="{EE734A7A-B3FC-4B3B-9CBC-7BD32C090A7F}" dt="2021-08-31T13:02:45.450" v="5908" actId="478"/>
          <ac:cxnSpMkLst>
            <pc:docMk/>
            <pc:sldMk cId="1866813330" sldId="283"/>
            <ac:cxnSpMk id="11" creationId="{39F3843F-5EDB-49A2-A4A6-3C851E69E182}"/>
          </ac:cxnSpMkLst>
        </pc:cxnChg>
        <pc:cxnChg chg="del mod">
          <ac:chgData name="Li Lixiang" userId="6104bbfcb56aea79" providerId="LiveId" clId="{EE734A7A-B3FC-4B3B-9CBC-7BD32C090A7F}" dt="2021-08-31T13:02:45.450" v="5908" actId="478"/>
          <ac:cxnSpMkLst>
            <pc:docMk/>
            <pc:sldMk cId="1866813330" sldId="283"/>
            <ac:cxnSpMk id="12" creationId="{41B76520-474D-4D44-B458-382761B8151E}"/>
          </ac:cxnSpMkLst>
        </pc:cxnChg>
      </pc:sldChg>
      <pc:sldChg chg="addSp modSp new mod">
        <pc:chgData name="Li Lixiang" userId="6104bbfcb56aea79" providerId="LiveId" clId="{EE734A7A-B3FC-4B3B-9CBC-7BD32C090A7F}" dt="2021-09-01T06:16:35.863" v="7456" actId="14100"/>
        <pc:sldMkLst>
          <pc:docMk/>
          <pc:sldMk cId="1828633155" sldId="284"/>
        </pc:sldMkLst>
        <pc:spChg chg="mod">
          <ac:chgData name="Li Lixiang" userId="6104bbfcb56aea79" providerId="LiveId" clId="{EE734A7A-B3FC-4B3B-9CBC-7BD32C090A7F}" dt="2021-09-01T01:51:16.463" v="6292" actId="20577"/>
          <ac:spMkLst>
            <pc:docMk/>
            <pc:sldMk cId="1828633155" sldId="284"/>
            <ac:spMk id="2" creationId="{9CB02F0D-6260-445C-AE2C-8D6301C0DE1C}"/>
          </ac:spMkLst>
        </pc:spChg>
        <pc:spChg chg="mod">
          <ac:chgData name="Li Lixiang" userId="6104bbfcb56aea79" providerId="LiveId" clId="{EE734A7A-B3FC-4B3B-9CBC-7BD32C090A7F}" dt="2021-09-01T06:16:16.242" v="7450" actId="14100"/>
          <ac:spMkLst>
            <pc:docMk/>
            <pc:sldMk cId="1828633155" sldId="284"/>
            <ac:spMk id="3" creationId="{5AFAF904-E5AF-4323-B249-75A661BAE06A}"/>
          </ac:spMkLst>
        </pc:spChg>
        <pc:spChg chg="add mod">
          <ac:chgData name="Li Lixiang" userId="6104bbfcb56aea79" providerId="LiveId" clId="{EE734A7A-B3FC-4B3B-9CBC-7BD32C090A7F}" dt="2021-09-01T06:14:07.295" v="7298" actId="27636"/>
          <ac:spMkLst>
            <pc:docMk/>
            <pc:sldMk cId="1828633155" sldId="284"/>
            <ac:spMk id="4" creationId="{89A7C2A6-CFFA-4D99-A979-40B54A2CA337}"/>
          </ac:spMkLst>
        </pc:spChg>
        <pc:spChg chg="add mod">
          <ac:chgData name="Li Lixiang" userId="6104bbfcb56aea79" providerId="LiveId" clId="{EE734A7A-B3FC-4B3B-9CBC-7BD32C090A7F}" dt="2021-09-01T06:16:35.863" v="7456" actId="14100"/>
          <ac:spMkLst>
            <pc:docMk/>
            <pc:sldMk cId="1828633155" sldId="284"/>
            <ac:spMk id="5" creationId="{D22A9724-B207-4319-B974-827E0112CEA3}"/>
          </ac:spMkLst>
        </pc:spChg>
      </pc:sldChg>
      <pc:sldChg chg="addSp delSp modSp add mod">
        <pc:chgData name="Li Lixiang" userId="6104bbfcb56aea79" providerId="LiveId" clId="{EE734A7A-B3FC-4B3B-9CBC-7BD32C090A7F}" dt="2021-09-01T08:54:50.675" v="8220" actId="20577"/>
        <pc:sldMkLst>
          <pc:docMk/>
          <pc:sldMk cId="3114681584" sldId="285"/>
        </pc:sldMkLst>
        <pc:spChg chg="mod">
          <ac:chgData name="Li Lixiang" userId="6104bbfcb56aea79" providerId="LiveId" clId="{EE734A7A-B3FC-4B3B-9CBC-7BD32C090A7F}" dt="2021-09-01T08:37:05.591" v="7647" actId="1036"/>
          <ac:spMkLst>
            <pc:docMk/>
            <pc:sldMk cId="3114681584" sldId="285"/>
            <ac:spMk id="2" creationId="{9CB02F0D-6260-445C-AE2C-8D6301C0DE1C}"/>
          </ac:spMkLst>
        </pc:spChg>
        <pc:spChg chg="mod">
          <ac:chgData name="Li Lixiang" userId="6104bbfcb56aea79" providerId="LiveId" clId="{EE734A7A-B3FC-4B3B-9CBC-7BD32C090A7F}" dt="2021-09-01T08:37:05.591" v="7647" actId="1036"/>
          <ac:spMkLst>
            <pc:docMk/>
            <pc:sldMk cId="3114681584" sldId="285"/>
            <ac:spMk id="3" creationId="{5AFAF904-E5AF-4323-B249-75A661BAE06A}"/>
          </ac:spMkLst>
        </pc:spChg>
        <pc:spChg chg="del">
          <ac:chgData name="Li Lixiang" userId="6104bbfcb56aea79" providerId="LiveId" clId="{EE734A7A-B3FC-4B3B-9CBC-7BD32C090A7F}" dt="2021-09-01T06:16:56.258" v="7458" actId="478"/>
          <ac:spMkLst>
            <pc:docMk/>
            <pc:sldMk cId="3114681584" sldId="285"/>
            <ac:spMk id="4" creationId="{89A7C2A6-CFFA-4D99-A979-40B54A2CA337}"/>
          </ac:spMkLst>
        </pc:spChg>
        <pc:spChg chg="del">
          <ac:chgData name="Li Lixiang" userId="6104bbfcb56aea79" providerId="LiveId" clId="{EE734A7A-B3FC-4B3B-9CBC-7BD32C090A7F}" dt="2021-09-01T06:16:57.795" v="7459" actId="478"/>
          <ac:spMkLst>
            <pc:docMk/>
            <pc:sldMk cId="3114681584" sldId="285"/>
            <ac:spMk id="5" creationId="{D22A9724-B207-4319-B974-827E0112CEA3}"/>
          </ac:spMkLst>
        </pc:spChg>
        <pc:spChg chg="add mod">
          <ac:chgData name="Li Lixiang" userId="6104bbfcb56aea79" providerId="LiveId" clId="{EE734A7A-B3FC-4B3B-9CBC-7BD32C090A7F}" dt="2021-09-01T08:54:50.675" v="8220" actId="20577"/>
          <ac:spMkLst>
            <pc:docMk/>
            <pc:sldMk cId="3114681584" sldId="285"/>
            <ac:spMk id="12" creationId="{D6C941F3-4378-4C55-B209-163127E9B65D}"/>
          </ac:spMkLst>
        </pc:spChg>
        <pc:picChg chg="add mod modCrop">
          <ac:chgData name="Li Lixiang" userId="6104bbfcb56aea79" providerId="LiveId" clId="{EE734A7A-B3FC-4B3B-9CBC-7BD32C090A7F}" dt="2021-09-01T08:54:21.310" v="8186" actId="1076"/>
          <ac:picMkLst>
            <pc:docMk/>
            <pc:sldMk cId="3114681584" sldId="285"/>
            <ac:picMk id="5" creationId="{4F1FB5CB-5B05-4608-A7BC-A5D4C79FFCF5}"/>
          </ac:picMkLst>
        </pc:picChg>
        <pc:picChg chg="add del mod modCrop">
          <ac:chgData name="Li Lixiang" userId="6104bbfcb56aea79" providerId="LiveId" clId="{EE734A7A-B3FC-4B3B-9CBC-7BD32C090A7F}" dt="2021-09-01T08:36:18.310" v="7623" actId="478"/>
          <ac:picMkLst>
            <pc:docMk/>
            <pc:sldMk cId="3114681584" sldId="285"/>
            <ac:picMk id="7" creationId="{B377D8BA-E2A4-4BF9-AFDB-FEF12BB17948}"/>
          </ac:picMkLst>
        </pc:picChg>
        <pc:picChg chg="add del mod modCrop">
          <ac:chgData name="Li Lixiang" userId="6104bbfcb56aea79" providerId="LiveId" clId="{EE734A7A-B3FC-4B3B-9CBC-7BD32C090A7F}" dt="2021-09-01T08:41:59.837" v="7782" actId="478"/>
          <ac:picMkLst>
            <pc:docMk/>
            <pc:sldMk cId="3114681584" sldId="285"/>
            <ac:picMk id="9" creationId="{D6C3F21D-CE35-4201-BCDA-1A090FD540ED}"/>
          </ac:picMkLst>
        </pc:picChg>
        <pc:picChg chg="add del mod">
          <ac:chgData name="Li Lixiang" userId="6104bbfcb56aea79" providerId="LiveId" clId="{EE734A7A-B3FC-4B3B-9CBC-7BD32C090A7F}" dt="2021-09-01T08:38:15.611" v="7653" actId="478"/>
          <ac:picMkLst>
            <pc:docMk/>
            <pc:sldMk cId="3114681584" sldId="285"/>
            <ac:picMk id="11" creationId="{AC4C2F17-30C4-443F-B64D-8E855842CFB0}"/>
          </ac:picMkLst>
        </pc:picChg>
        <pc:picChg chg="add del mod modCrop">
          <ac:chgData name="Li Lixiang" userId="6104bbfcb56aea79" providerId="LiveId" clId="{EE734A7A-B3FC-4B3B-9CBC-7BD32C090A7F}" dt="2021-09-01T08:45:16.869" v="7813" actId="478"/>
          <ac:picMkLst>
            <pc:docMk/>
            <pc:sldMk cId="3114681584" sldId="285"/>
            <ac:picMk id="14" creationId="{131E220E-7DD8-428E-A55B-A09653865C36}"/>
          </ac:picMkLst>
        </pc:picChg>
        <pc:picChg chg="add del mod modCrop">
          <ac:chgData name="Li Lixiang" userId="6104bbfcb56aea79" providerId="LiveId" clId="{EE734A7A-B3FC-4B3B-9CBC-7BD32C090A7F}" dt="2021-09-01T08:53:38.291" v="8181" actId="478"/>
          <ac:picMkLst>
            <pc:docMk/>
            <pc:sldMk cId="3114681584" sldId="285"/>
            <ac:picMk id="16" creationId="{027931D5-6A7A-4F50-ADAA-75681AEA0535}"/>
          </ac:picMkLst>
        </pc:picChg>
      </pc:sldChg>
      <pc:sldChg chg="addSp delSp modSp add mod">
        <pc:chgData name="Li Lixiang" userId="6104bbfcb56aea79" providerId="LiveId" clId="{EE734A7A-B3FC-4B3B-9CBC-7BD32C090A7F}" dt="2021-09-01T08:55:30.180" v="8292" actId="27636"/>
        <pc:sldMkLst>
          <pc:docMk/>
          <pc:sldMk cId="4034383664" sldId="286"/>
        </pc:sldMkLst>
        <pc:spChg chg="del">
          <ac:chgData name="Li Lixiang" userId="6104bbfcb56aea79" providerId="LiveId" clId="{EE734A7A-B3FC-4B3B-9CBC-7BD32C090A7F}" dt="2021-09-01T08:38:24.375" v="7657" actId="478"/>
          <ac:spMkLst>
            <pc:docMk/>
            <pc:sldMk cId="4034383664" sldId="286"/>
            <ac:spMk id="2" creationId="{9CB02F0D-6260-445C-AE2C-8D6301C0DE1C}"/>
          </ac:spMkLst>
        </pc:spChg>
        <pc:spChg chg="del">
          <ac:chgData name="Li Lixiang" userId="6104bbfcb56aea79" providerId="LiveId" clId="{EE734A7A-B3FC-4B3B-9CBC-7BD32C090A7F}" dt="2021-09-01T08:38:21.058" v="7655" actId="478"/>
          <ac:spMkLst>
            <pc:docMk/>
            <pc:sldMk cId="4034383664" sldId="286"/>
            <ac:spMk id="3" creationId="{5AFAF904-E5AF-4323-B249-75A661BAE06A}"/>
          </ac:spMkLst>
        </pc:spChg>
        <pc:spChg chg="add del mod">
          <ac:chgData name="Li Lixiang" userId="6104bbfcb56aea79" providerId="LiveId" clId="{EE734A7A-B3FC-4B3B-9CBC-7BD32C090A7F}" dt="2021-09-01T08:38:22.711" v="7656" actId="478"/>
          <ac:spMkLst>
            <pc:docMk/>
            <pc:sldMk cId="4034383664" sldId="286"/>
            <ac:spMk id="5" creationId="{113BD1A4-549E-430D-BEC0-2CF4BE06C0F4}"/>
          </ac:spMkLst>
        </pc:spChg>
        <pc:spChg chg="add mod">
          <ac:chgData name="Li Lixiang" userId="6104bbfcb56aea79" providerId="LiveId" clId="{EE734A7A-B3FC-4B3B-9CBC-7BD32C090A7F}" dt="2021-09-01T08:55:13.449" v="8224" actId="14100"/>
          <ac:spMkLst>
            <pc:docMk/>
            <pc:sldMk cId="4034383664" sldId="286"/>
            <ac:spMk id="6" creationId="{BC7C7597-88DA-4171-A3CC-51E05D4C02EC}"/>
          </ac:spMkLst>
        </pc:spChg>
        <pc:spChg chg="add del mod">
          <ac:chgData name="Li Lixiang" userId="6104bbfcb56aea79" providerId="LiveId" clId="{EE734A7A-B3FC-4B3B-9CBC-7BD32C090A7F}" dt="2021-09-01T08:38:26.735" v="7658" actId="478"/>
          <ac:spMkLst>
            <pc:docMk/>
            <pc:sldMk cId="4034383664" sldId="286"/>
            <ac:spMk id="7" creationId="{77F57AA1-E900-4833-B4AB-469F8B623BD8}"/>
          </ac:spMkLst>
        </pc:spChg>
        <pc:spChg chg="add mod">
          <ac:chgData name="Li Lixiang" userId="6104bbfcb56aea79" providerId="LiveId" clId="{EE734A7A-B3FC-4B3B-9CBC-7BD32C090A7F}" dt="2021-09-01T08:55:30.180" v="8292" actId="27636"/>
          <ac:spMkLst>
            <pc:docMk/>
            <pc:sldMk cId="4034383664" sldId="286"/>
            <ac:spMk id="10" creationId="{3CAAACBA-8677-42A8-A734-B93906A442D2}"/>
          </ac:spMkLst>
        </pc:spChg>
        <pc:spChg chg="add mod">
          <ac:chgData name="Li Lixiang" userId="6104bbfcb56aea79" providerId="LiveId" clId="{EE734A7A-B3FC-4B3B-9CBC-7BD32C090A7F}" dt="2021-09-01T08:48:28.712" v="8068" actId="14100"/>
          <ac:spMkLst>
            <pc:docMk/>
            <pc:sldMk cId="4034383664" sldId="286"/>
            <ac:spMk id="13" creationId="{1505C0AD-E162-480D-AC5E-5465A6B88E1F}"/>
          </ac:spMkLst>
        </pc:spChg>
        <pc:spChg chg="add mod">
          <ac:chgData name="Li Lixiang" userId="6104bbfcb56aea79" providerId="LiveId" clId="{EE734A7A-B3FC-4B3B-9CBC-7BD32C090A7F}" dt="2021-09-01T08:48:39.156" v="8071" actId="14100"/>
          <ac:spMkLst>
            <pc:docMk/>
            <pc:sldMk cId="4034383664" sldId="286"/>
            <ac:spMk id="14" creationId="{09ADCF81-4F4B-401E-9B99-CC2DFFC2EDB7}"/>
          </ac:spMkLst>
        </pc:spChg>
        <pc:picChg chg="del">
          <ac:chgData name="Li Lixiang" userId="6104bbfcb56aea79" providerId="LiveId" clId="{EE734A7A-B3FC-4B3B-9CBC-7BD32C090A7F}" dt="2021-09-01T08:38:19.106" v="7654" actId="478"/>
          <ac:picMkLst>
            <pc:docMk/>
            <pc:sldMk cId="4034383664" sldId="286"/>
            <ac:picMk id="9" creationId="{D6C3F21D-CE35-4201-BCDA-1A090FD540ED}"/>
          </ac:picMkLst>
        </pc:picChg>
        <pc:picChg chg="mod modCrop">
          <ac:chgData name="Li Lixiang" userId="6104bbfcb56aea79" providerId="LiveId" clId="{EE734A7A-B3FC-4B3B-9CBC-7BD32C090A7F}" dt="2021-09-01T08:39:37.587" v="7670" actId="1076"/>
          <ac:picMkLst>
            <pc:docMk/>
            <pc:sldMk cId="4034383664" sldId="286"/>
            <ac:picMk id="11" creationId="{AC4C2F17-30C4-443F-B64D-8E855842CFB0}"/>
          </ac:picMkLst>
        </pc:picChg>
        <pc:cxnChg chg="add del mod">
          <ac:chgData name="Li Lixiang" userId="6104bbfcb56aea79" providerId="LiveId" clId="{EE734A7A-B3FC-4B3B-9CBC-7BD32C090A7F}" dt="2021-09-01T08:48:01.266" v="8064"/>
          <ac:cxnSpMkLst>
            <pc:docMk/>
            <pc:sldMk cId="4034383664" sldId="286"/>
            <ac:cxnSpMk id="12" creationId="{D4B5D406-4286-4067-B07E-4B2D3F923E95}"/>
          </ac:cxnSpMkLst>
        </pc:cxnChg>
      </pc:sldChg>
      <pc:sldChg chg="addSp delSp modSp add mod">
        <pc:chgData name="Li Lixiang" userId="6104bbfcb56aea79" providerId="LiveId" clId="{EE734A7A-B3FC-4B3B-9CBC-7BD32C090A7F}" dt="2021-09-01T08:50:29.318" v="8157" actId="20577"/>
        <pc:sldMkLst>
          <pc:docMk/>
          <pc:sldMk cId="1839538480" sldId="287"/>
        </pc:sldMkLst>
        <pc:spChg chg="add mod">
          <ac:chgData name="Li Lixiang" userId="6104bbfcb56aea79" providerId="LiveId" clId="{EE734A7A-B3FC-4B3B-9CBC-7BD32C090A7F}" dt="2021-09-01T08:50:29.318" v="8157" actId="20577"/>
          <ac:spMkLst>
            <pc:docMk/>
            <pc:sldMk cId="1839538480" sldId="287"/>
            <ac:spMk id="7" creationId="{7119D391-B1AE-4194-9C61-69C76049FDF1}"/>
          </ac:spMkLst>
        </pc:spChg>
        <pc:spChg chg="add mod">
          <ac:chgData name="Li Lixiang" userId="6104bbfcb56aea79" providerId="LiveId" clId="{EE734A7A-B3FC-4B3B-9CBC-7BD32C090A7F}" dt="2021-09-01T08:49:20.734" v="8112" actId="14100"/>
          <ac:spMkLst>
            <pc:docMk/>
            <pc:sldMk cId="1839538480" sldId="287"/>
            <ac:spMk id="8" creationId="{A1F83111-8344-471C-BB14-2224FB84E823}"/>
          </ac:spMkLst>
        </pc:spChg>
        <pc:spChg chg="add mod">
          <ac:chgData name="Li Lixiang" userId="6104bbfcb56aea79" providerId="LiveId" clId="{EE734A7A-B3FC-4B3B-9CBC-7BD32C090A7F}" dt="2021-09-01T08:49:27.520" v="8115" actId="14100"/>
          <ac:spMkLst>
            <pc:docMk/>
            <pc:sldMk cId="1839538480" sldId="287"/>
            <ac:spMk id="9" creationId="{B665601B-0D9A-4E8D-A160-9E820982448A}"/>
          </ac:spMkLst>
        </pc:spChg>
        <pc:picChg chg="add del mod modCrop">
          <ac:chgData name="Li Lixiang" userId="6104bbfcb56aea79" providerId="LiveId" clId="{EE734A7A-B3FC-4B3B-9CBC-7BD32C090A7F}" dt="2021-09-01T08:46:09.823" v="7824" actId="478"/>
          <ac:picMkLst>
            <pc:docMk/>
            <pc:sldMk cId="1839538480" sldId="287"/>
            <ac:picMk id="3" creationId="{1E64E7B2-560C-4A84-B882-FE33CD87A1E9}"/>
          </ac:picMkLst>
        </pc:picChg>
        <pc:picChg chg="add mod modCrop">
          <ac:chgData name="Li Lixiang" userId="6104bbfcb56aea79" providerId="LiveId" clId="{EE734A7A-B3FC-4B3B-9CBC-7BD32C090A7F}" dt="2021-09-01T08:46:35.721" v="7828" actId="1076"/>
          <ac:picMkLst>
            <pc:docMk/>
            <pc:sldMk cId="1839538480" sldId="287"/>
            <ac:picMk id="5" creationId="{55DEDE91-84F3-4E23-85B8-88964F31472D}"/>
          </ac:picMkLst>
        </pc:picChg>
        <pc:picChg chg="del">
          <ac:chgData name="Li Lixiang" userId="6104bbfcb56aea79" providerId="LiveId" clId="{EE734A7A-B3FC-4B3B-9CBC-7BD32C090A7F}" dt="2021-09-01T08:38:48.455" v="7664" actId="478"/>
          <ac:picMkLst>
            <pc:docMk/>
            <pc:sldMk cId="1839538480" sldId="287"/>
            <ac:picMk id="11" creationId="{AC4C2F17-30C4-443F-B64D-8E855842CFB0}"/>
          </ac:picMkLst>
        </pc:picChg>
      </pc:sldChg>
      <pc:sldChg chg="addSp delSp modSp new mod">
        <pc:chgData name="Li Lixiang" userId="6104bbfcb56aea79" providerId="LiveId" clId="{EE734A7A-B3FC-4B3B-9CBC-7BD32C090A7F}" dt="2021-09-01T08:53:28.543" v="8180" actId="20577"/>
        <pc:sldMkLst>
          <pc:docMk/>
          <pc:sldMk cId="2952243310" sldId="288"/>
        </pc:sldMkLst>
        <pc:spChg chg="mod">
          <ac:chgData name="Li Lixiang" userId="6104bbfcb56aea79" providerId="LiveId" clId="{EE734A7A-B3FC-4B3B-9CBC-7BD32C090A7F}" dt="2021-09-01T08:53:28.543" v="8180" actId="20577"/>
          <ac:spMkLst>
            <pc:docMk/>
            <pc:sldMk cId="2952243310" sldId="288"/>
            <ac:spMk id="2" creationId="{179EE47B-2607-4C9B-A791-4EBF32AECB71}"/>
          </ac:spMkLst>
        </pc:spChg>
        <pc:spChg chg="del">
          <ac:chgData name="Li Lixiang" userId="6104bbfcb56aea79" providerId="LiveId" clId="{EE734A7A-B3FC-4B3B-9CBC-7BD32C090A7F}" dt="2021-09-01T08:53:12.603" v="8160" actId="478"/>
          <ac:spMkLst>
            <pc:docMk/>
            <pc:sldMk cId="2952243310" sldId="288"/>
            <ac:spMk id="3" creationId="{0786A70B-7833-4B37-856D-CEA91573A1A5}"/>
          </ac:spMkLst>
        </pc:spChg>
        <pc:picChg chg="add mod">
          <ac:chgData name="Li Lixiang" userId="6104bbfcb56aea79" providerId="LiveId" clId="{EE734A7A-B3FC-4B3B-9CBC-7BD32C090A7F}" dt="2021-09-01T08:53:20.366" v="8161" actId="1076"/>
          <ac:picMkLst>
            <pc:docMk/>
            <pc:sldMk cId="2952243310" sldId="288"/>
            <ac:picMk id="5" creationId="{78E1CCFD-1C8E-4E42-8A79-46BA1C929720}"/>
          </ac:picMkLst>
        </pc:picChg>
      </pc:sldChg>
      <pc:sldChg chg="addSp delSp modSp new mod">
        <pc:chgData name="Li Lixiang" userId="6104bbfcb56aea79" providerId="LiveId" clId="{EE734A7A-B3FC-4B3B-9CBC-7BD32C090A7F}" dt="2021-09-01T09:02:53.849" v="8396" actId="20577"/>
        <pc:sldMkLst>
          <pc:docMk/>
          <pc:sldMk cId="3803551730" sldId="289"/>
        </pc:sldMkLst>
        <pc:spChg chg="mod">
          <ac:chgData name="Li Lixiang" userId="6104bbfcb56aea79" providerId="LiveId" clId="{EE734A7A-B3FC-4B3B-9CBC-7BD32C090A7F}" dt="2021-09-01T09:02:53.849" v="8396" actId="20577"/>
          <ac:spMkLst>
            <pc:docMk/>
            <pc:sldMk cId="3803551730" sldId="289"/>
            <ac:spMk id="2" creationId="{0793B92C-18BE-4FAE-9E7C-FC136DBE3B01}"/>
          </ac:spMkLst>
        </pc:spChg>
        <pc:spChg chg="del">
          <ac:chgData name="Li Lixiang" userId="6104bbfcb56aea79" providerId="LiveId" clId="{EE734A7A-B3FC-4B3B-9CBC-7BD32C090A7F}" dt="2021-09-01T08:57:17.821" v="8337" actId="478"/>
          <ac:spMkLst>
            <pc:docMk/>
            <pc:sldMk cId="3803551730" sldId="289"/>
            <ac:spMk id="3" creationId="{08CD54B5-6A88-43DF-941E-13324686F013}"/>
          </ac:spMkLst>
        </pc:spChg>
        <pc:spChg chg="add mod">
          <ac:chgData name="Li Lixiang" userId="6104bbfcb56aea79" providerId="LiveId" clId="{EE734A7A-B3FC-4B3B-9CBC-7BD32C090A7F}" dt="2021-09-01T08:58:04.544" v="8351" actId="1036"/>
          <ac:spMkLst>
            <pc:docMk/>
            <pc:sldMk cId="3803551730" sldId="289"/>
            <ac:spMk id="4" creationId="{F49210E7-F543-44A6-8250-E18EA456A359}"/>
          </ac:spMkLst>
        </pc:spChg>
        <pc:spChg chg="add mod">
          <ac:chgData name="Li Lixiang" userId="6104bbfcb56aea79" providerId="LiveId" clId="{EE734A7A-B3FC-4B3B-9CBC-7BD32C090A7F}" dt="2021-09-01T08:58:04.544" v="8351" actId="1036"/>
          <ac:spMkLst>
            <pc:docMk/>
            <pc:sldMk cId="3803551730" sldId="289"/>
            <ac:spMk id="5" creationId="{586E5FD1-DDAE-497F-B228-F0E43A720662}"/>
          </ac:spMkLst>
        </pc:spChg>
        <pc:spChg chg="add mod">
          <ac:chgData name="Li Lixiang" userId="6104bbfcb56aea79" providerId="LiveId" clId="{EE734A7A-B3FC-4B3B-9CBC-7BD32C090A7F}" dt="2021-09-01T08:58:04.544" v="8351" actId="1036"/>
          <ac:spMkLst>
            <pc:docMk/>
            <pc:sldMk cId="3803551730" sldId="289"/>
            <ac:spMk id="8" creationId="{C575FBFE-FB06-4548-943A-D99B4D6B0CCD}"/>
          </ac:spMkLst>
        </pc:spChg>
        <pc:cxnChg chg="add mod">
          <ac:chgData name="Li Lixiang" userId="6104bbfcb56aea79" providerId="LiveId" clId="{EE734A7A-B3FC-4B3B-9CBC-7BD32C090A7F}" dt="2021-09-01T08:58:04.544" v="8351" actId="1036"/>
          <ac:cxnSpMkLst>
            <pc:docMk/>
            <pc:sldMk cId="3803551730" sldId="289"/>
            <ac:cxnSpMk id="6" creationId="{8EAF0299-7980-40DE-84C7-0F79C54C95EB}"/>
          </ac:cxnSpMkLst>
        </pc:cxnChg>
        <pc:cxnChg chg="add mod">
          <ac:chgData name="Li Lixiang" userId="6104bbfcb56aea79" providerId="LiveId" clId="{EE734A7A-B3FC-4B3B-9CBC-7BD32C090A7F}" dt="2021-09-01T08:58:04.544" v="8351" actId="1036"/>
          <ac:cxnSpMkLst>
            <pc:docMk/>
            <pc:sldMk cId="3803551730" sldId="289"/>
            <ac:cxnSpMk id="7" creationId="{D78C379D-2DB8-4D63-9ACD-0BBF075C9BFC}"/>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9C8A47-5BCC-4501-9B0F-CE724ECA9C86}" type="datetimeFigureOut">
              <a:rPr lang="en-MY" smtClean="0"/>
              <a:t>1/11/2021</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1A1854-2595-407F-A6F3-B9E02B9BC470}" type="slidenum">
              <a:rPr lang="en-MY" smtClean="0"/>
              <a:t>‹#›</a:t>
            </a:fld>
            <a:endParaRPr lang="en-MY"/>
          </a:p>
        </p:txBody>
      </p:sp>
    </p:spTree>
    <p:extLst>
      <p:ext uri="{BB962C8B-B14F-4D97-AF65-F5344CB8AC3E}">
        <p14:creationId xmlns:p14="http://schemas.microsoft.com/office/powerpoint/2010/main" val="285905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A21A1854-2595-407F-A6F3-B9E02B9BC470}" type="slidenum">
              <a:rPr lang="en-MY" smtClean="0"/>
              <a:t>4</a:t>
            </a:fld>
            <a:endParaRPr lang="en-MY"/>
          </a:p>
        </p:txBody>
      </p:sp>
    </p:spTree>
    <p:extLst>
      <p:ext uri="{BB962C8B-B14F-4D97-AF65-F5344CB8AC3E}">
        <p14:creationId xmlns:p14="http://schemas.microsoft.com/office/powerpoint/2010/main" val="326401813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A5B0A250-5CC0-1746-B209-08E8B0DAE6AF}" type="datetimeFigureOut">
              <a:rPr lang="en-US" smtClean="0"/>
              <a:pPr algn="l"/>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9ABCAEC-7D34-E549-A96E-FCEDAADBE4B0}" type="slidenum">
              <a:rPr lang="en-US" smtClean="0"/>
              <a:t>‹#›</a:t>
            </a:fld>
            <a:endParaRPr lang="en-US" dirty="0"/>
          </a:p>
        </p:txBody>
      </p:sp>
    </p:spTree>
    <p:extLst>
      <p:ext uri="{BB962C8B-B14F-4D97-AF65-F5344CB8AC3E}">
        <p14:creationId xmlns:p14="http://schemas.microsoft.com/office/powerpoint/2010/main" val="3301370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21758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278117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646955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5B0A250-5CC0-1746-B209-08E8B0DAE6AF}" type="datetimeFigureOut">
              <a:rPr lang="en-US" smtClean="0"/>
              <a:t>11/1/2021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9ABCAEC-7D34-E549-A96E-FCEDAADBE4B0}" type="slidenum">
              <a:rPr lang="en-US" smtClean="0"/>
              <a:t>‹#›</a:t>
            </a:fld>
            <a:endParaRPr lang="en-US" dirty="0"/>
          </a:p>
        </p:txBody>
      </p:sp>
    </p:spTree>
    <p:extLst>
      <p:ext uri="{BB962C8B-B14F-4D97-AF65-F5344CB8AC3E}">
        <p14:creationId xmlns:p14="http://schemas.microsoft.com/office/powerpoint/2010/main" val="2398901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B0A250-5CC0-1746-B209-08E8B0DAE6AF}" type="datetimeFigureOut">
              <a:rPr lang="en-US" smtClean="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3878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B0A250-5CC0-1746-B209-08E8B0DAE6AF}" type="datetimeFigureOut">
              <a:rPr lang="en-US" smtClean="0"/>
              <a:t>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427190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B0A250-5CC0-1746-B209-08E8B0DAE6AF}" type="datetimeFigureOut">
              <a:rPr lang="en-US" smtClean="0"/>
              <a:t>11/1/2021</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296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0A250-5CC0-1746-B209-08E8B0DAE6AF}" type="datetimeFigureOut">
              <a:rPr lang="en-US" smtClean="0"/>
              <a:pPr/>
              <a:t>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98873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11/1/2021</a:t>
            </a:fld>
            <a:endParaRPr lang="en-US" dirty="0"/>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287825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11/1/2021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50284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5B0A250-5CC0-1746-B209-08E8B0DAE6AF}" type="datetimeFigureOut">
              <a:rPr lang="en-US" smtClean="0"/>
              <a:pPr/>
              <a:t>11/1/2021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96001079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C91C1-9010-4430-9E1F-86D9114237E3}"/>
              </a:ext>
            </a:extLst>
          </p:cNvPr>
          <p:cNvSpPr>
            <a:spLocks noGrp="1"/>
          </p:cNvSpPr>
          <p:nvPr>
            <p:ph type="ctrTitle"/>
          </p:nvPr>
        </p:nvSpPr>
        <p:spPr>
          <a:xfrm>
            <a:off x="6556100" y="1360493"/>
            <a:ext cx="4972511" cy="3106732"/>
          </a:xfrm>
        </p:spPr>
        <p:txBody>
          <a:bodyPr anchor="b">
            <a:normAutofit/>
          </a:bodyPr>
          <a:lstStyle/>
          <a:p>
            <a:r>
              <a:rPr lang="en-US" sz="7200"/>
              <a:t>Python Webapp Programming</a:t>
            </a:r>
            <a:endParaRPr lang="en-MY" sz="7200"/>
          </a:p>
        </p:txBody>
      </p:sp>
      <p:sp>
        <p:nvSpPr>
          <p:cNvPr id="3" name="Subtitle 2">
            <a:extLst>
              <a:ext uri="{FF2B5EF4-FFF2-40B4-BE49-F238E27FC236}">
                <a16:creationId xmlns:a16="http://schemas.microsoft.com/office/drawing/2014/main" id="{7342AE8A-5299-40EC-B93F-BDBB2838E67C}"/>
              </a:ext>
            </a:extLst>
          </p:cNvPr>
          <p:cNvSpPr>
            <a:spLocks noGrp="1"/>
          </p:cNvSpPr>
          <p:nvPr>
            <p:ph type="subTitle" idx="1"/>
          </p:nvPr>
        </p:nvSpPr>
        <p:spPr>
          <a:xfrm>
            <a:off x="6556100" y="4687316"/>
            <a:ext cx="4972512" cy="1517088"/>
          </a:xfrm>
        </p:spPr>
        <p:txBody>
          <a:bodyPr>
            <a:normAutofit/>
          </a:bodyPr>
          <a:lstStyle/>
          <a:p>
            <a:r>
              <a:rPr lang="en-US" dirty="0"/>
              <a:t>Questionnaire app with Django</a:t>
            </a:r>
            <a:endParaRPr lang="en-MY" dirty="0"/>
          </a:p>
          <a:p>
            <a:r>
              <a:rPr lang="en-MY" dirty="0"/>
              <a:t>  --Add Static Files, Add Tests</a:t>
            </a:r>
          </a:p>
        </p:txBody>
      </p:sp>
      <p:pic>
        <p:nvPicPr>
          <p:cNvPr id="4" name="Picture 3" descr="Sphere of mesh and nodes">
            <a:extLst>
              <a:ext uri="{FF2B5EF4-FFF2-40B4-BE49-F238E27FC236}">
                <a16:creationId xmlns:a16="http://schemas.microsoft.com/office/drawing/2014/main" id="{DB5C39A0-E42C-47B2-B449-FA75ACB52455}"/>
              </a:ext>
            </a:extLst>
          </p:cNvPr>
          <p:cNvPicPr>
            <a:picLocks noChangeAspect="1"/>
          </p:cNvPicPr>
          <p:nvPr/>
        </p:nvPicPr>
        <p:blipFill rotWithShape="1">
          <a:blip r:embed="rId2"/>
          <a:srcRect l="32374" r="962"/>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7" name="Freeform: Shape 10">
            <a:extLst>
              <a:ext uri="{FF2B5EF4-FFF2-40B4-BE49-F238E27FC236}">
                <a16:creationId xmlns:a16="http://schemas.microsoft.com/office/drawing/2014/main" id="{0060CE1A-A2ED-43AC-857D-05822177F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8"/>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Tree>
    <p:extLst>
      <p:ext uri="{BB962C8B-B14F-4D97-AF65-F5344CB8AC3E}">
        <p14:creationId xmlns:p14="http://schemas.microsoft.com/office/powerpoint/2010/main" val="993770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59091-EA42-4AE7-8015-B2B7345828FE}"/>
              </a:ext>
            </a:extLst>
          </p:cNvPr>
          <p:cNvSpPr>
            <a:spLocks noGrp="1"/>
          </p:cNvSpPr>
          <p:nvPr>
            <p:ph type="title"/>
          </p:nvPr>
        </p:nvSpPr>
        <p:spPr/>
        <p:txBody>
          <a:bodyPr/>
          <a:lstStyle/>
          <a:p>
            <a:r>
              <a:rPr lang="en-US" dirty="0"/>
              <a:t>Try test with shell</a:t>
            </a:r>
            <a:endParaRPr lang="en-MY" dirty="0"/>
          </a:p>
        </p:txBody>
      </p:sp>
      <p:sp>
        <p:nvSpPr>
          <p:cNvPr id="3" name="Content Placeholder 2">
            <a:extLst>
              <a:ext uri="{FF2B5EF4-FFF2-40B4-BE49-F238E27FC236}">
                <a16:creationId xmlns:a16="http://schemas.microsoft.com/office/drawing/2014/main" id="{FB25B24E-71A8-42B0-AB09-37B2D99AFF8C}"/>
              </a:ext>
            </a:extLst>
          </p:cNvPr>
          <p:cNvSpPr>
            <a:spLocks noGrp="1"/>
          </p:cNvSpPr>
          <p:nvPr>
            <p:ph idx="1"/>
          </p:nvPr>
        </p:nvSpPr>
        <p:spPr/>
        <p:txBody>
          <a:bodyPr/>
          <a:lstStyle/>
          <a:p>
            <a:r>
              <a:rPr lang="en-US" dirty="0"/>
              <a:t>Use one shell to </a:t>
            </a:r>
            <a:r>
              <a:rPr lang="en-US" dirty="0" err="1"/>
              <a:t>runserver</a:t>
            </a:r>
            <a:r>
              <a:rPr lang="en-US" dirty="0"/>
              <a:t>, another shell to start </a:t>
            </a:r>
            <a:r>
              <a:rPr lang="en-US" dirty="0" err="1"/>
              <a:t>django</a:t>
            </a:r>
            <a:r>
              <a:rPr lang="en-US" dirty="0"/>
              <a:t> shell and run some test code</a:t>
            </a:r>
            <a:endParaRPr lang="en-MY" dirty="0"/>
          </a:p>
        </p:txBody>
      </p:sp>
      <p:sp>
        <p:nvSpPr>
          <p:cNvPr id="4" name="Content Placeholder 2">
            <a:extLst>
              <a:ext uri="{FF2B5EF4-FFF2-40B4-BE49-F238E27FC236}">
                <a16:creationId xmlns:a16="http://schemas.microsoft.com/office/drawing/2014/main" id="{4305DEB4-0613-495A-A69D-CD256EFD9E82}"/>
              </a:ext>
            </a:extLst>
          </p:cNvPr>
          <p:cNvSpPr txBox="1">
            <a:spLocks/>
          </p:cNvSpPr>
          <p:nvPr/>
        </p:nvSpPr>
        <p:spPr>
          <a:xfrm>
            <a:off x="6096000" y="3448975"/>
            <a:ext cx="3961009" cy="160934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cd </a:t>
            </a:r>
            <a:r>
              <a:rPr lang="en-US" sz="1400" dirty="0" err="1">
                <a:latin typeface="Cascadia Mono" pitchFamily="50" charset="0"/>
                <a:cs typeface="Cascadia Mono" pitchFamily="50" charset="0"/>
              </a:rPr>
              <a:t>QuestionPrj</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pipenv</a:t>
            </a:r>
            <a:r>
              <a:rPr lang="en-US" sz="1400" dirty="0">
                <a:latin typeface="Cascadia Mono" pitchFamily="50" charset="0"/>
                <a:cs typeface="Cascadia Mono" pitchFamily="50" charset="0"/>
              </a:rPr>
              <a:t> shell</a:t>
            </a: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py</a:t>
            </a:r>
            <a:r>
              <a:rPr lang="en-US" sz="1400" dirty="0">
                <a:latin typeface="Cascadia Mono" pitchFamily="50" charset="0"/>
                <a:cs typeface="Cascadia Mono" pitchFamily="50" charset="0"/>
              </a:rPr>
              <a:t> manage.py shell</a:t>
            </a:r>
          </a:p>
          <a:p>
            <a:pPr marL="0" indent="0">
              <a:buNone/>
            </a:pPr>
            <a:r>
              <a:rPr lang="en-US" sz="1400" dirty="0">
                <a:latin typeface="Cascadia Mono" pitchFamily="50" charset="0"/>
                <a:cs typeface="Cascadia Mono" pitchFamily="50" charset="0"/>
              </a:rPr>
              <a:t>&gt;&gt;&gt; </a:t>
            </a:r>
          </a:p>
        </p:txBody>
      </p:sp>
      <p:sp>
        <p:nvSpPr>
          <p:cNvPr id="5" name="Content Placeholder 2">
            <a:extLst>
              <a:ext uri="{FF2B5EF4-FFF2-40B4-BE49-F238E27FC236}">
                <a16:creationId xmlns:a16="http://schemas.microsoft.com/office/drawing/2014/main" id="{79034778-2F09-42B0-9FE2-BDE6CCE06C73}"/>
              </a:ext>
            </a:extLst>
          </p:cNvPr>
          <p:cNvSpPr txBox="1">
            <a:spLocks/>
          </p:cNvSpPr>
          <p:nvPr/>
        </p:nvSpPr>
        <p:spPr>
          <a:xfrm>
            <a:off x="1063752" y="3429000"/>
            <a:ext cx="3961009" cy="160934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cd </a:t>
            </a:r>
            <a:r>
              <a:rPr lang="en-US" sz="1400" dirty="0" err="1">
                <a:latin typeface="Cascadia Mono" pitchFamily="50" charset="0"/>
                <a:cs typeface="Cascadia Mono" pitchFamily="50" charset="0"/>
              </a:rPr>
              <a:t>QuestionPrj</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pipenv</a:t>
            </a:r>
            <a:r>
              <a:rPr lang="en-US" sz="1400" dirty="0">
                <a:latin typeface="Cascadia Mono" pitchFamily="50" charset="0"/>
                <a:cs typeface="Cascadia Mono" pitchFamily="50" charset="0"/>
              </a:rPr>
              <a:t> shell</a:t>
            </a: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py</a:t>
            </a:r>
            <a:r>
              <a:rPr lang="en-US" sz="1400" dirty="0">
                <a:latin typeface="Cascadia Mono" pitchFamily="50" charset="0"/>
                <a:cs typeface="Cascadia Mono" pitchFamily="50" charset="0"/>
              </a:rPr>
              <a:t> manage.py </a:t>
            </a:r>
            <a:r>
              <a:rPr lang="en-US" sz="1400" dirty="0" err="1">
                <a:latin typeface="Cascadia Mono" pitchFamily="50" charset="0"/>
                <a:cs typeface="Cascadia Mono" pitchFamily="50" charset="0"/>
              </a:rPr>
              <a:t>runserver</a:t>
            </a:r>
            <a:r>
              <a:rPr lang="en-US" sz="1400" dirty="0">
                <a:latin typeface="Cascadia Mono" pitchFamily="50" charset="0"/>
                <a:cs typeface="Cascadia Mono" pitchFamily="50" charset="0"/>
              </a:rPr>
              <a:t> </a:t>
            </a:r>
          </a:p>
        </p:txBody>
      </p:sp>
    </p:spTree>
    <p:extLst>
      <p:ext uri="{BB962C8B-B14F-4D97-AF65-F5344CB8AC3E}">
        <p14:creationId xmlns:p14="http://schemas.microsoft.com/office/powerpoint/2010/main" val="32353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ADCAEF3-8FFF-45B5-A0E1-D69B600A09BC}"/>
              </a:ext>
            </a:extLst>
          </p:cNvPr>
          <p:cNvSpPr txBox="1">
            <a:spLocks/>
          </p:cNvSpPr>
          <p:nvPr/>
        </p:nvSpPr>
        <p:spPr>
          <a:xfrm>
            <a:off x="939463" y="863352"/>
            <a:ext cx="8643076" cy="5475304"/>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fr-FR" sz="1400" dirty="0">
                <a:latin typeface="Cascadia Mono" pitchFamily="50" charset="0"/>
                <a:cs typeface="Cascadia Mono" pitchFamily="50" charset="0"/>
              </a:rPr>
              <a:t>&gt;&gt;&gt; </a:t>
            </a:r>
            <a:r>
              <a:rPr lang="fr-FR" sz="1400" dirty="0" err="1">
                <a:latin typeface="Cascadia Mono" pitchFamily="50" charset="0"/>
                <a:cs typeface="Cascadia Mono" pitchFamily="50" charset="0"/>
              </a:rPr>
              <a:t>from</a:t>
            </a:r>
            <a:r>
              <a:rPr lang="fr-FR" sz="1400" dirty="0">
                <a:latin typeface="Cascadia Mono" pitchFamily="50" charset="0"/>
                <a:cs typeface="Cascadia Mono" pitchFamily="50" charset="0"/>
              </a:rPr>
              <a:t> </a:t>
            </a:r>
            <a:r>
              <a:rPr lang="fr-FR" sz="1400" dirty="0" err="1">
                <a:latin typeface="Cascadia Mono" pitchFamily="50" charset="0"/>
                <a:cs typeface="Cascadia Mono" pitchFamily="50" charset="0"/>
              </a:rPr>
              <a:t>django.test</a:t>
            </a:r>
            <a:r>
              <a:rPr lang="fr-FR" sz="1400" dirty="0">
                <a:latin typeface="Cascadia Mono" pitchFamily="50" charset="0"/>
                <a:cs typeface="Cascadia Mono" pitchFamily="50" charset="0"/>
              </a:rPr>
              <a:t> import Client</a:t>
            </a:r>
          </a:p>
          <a:p>
            <a:pPr marL="0" indent="0">
              <a:buNone/>
            </a:pPr>
            <a:r>
              <a:rPr lang="fr-FR" sz="1400" dirty="0">
                <a:latin typeface="Cascadia Mono" pitchFamily="50" charset="0"/>
                <a:cs typeface="Cascadia Mono" pitchFamily="50" charset="0"/>
              </a:rPr>
              <a:t>&gt;&gt;&gt; c=Client()</a:t>
            </a:r>
          </a:p>
          <a:p>
            <a:pPr marL="0" indent="0">
              <a:buNone/>
            </a:pPr>
            <a:r>
              <a:rPr lang="fr-FR" sz="1400" dirty="0">
                <a:latin typeface="Cascadia Mono" pitchFamily="50" charset="0"/>
                <a:cs typeface="Cascadia Mono" pitchFamily="50" charset="0"/>
              </a:rPr>
              <a:t>&gt;&gt;&gt; </a:t>
            </a:r>
            <a:r>
              <a:rPr lang="fr-FR" sz="1400" dirty="0" err="1">
                <a:latin typeface="Cascadia Mono" pitchFamily="50" charset="0"/>
                <a:cs typeface="Cascadia Mono" pitchFamily="50" charset="0"/>
              </a:rPr>
              <a:t>response</a:t>
            </a:r>
            <a:r>
              <a:rPr lang="fr-FR" sz="1400" dirty="0">
                <a:latin typeface="Cascadia Mono" pitchFamily="50" charset="0"/>
                <a:cs typeface="Cascadia Mono" pitchFamily="50" charset="0"/>
              </a:rPr>
              <a:t>=</a:t>
            </a:r>
            <a:r>
              <a:rPr lang="fr-FR" sz="1400" dirty="0" err="1">
                <a:latin typeface="Cascadia Mono" pitchFamily="50" charset="0"/>
                <a:cs typeface="Cascadia Mono" pitchFamily="50" charset="0"/>
              </a:rPr>
              <a:t>c.get</a:t>
            </a:r>
            <a:r>
              <a:rPr lang="fr-FR" sz="1400" dirty="0">
                <a:latin typeface="Cascadia Mono" pitchFamily="50" charset="0"/>
                <a:cs typeface="Cascadia Mono" pitchFamily="50" charset="0"/>
              </a:rPr>
              <a:t>(‘’)</a:t>
            </a:r>
          </a:p>
          <a:p>
            <a:pPr marL="0" indent="0">
              <a:buNone/>
            </a:pPr>
            <a:r>
              <a:rPr lang="en-US" sz="1400" dirty="0">
                <a:latin typeface="Cascadia Mono" pitchFamily="50" charset="0"/>
                <a:cs typeface="Cascadia Mono" pitchFamily="50" charset="0"/>
              </a:rPr>
              <a:t>&gt;&gt;&gt; </a:t>
            </a:r>
            <a:r>
              <a:rPr lang="en-US" sz="1400" dirty="0" err="1">
                <a:latin typeface="Cascadia Mono" pitchFamily="50" charset="0"/>
                <a:cs typeface="Cascadia Mono" pitchFamily="50" charset="0"/>
              </a:rPr>
              <a:t>response.status_code</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200</a:t>
            </a:r>
          </a:p>
          <a:p>
            <a:pPr marL="0" indent="0">
              <a:buNone/>
            </a:pPr>
            <a:r>
              <a:rPr lang="pt-BR" sz="1400" dirty="0">
                <a:latin typeface="Cascadia Mono" pitchFamily="50" charset="0"/>
                <a:cs typeface="Cascadia Mono" pitchFamily="50" charset="0"/>
              </a:rPr>
              <a:t>&gt;&gt;&gt; response.content</a:t>
            </a:r>
          </a:p>
          <a:p>
            <a:pPr marL="0" indent="0">
              <a:buNone/>
            </a:pPr>
            <a:r>
              <a:rPr lang="pt-BR" sz="1400" dirty="0">
                <a:latin typeface="Cascadia Mono" pitchFamily="50" charset="0"/>
                <a:cs typeface="Cascadia Mono" pitchFamily="50" charset="0"/>
              </a:rPr>
              <a:t>b'\n&lt;!DOCTYPE html&gt;\n&lt;html&gt;\n&lt;head&gt;\n    &lt;title&gt;Festival ...</a:t>
            </a:r>
          </a:p>
          <a:p>
            <a:pPr marL="0" indent="0">
              <a:buNone/>
            </a:pPr>
            <a:r>
              <a:rPr lang="fr-FR" sz="1400" dirty="0">
                <a:latin typeface="Cascadia Mono" pitchFamily="50" charset="0"/>
                <a:cs typeface="Cascadia Mono" pitchFamily="50" charset="0"/>
              </a:rPr>
              <a:t>&gt;&gt;&gt; </a:t>
            </a:r>
            <a:r>
              <a:rPr lang="fr-FR" sz="1400" dirty="0" err="1">
                <a:latin typeface="Cascadia Mono" pitchFamily="50" charset="0"/>
                <a:cs typeface="Cascadia Mono" pitchFamily="50" charset="0"/>
              </a:rPr>
              <a:t>response</a:t>
            </a:r>
            <a:r>
              <a:rPr lang="fr-FR" sz="1400" dirty="0">
                <a:latin typeface="Cascadia Mono" pitchFamily="50" charset="0"/>
                <a:cs typeface="Cascadia Mono" pitchFamily="50" charset="0"/>
              </a:rPr>
              <a:t>=</a:t>
            </a:r>
            <a:r>
              <a:rPr lang="fr-FR" sz="1400" dirty="0" err="1">
                <a:latin typeface="Cascadia Mono" pitchFamily="50" charset="0"/>
                <a:cs typeface="Cascadia Mono" pitchFamily="50" charset="0"/>
              </a:rPr>
              <a:t>c.get</a:t>
            </a:r>
            <a:r>
              <a:rPr lang="fr-FR" sz="1400" dirty="0">
                <a:latin typeface="Cascadia Mono" pitchFamily="50" charset="0"/>
                <a:cs typeface="Cascadia Mono" pitchFamily="50" charset="0"/>
              </a:rPr>
              <a:t>(r'/question/3’)</a:t>
            </a:r>
          </a:p>
          <a:p>
            <a:pPr marL="0" indent="0">
              <a:buNone/>
            </a:pPr>
            <a:r>
              <a:rPr lang="fr-FR" sz="1400" dirty="0">
                <a:latin typeface="Cascadia Mono" pitchFamily="50" charset="0"/>
                <a:cs typeface="Cascadia Mono" pitchFamily="50" charset="0"/>
              </a:rPr>
              <a:t>&gt;&gt;&gt; </a:t>
            </a:r>
            <a:r>
              <a:rPr lang="fr-FR" sz="1400" dirty="0" err="1">
                <a:latin typeface="Cascadia Mono" pitchFamily="50" charset="0"/>
                <a:cs typeface="Cascadia Mono" pitchFamily="50" charset="0"/>
              </a:rPr>
              <a:t>response</a:t>
            </a:r>
            <a:endParaRPr lang="fr-FR" sz="1400" dirty="0">
              <a:latin typeface="Cascadia Mono" pitchFamily="50" charset="0"/>
              <a:cs typeface="Cascadia Mono" pitchFamily="50" charset="0"/>
            </a:endParaRPr>
          </a:p>
          <a:p>
            <a:pPr marL="0" indent="0">
              <a:buNone/>
            </a:pPr>
            <a:r>
              <a:rPr lang="fr-FR" sz="1400" dirty="0">
                <a:latin typeface="Cascadia Mono" pitchFamily="50" charset="0"/>
                <a:cs typeface="Cascadia Mono" pitchFamily="50" charset="0"/>
              </a:rPr>
              <a:t>&lt;</a:t>
            </a:r>
            <a:r>
              <a:rPr lang="fr-FR" sz="1400" dirty="0" err="1">
                <a:latin typeface="Cascadia Mono" pitchFamily="50" charset="0"/>
                <a:cs typeface="Cascadia Mono" pitchFamily="50" charset="0"/>
              </a:rPr>
              <a:t>TemplateResponse</a:t>
            </a:r>
            <a:r>
              <a:rPr lang="fr-FR" sz="1400" dirty="0">
                <a:latin typeface="Cascadia Mono" pitchFamily="50" charset="0"/>
                <a:cs typeface="Cascadia Mono" pitchFamily="50" charset="0"/>
              </a:rPr>
              <a:t> </a:t>
            </a:r>
            <a:r>
              <a:rPr lang="fr-FR" sz="1400" dirty="0" err="1">
                <a:latin typeface="Cascadia Mono" pitchFamily="50" charset="0"/>
                <a:cs typeface="Cascadia Mono" pitchFamily="50" charset="0"/>
              </a:rPr>
              <a:t>status_code</a:t>
            </a:r>
            <a:r>
              <a:rPr lang="fr-FR" sz="1400" dirty="0">
                <a:latin typeface="Cascadia Mono" pitchFamily="50" charset="0"/>
                <a:cs typeface="Cascadia Mono" pitchFamily="50" charset="0"/>
              </a:rPr>
              <a:t>=200, "</a:t>
            </a:r>
            <a:r>
              <a:rPr lang="fr-FR" sz="1400" dirty="0" err="1">
                <a:latin typeface="Cascadia Mono" pitchFamily="50" charset="0"/>
                <a:cs typeface="Cascadia Mono" pitchFamily="50" charset="0"/>
              </a:rPr>
              <a:t>text</a:t>
            </a:r>
            <a:r>
              <a:rPr lang="fr-FR" sz="1400" dirty="0">
                <a:latin typeface="Cascadia Mono" pitchFamily="50" charset="0"/>
                <a:cs typeface="Cascadia Mono" pitchFamily="50" charset="0"/>
              </a:rPr>
              <a:t>/html; </a:t>
            </a:r>
            <a:r>
              <a:rPr lang="fr-FR" sz="1400" dirty="0" err="1">
                <a:latin typeface="Cascadia Mono" pitchFamily="50" charset="0"/>
                <a:cs typeface="Cascadia Mono" pitchFamily="50" charset="0"/>
              </a:rPr>
              <a:t>charset</a:t>
            </a:r>
            <a:r>
              <a:rPr lang="fr-FR" sz="1400" dirty="0">
                <a:latin typeface="Cascadia Mono" pitchFamily="50" charset="0"/>
                <a:cs typeface="Cascadia Mono" pitchFamily="50" charset="0"/>
              </a:rPr>
              <a:t>=utf-8"&gt;</a:t>
            </a:r>
          </a:p>
          <a:p>
            <a:pPr marL="0" indent="0">
              <a:buNone/>
            </a:pPr>
            <a:r>
              <a:rPr lang="en-US" sz="1400" dirty="0">
                <a:latin typeface="Cascadia Mono" pitchFamily="50" charset="0"/>
                <a:cs typeface="Cascadia Mono" pitchFamily="50" charset="0"/>
              </a:rPr>
              <a:t>&gt;&gt;&gt; </a:t>
            </a:r>
            <a:r>
              <a:rPr lang="en-US" sz="1400" dirty="0" err="1">
                <a:latin typeface="Cascadia Mono" pitchFamily="50" charset="0"/>
                <a:cs typeface="Cascadia Mono" pitchFamily="50" charset="0"/>
              </a:rPr>
              <a:t>response.redirect_chain</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[('/question/3/', 301)]</a:t>
            </a:r>
          </a:p>
          <a:p>
            <a:pPr marL="0" indent="0">
              <a:buNone/>
            </a:pPr>
            <a:r>
              <a:rPr lang="en-US" sz="1400" dirty="0">
                <a:latin typeface="Cascadia Mono" pitchFamily="50" charset="0"/>
                <a:cs typeface="Cascadia Mono" pitchFamily="50" charset="0"/>
              </a:rPr>
              <a:t>&gt;&gt;&gt; </a:t>
            </a:r>
            <a:r>
              <a:rPr lang="en-US" sz="1400" dirty="0" err="1">
                <a:latin typeface="Cascadia Mono" pitchFamily="50" charset="0"/>
                <a:cs typeface="Cascadia Mono" pitchFamily="50" charset="0"/>
              </a:rPr>
              <a:t>c.get</a:t>
            </a:r>
            <a:r>
              <a:rPr lang="en-US" sz="1400" dirty="0">
                <a:latin typeface="Cascadia Mono" pitchFamily="50" charset="0"/>
                <a:cs typeface="Cascadia Mono" pitchFamily="50" charset="0"/>
              </a:rPr>
              <a:t>('/question/10/')</a:t>
            </a:r>
          </a:p>
          <a:p>
            <a:pPr marL="0" indent="0">
              <a:buNone/>
            </a:pPr>
            <a:r>
              <a:rPr lang="en-US" sz="1400" dirty="0">
                <a:latin typeface="Cascadia Mono" pitchFamily="50" charset="0"/>
                <a:cs typeface="Cascadia Mono" pitchFamily="50" charset="0"/>
              </a:rPr>
              <a:t>Not Found: /question/10/</a:t>
            </a:r>
          </a:p>
          <a:p>
            <a:pPr marL="0" indent="0">
              <a:buNone/>
            </a:pPr>
            <a:r>
              <a:rPr lang="en-US" sz="1400" dirty="0">
                <a:latin typeface="Cascadia Mono" pitchFamily="50" charset="0"/>
                <a:cs typeface="Cascadia Mono" pitchFamily="50" charset="0"/>
              </a:rPr>
              <a:t>&lt;</a:t>
            </a:r>
            <a:r>
              <a:rPr lang="en-US" sz="1400" dirty="0" err="1">
                <a:latin typeface="Cascadia Mono" pitchFamily="50" charset="0"/>
                <a:cs typeface="Cascadia Mono" pitchFamily="50" charset="0"/>
              </a:rPr>
              <a:t>HttpResponseNotFound</a:t>
            </a:r>
            <a:r>
              <a:rPr lang="en-US" sz="1400" dirty="0">
                <a:latin typeface="Cascadia Mono" pitchFamily="50" charset="0"/>
                <a:cs typeface="Cascadia Mono" pitchFamily="50" charset="0"/>
              </a:rPr>
              <a:t> </a:t>
            </a:r>
            <a:r>
              <a:rPr lang="en-US" sz="1400" dirty="0" err="1">
                <a:latin typeface="Cascadia Mono" pitchFamily="50" charset="0"/>
                <a:cs typeface="Cascadia Mono" pitchFamily="50" charset="0"/>
              </a:rPr>
              <a:t>status_code</a:t>
            </a:r>
            <a:r>
              <a:rPr lang="en-US" sz="1400" dirty="0">
                <a:latin typeface="Cascadia Mono" pitchFamily="50" charset="0"/>
                <a:cs typeface="Cascadia Mono" pitchFamily="50" charset="0"/>
              </a:rPr>
              <a:t>=404, "text/html"&gt;</a:t>
            </a:r>
          </a:p>
          <a:p>
            <a:pPr marL="0" indent="0">
              <a:buNone/>
            </a:pPr>
            <a:r>
              <a:rPr lang="en-US" sz="1400" dirty="0">
                <a:latin typeface="Cascadia Mono" pitchFamily="50" charset="0"/>
                <a:cs typeface="Cascadia Mono" pitchFamily="50" charset="0"/>
              </a:rPr>
              <a:t>&gt;&gt;&gt; </a:t>
            </a:r>
            <a:r>
              <a:rPr lang="en-US" sz="1400" dirty="0" err="1">
                <a:latin typeface="Cascadia Mono" pitchFamily="50" charset="0"/>
                <a:cs typeface="Cascadia Mono" pitchFamily="50" charset="0"/>
              </a:rPr>
              <a:t>c.get</a:t>
            </a:r>
            <a:r>
              <a:rPr lang="en-US" sz="1400" dirty="0">
                <a:latin typeface="Cascadia Mono" pitchFamily="50" charset="0"/>
                <a:cs typeface="Cascadia Mono" pitchFamily="50" charset="0"/>
              </a:rPr>
              <a:t>('/index')</a:t>
            </a:r>
          </a:p>
          <a:p>
            <a:pPr marL="0" indent="0">
              <a:buNone/>
            </a:pPr>
            <a:r>
              <a:rPr lang="en-US" sz="1400" dirty="0">
                <a:latin typeface="Cascadia Mono" pitchFamily="50" charset="0"/>
                <a:cs typeface="Cascadia Mono" pitchFamily="50" charset="0"/>
              </a:rPr>
              <a:t>Not Found: /index</a:t>
            </a:r>
          </a:p>
          <a:p>
            <a:pPr marL="0" indent="0">
              <a:buNone/>
            </a:pPr>
            <a:r>
              <a:rPr lang="en-US" sz="1400" dirty="0">
                <a:latin typeface="Cascadia Mono" pitchFamily="50" charset="0"/>
                <a:cs typeface="Cascadia Mono" pitchFamily="50" charset="0"/>
              </a:rPr>
              <a:t>&lt;</a:t>
            </a:r>
            <a:r>
              <a:rPr lang="en-US" sz="1400" dirty="0" err="1">
                <a:latin typeface="Cascadia Mono" pitchFamily="50" charset="0"/>
                <a:cs typeface="Cascadia Mono" pitchFamily="50" charset="0"/>
              </a:rPr>
              <a:t>HttpResponseNotFound</a:t>
            </a:r>
            <a:r>
              <a:rPr lang="en-US" sz="1400" dirty="0">
                <a:latin typeface="Cascadia Mono" pitchFamily="50" charset="0"/>
                <a:cs typeface="Cascadia Mono" pitchFamily="50" charset="0"/>
              </a:rPr>
              <a:t> </a:t>
            </a:r>
            <a:r>
              <a:rPr lang="en-US" sz="1400" dirty="0" err="1">
                <a:latin typeface="Cascadia Mono" pitchFamily="50" charset="0"/>
                <a:cs typeface="Cascadia Mono" pitchFamily="50" charset="0"/>
              </a:rPr>
              <a:t>status_code</a:t>
            </a:r>
            <a:r>
              <a:rPr lang="en-US" sz="1400" dirty="0">
                <a:latin typeface="Cascadia Mono" pitchFamily="50" charset="0"/>
                <a:cs typeface="Cascadia Mono" pitchFamily="50" charset="0"/>
              </a:rPr>
              <a:t>=404, "text/html"&gt;</a:t>
            </a:r>
          </a:p>
        </p:txBody>
      </p:sp>
    </p:spTree>
    <p:extLst>
      <p:ext uri="{BB962C8B-B14F-4D97-AF65-F5344CB8AC3E}">
        <p14:creationId xmlns:p14="http://schemas.microsoft.com/office/powerpoint/2010/main" val="198041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4BA8-5387-4BB9-82CC-9FFA9937F200}"/>
              </a:ext>
            </a:extLst>
          </p:cNvPr>
          <p:cNvSpPr>
            <a:spLocks noGrp="1"/>
          </p:cNvSpPr>
          <p:nvPr>
            <p:ph type="title"/>
          </p:nvPr>
        </p:nvSpPr>
        <p:spPr/>
        <p:txBody>
          <a:bodyPr/>
          <a:lstStyle/>
          <a:p>
            <a:r>
              <a:rPr lang="en-US" dirty="0"/>
              <a:t>Make test code</a:t>
            </a:r>
            <a:endParaRPr lang="en-MY" dirty="0"/>
          </a:p>
        </p:txBody>
      </p:sp>
      <p:sp>
        <p:nvSpPr>
          <p:cNvPr id="3" name="Content Placeholder 2">
            <a:extLst>
              <a:ext uri="{FF2B5EF4-FFF2-40B4-BE49-F238E27FC236}">
                <a16:creationId xmlns:a16="http://schemas.microsoft.com/office/drawing/2014/main" id="{F78F54C3-078E-4DBD-94FB-2C29CC144C6F}"/>
              </a:ext>
            </a:extLst>
          </p:cNvPr>
          <p:cNvSpPr>
            <a:spLocks noGrp="1"/>
          </p:cNvSpPr>
          <p:nvPr>
            <p:ph idx="1"/>
          </p:nvPr>
        </p:nvSpPr>
        <p:spPr>
          <a:xfrm>
            <a:off x="1069848" y="1801811"/>
            <a:ext cx="10058400" cy="772712"/>
          </a:xfrm>
        </p:spPr>
        <p:txBody>
          <a:bodyPr>
            <a:normAutofit lnSpcReduction="10000"/>
          </a:bodyPr>
          <a:lstStyle/>
          <a:p>
            <a:r>
              <a:rPr lang="en-US" dirty="0"/>
              <a:t>When we have code involve database to be tested, we need inherit from  </a:t>
            </a:r>
            <a:r>
              <a:rPr lang="en-US" dirty="0" err="1"/>
              <a:t>TestCase</a:t>
            </a:r>
            <a:r>
              <a:rPr lang="en-US" dirty="0"/>
              <a:t>.</a:t>
            </a:r>
          </a:p>
          <a:p>
            <a:r>
              <a:rPr lang="en-US" dirty="0"/>
              <a:t>If don’t have database, we can inherit from </a:t>
            </a:r>
            <a:r>
              <a:rPr lang="en-US" dirty="0" err="1"/>
              <a:t>SimpleTestCase</a:t>
            </a:r>
            <a:r>
              <a:rPr lang="en-US" dirty="0"/>
              <a:t>.</a:t>
            </a:r>
          </a:p>
        </p:txBody>
      </p:sp>
    </p:spTree>
    <p:extLst>
      <p:ext uri="{BB962C8B-B14F-4D97-AF65-F5344CB8AC3E}">
        <p14:creationId xmlns:p14="http://schemas.microsoft.com/office/powerpoint/2010/main" val="1802936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98249B-3FEE-48AC-8272-981489493A0E}"/>
              </a:ext>
            </a:extLst>
          </p:cNvPr>
          <p:cNvPicPr>
            <a:picLocks noChangeAspect="1"/>
          </p:cNvPicPr>
          <p:nvPr/>
        </p:nvPicPr>
        <p:blipFill rotWithShape="1">
          <a:blip r:embed="rId2"/>
          <a:srcRect l="5539"/>
          <a:stretch/>
        </p:blipFill>
        <p:spPr>
          <a:xfrm>
            <a:off x="403208" y="242443"/>
            <a:ext cx="5795127" cy="6373114"/>
          </a:xfrm>
          <a:prstGeom prst="rect">
            <a:avLst/>
          </a:prstGeom>
        </p:spPr>
      </p:pic>
      <p:sp>
        <p:nvSpPr>
          <p:cNvPr id="3" name="Content Placeholder 2">
            <a:extLst>
              <a:ext uri="{FF2B5EF4-FFF2-40B4-BE49-F238E27FC236}">
                <a16:creationId xmlns:a16="http://schemas.microsoft.com/office/drawing/2014/main" id="{B0FA1999-4C0F-47A1-B84D-DFA7D08F763B}"/>
              </a:ext>
            </a:extLst>
          </p:cNvPr>
          <p:cNvSpPr txBox="1">
            <a:spLocks/>
          </p:cNvSpPr>
          <p:nvPr/>
        </p:nvSpPr>
        <p:spPr>
          <a:xfrm>
            <a:off x="7079384" y="1207077"/>
            <a:ext cx="3562350" cy="288607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Add test code in tests.py</a:t>
            </a:r>
          </a:p>
          <a:p>
            <a:pPr marL="0" indent="0">
              <a:buNone/>
            </a:pPr>
            <a:endParaRPr lang="en-US" dirty="0"/>
          </a:p>
        </p:txBody>
      </p:sp>
    </p:spTree>
    <p:extLst>
      <p:ext uri="{BB962C8B-B14F-4D97-AF65-F5344CB8AC3E}">
        <p14:creationId xmlns:p14="http://schemas.microsoft.com/office/powerpoint/2010/main" val="3561739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F872B2A-70EC-4E76-A800-50000EDA210C}"/>
              </a:ext>
            </a:extLst>
          </p:cNvPr>
          <p:cNvPicPr>
            <a:picLocks noChangeAspect="1"/>
          </p:cNvPicPr>
          <p:nvPr/>
        </p:nvPicPr>
        <p:blipFill rotWithShape="1">
          <a:blip r:embed="rId2"/>
          <a:srcRect l="6142"/>
          <a:stretch/>
        </p:blipFill>
        <p:spPr>
          <a:xfrm>
            <a:off x="754602" y="821274"/>
            <a:ext cx="7564209" cy="5506218"/>
          </a:xfrm>
          <a:prstGeom prst="rect">
            <a:avLst/>
          </a:prstGeom>
        </p:spPr>
      </p:pic>
    </p:spTree>
    <p:extLst>
      <p:ext uri="{BB962C8B-B14F-4D97-AF65-F5344CB8AC3E}">
        <p14:creationId xmlns:p14="http://schemas.microsoft.com/office/powerpoint/2010/main" val="1035103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115F7C-F50E-4C0E-872E-9B04B7454875}"/>
              </a:ext>
            </a:extLst>
          </p:cNvPr>
          <p:cNvPicPr>
            <a:picLocks noChangeAspect="1"/>
          </p:cNvPicPr>
          <p:nvPr/>
        </p:nvPicPr>
        <p:blipFill rotWithShape="1">
          <a:blip r:embed="rId2"/>
          <a:srcRect l="7260" b="20020"/>
          <a:stretch/>
        </p:blipFill>
        <p:spPr>
          <a:xfrm>
            <a:off x="1029809" y="1232717"/>
            <a:ext cx="7332859" cy="3001932"/>
          </a:xfrm>
          <a:prstGeom prst="rect">
            <a:avLst/>
          </a:prstGeom>
        </p:spPr>
      </p:pic>
    </p:spTree>
    <p:extLst>
      <p:ext uri="{BB962C8B-B14F-4D97-AF65-F5344CB8AC3E}">
        <p14:creationId xmlns:p14="http://schemas.microsoft.com/office/powerpoint/2010/main" val="2553797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4BA8-5387-4BB9-82CC-9FFA9937F200}"/>
              </a:ext>
            </a:extLst>
          </p:cNvPr>
          <p:cNvSpPr>
            <a:spLocks noGrp="1"/>
          </p:cNvSpPr>
          <p:nvPr>
            <p:ph type="title"/>
          </p:nvPr>
        </p:nvSpPr>
        <p:spPr/>
        <p:txBody>
          <a:bodyPr/>
          <a:lstStyle/>
          <a:p>
            <a:r>
              <a:rPr lang="en-US" dirty="0"/>
              <a:t>Run the test</a:t>
            </a:r>
            <a:endParaRPr lang="en-MY" dirty="0"/>
          </a:p>
        </p:txBody>
      </p:sp>
      <p:sp>
        <p:nvSpPr>
          <p:cNvPr id="3" name="Content Placeholder 2">
            <a:extLst>
              <a:ext uri="{FF2B5EF4-FFF2-40B4-BE49-F238E27FC236}">
                <a16:creationId xmlns:a16="http://schemas.microsoft.com/office/drawing/2014/main" id="{F78F54C3-078E-4DBD-94FB-2C29CC144C6F}"/>
              </a:ext>
            </a:extLst>
          </p:cNvPr>
          <p:cNvSpPr>
            <a:spLocks noGrp="1"/>
          </p:cNvSpPr>
          <p:nvPr>
            <p:ph idx="1"/>
          </p:nvPr>
        </p:nvSpPr>
        <p:spPr>
          <a:xfrm>
            <a:off x="1069848" y="2121408"/>
            <a:ext cx="10058400" cy="1154452"/>
          </a:xfrm>
        </p:spPr>
        <p:txBody>
          <a:bodyPr>
            <a:normAutofit/>
          </a:bodyPr>
          <a:lstStyle/>
          <a:p>
            <a:r>
              <a:rPr lang="en-US" dirty="0"/>
              <a:t>Because we have static files, before running the test we need arrange static files into correct folder</a:t>
            </a:r>
          </a:p>
          <a:p>
            <a:pPr lvl="1"/>
            <a:r>
              <a:rPr lang="en-US" dirty="0"/>
              <a:t> </a:t>
            </a:r>
            <a:r>
              <a:rPr lang="en-US" dirty="0" err="1"/>
              <a:t>py</a:t>
            </a:r>
            <a:r>
              <a:rPr lang="en-US" dirty="0"/>
              <a:t> manage.py </a:t>
            </a:r>
            <a:r>
              <a:rPr lang="en-US" dirty="0" err="1"/>
              <a:t>collectstatic</a:t>
            </a:r>
            <a:endParaRPr lang="en-MY" dirty="0"/>
          </a:p>
        </p:txBody>
      </p:sp>
      <p:sp>
        <p:nvSpPr>
          <p:cNvPr id="4" name="Content Placeholder 2">
            <a:extLst>
              <a:ext uri="{FF2B5EF4-FFF2-40B4-BE49-F238E27FC236}">
                <a16:creationId xmlns:a16="http://schemas.microsoft.com/office/drawing/2014/main" id="{CD11EB37-445D-4D79-9B6D-0AD923FBF1D6}"/>
              </a:ext>
            </a:extLst>
          </p:cNvPr>
          <p:cNvSpPr txBox="1">
            <a:spLocks/>
          </p:cNvSpPr>
          <p:nvPr/>
        </p:nvSpPr>
        <p:spPr>
          <a:xfrm>
            <a:off x="1685189" y="3388277"/>
            <a:ext cx="3961009" cy="160934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py</a:t>
            </a:r>
            <a:r>
              <a:rPr lang="en-US" sz="1400" dirty="0">
                <a:latin typeface="Cascadia Mono" pitchFamily="50" charset="0"/>
                <a:cs typeface="Cascadia Mono" pitchFamily="50" charset="0"/>
              </a:rPr>
              <a:t> manage.py </a:t>
            </a:r>
            <a:r>
              <a:rPr lang="en-US" sz="1400" dirty="0" err="1">
                <a:latin typeface="Cascadia Mono" pitchFamily="50" charset="0"/>
                <a:cs typeface="Cascadia Mono" pitchFamily="50" charset="0"/>
              </a:rPr>
              <a:t>collectstatic</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py</a:t>
            </a:r>
            <a:r>
              <a:rPr lang="en-US" sz="1400" dirty="0">
                <a:latin typeface="Cascadia Mono" pitchFamily="50" charset="0"/>
                <a:cs typeface="Cascadia Mono" pitchFamily="50" charset="0"/>
              </a:rPr>
              <a:t> manage.py test </a:t>
            </a:r>
          </a:p>
        </p:txBody>
      </p:sp>
    </p:spTree>
    <p:extLst>
      <p:ext uri="{BB962C8B-B14F-4D97-AF65-F5344CB8AC3E}">
        <p14:creationId xmlns:p14="http://schemas.microsoft.com/office/powerpoint/2010/main" val="2085995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339A2-EA95-42B1-BF4D-FC256EEED557}"/>
              </a:ext>
            </a:extLst>
          </p:cNvPr>
          <p:cNvSpPr>
            <a:spLocks noGrp="1"/>
          </p:cNvSpPr>
          <p:nvPr>
            <p:ph type="title"/>
          </p:nvPr>
        </p:nvSpPr>
        <p:spPr/>
        <p:txBody>
          <a:bodyPr/>
          <a:lstStyle/>
          <a:p>
            <a:r>
              <a:rPr lang="en-US" dirty="0"/>
              <a:t>You can push all test code to remote repo.</a:t>
            </a:r>
            <a:endParaRPr lang="en-MY" dirty="0"/>
          </a:p>
        </p:txBody>
      </p:sp>
      <p:sp>
        <p:nvSpPr>
          <p:cNvPr id="3" name="Content Placeholder 2">
            <a:extLst>
              <a:ext uri="{FF2B5EF4-FFF2-40B4-BE49-F238E27FC236}">
                <a16:creationId xmlns:a16="http://schemas.microsoft.com/office/drawing/2014/main" id="{BBA6548A-A7B5-48DE-A17B-2F99080CF825}"/>
              </a:ext>
            </a:extLst>
          </p:cNvPr>
          <p:cNvSpPr>
            <a:spLocks noGrp="1"/>
          </p:cNvSpPr>
          <p:nvPr>
            <p:ph idx="1"/>
          </p:nvPr>
        </p:nvSpPr>
        <p:spPr>
          <a:xfrm>
            <a:off x="1069848" y="2121408"/>
            <a:ext cx="10058400" cy="1412367"/>
          </a:xfrm>
        </p:spPr>
        <p:txBody>
          <a:bodyPr/>
          <a:lstStyle/>
          <a:p>
            <a:r>
              <a:rPr lang="en-US" dirty="0"/>
              <a:t>After finish one feature, always share your code with your team and make it available to whole team.</a:t>
            </a:r>
          </a:p>
          <a:p>
            <a:r>
              <a:rPr lang="en-US" dirty="0"/>
              <a:t>As it is only meant for test, no need push it to product cloud server.</a:t>
            </a:r>
            <a:endParaRPr lang="en-MY" dirty="0"/>
          </a:p>
        </p:txBody>
      </p:sp>
      <p:sp>
        <p:nvSpPr>
          <p:cNvPr id="4" name="Content Placeholder 2">
            <a:extLst>
              <a:ext uri="{FF2B5EF4-FFF2-40B4-BE49-F238E27FC236}">
                <a16:creationId xmlns:a16="http://schemas.microsoft.com/office/drawing/2014/main" id="{11258856-EF0F-4941-8149-0F7A247B7603}"/>
              </a:ext>
            </a:extLst>
          </p:cNvPr>
          <p:cNvSpPr txBox="1">
            <a:spLocks/>
          </p:cNvSpPr>
          <p:nvPr/>
        </p:nvSpPr>
        <p:spPr>
          <a:xfrm>
            <a:off x="1262648" y="3760634"/>
            <a:ext cx="8953042" cy="1609344"/>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cd </a:t>
            </a:r>
            <a:r>
              <a:rPr lang="en-US" sz="1400" dirty="0" err="1">
                <a:latin typeface="Cascadia Mono" pitchFamily="50" charset="0"/>
                <a:cs typeface="Cascadia Mono" pitchFamily="50" charset="0"/>
              </a:rPr>
              <a:t>QuestionPrj</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PS&gt; git status</a:t>
            </a:r>
          </a:p>
          <a:p>
            <a:pPr marL="0" indent="0">
              <a:buNone/>
            </a:pPr>
            <a:r>
              <a:rPr lang="en-US" sz="1400" dirty="0">
                <a:latin typeface="Cascadia Mono" pitchFamily="50" charset="0"/>
                <a:cs typeface="Cascadia Mono" pitchFamily="50" charset="0"/>
              </a:rPr>
              <a:t>PS&gt; git add –A</a:t>
            </a:r>
          </a:p>
          <a:p>
            <a:pPr marL="0" indent="0">
              <a:buNone/>
            </a:pPr>
            <a:r>
              <a:rPr lang="en-US" sz="1400" dirty="0">
                <a:latin typeface="Cascadia Mono" pitchFamily="50" charset="0"/>
                <a:cs typeface="Cascadia Mono" pitchFamily="50" charset="0"/>
              </a:rPr>
              <a:t>PS&gt; git commit –m “add test code”</a:t>
            </a:r>
          </a:p>
          <a:p>
            <a:pPr marL="0" indent="0">
              <a:buNone/>
            </a:pPr>
            <a:r>
              <a:rPr lang="en-US" sz="1400" dirty="0">
                <a:latin typeface="Cascadia Mono" pitchFamily="50" charset="0"/>
                <a:cs typeface="Cascadia Mono" pitchFamily="50" charset="0"/>
              </a:rPr>
              <a:t>PS&gt; git push origin main</a:t>
            </a:r>
          </a:p>
        </p:txBody>
      </p:sp>
    </p:spTree>
    <p:extLst>
      <p:ext uri="{BB962C8B-B14F-4D97-AF65-F5344CB8AC3E}">
        <p14:creationId xmlns:p14="http://schemas.microsoft.com/office/powerpoint/2010/main" val="1941142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5C87-ADB7-4CAB-8209-F896B1DC1336}"/>
              </a:ext>
            </a:extLst>
          </p:cNvPr>
          <p:cNvSpPr>
            <a:spLocks noGrp="1"/>
          </p:cNvSpPr>
          <p:nvPr>
            <p:ph type="title"/>
          </p:nvPr>
        </p:nvSpPr>
        <p:spPr/>
        <p:txBody>
          <a:bodyPr/>
          <a:lstStyle/>
          <a:p>
            <a:r>
              <a:rPr lang="en-US" dirty="0"/>
              <a:t>New function: view the results</a:t>
            </a:r>
            <a:endParaRPr lang="en-MY" dirty="0"/>
          </a:p>
        </p:txBody>
      </p:sp>
      <p:sp>
        <p:nvSpPr>
          <p:cNvPr id="3" name="Content Placeholder 2">
            <a:extLst>
              <a:ext uri="{FF2B5EF4-FFF2-40B4-BE49-F238E27FC236}">
                <a16:creationId xmlns:a16="http://schemas.microsoft.com/office/drawing/2014/main" id="{8E9F9581-CDEA-4166-BA28-7D46904B5C32}"/>
              </a:ext>
            </a:extLst>
          </p:cNvPr>
          <p:cNvSpPr>
            <a:spLocks noGrp="1"/>
          </p:cNvSpPr>
          <p:nvPr>
            <p:ph idx="1"/>
          </p:nvPr>
        </p:nvSpPr>
        <p:spPr>
          <a:xfrm>
            <a:off x="1069848" y="2121408"/>
            <a:ext cx="10058400" cy="2512736"/>
          </a:xfrm>
        </p:spPr>
        <p:txBody>
          <a:bodyPr/>
          <a:lstStyle/>
          <a:p>
            <a:r>
              <a:rPr lang="en-US" dirty="0"/>
              <a:t>Currently we still not develop the function for user to participate the questionnaire yet. This participate would need several steps of clicks as we have more than one questions, and would need session manage.</a:t>
            </a:r>
          </a:p>
          <a:p>
            <a:r>
              <a:rPr lang="en-US" dirty="0"/>
              <a:t>We will develop the view current result, as this view function is more simple compare to participate questionnaire.</a:t>
            </a:r>
            <a:endParaRPr lang="en-MY" dirty="0"/>
          </a:p>
        </p:txBody>
      </p:sp>
    </p:spTree>
    <p:extLst>
      <p:ext uri="{BB962C8B-B14F-4D97-AF65-F5344CB8AC3E}">
        <p14:creationId xmlns:p14="http://schemas.microsoft.com/office/powerpoint/2010/main" val="729408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Config the URL for viewing result</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2121408"/>
            <a:ext cx="10058400" cy="3267338"/>
          </a:xfrm>
        </p:spPr>
        <p:txBody>
          <a:bodyPr>
            <a:normAutofit/>
          </a:bodyPr>
          <a:lstStyle/>
          <a:p>
            <a:r>
              <a:rPr lang="en-US" dirty="0"/>
              <a:t>Add new URL for ‘/result/&lt;</a:t>
            </a:r>
            <a:r>
              <a:rPr lang="en-US" dirty="0" err="1"/>
              <a:t>int:pk</a:t>
            </a:r>
            <a:r>
              <a:rPr lang="en-US" dirty="0"/>
              <a:t>&gt;/’ </a:t>
            </a:r>
          </a:p>
        </p:txBody>
      </p:sp>
      <p:pic>
        <p:nvPicPr>
          <p:cNvPr id="6" name="Picture 5">
            <a:extLst>
              <a:ext uri="{FF2B5EF4-FFF2-40B4-BE49-F238E27FC236}">
                <a16:creationId xmlns:a16="http://schemas.microsoft.com/office/drawing/2014/main" id="{92A17A78-EB6A-438C-B735-515DE33B4233}"/>
              </a:ext>
            </a:extLst>
          </p:cNvPr>
          <p:cNvPicPr>
            <a:picLocks noChangeAspect="1"/>
          </p:cNvPicPr>
          <p:nvPr/>
        </p:nvPicPr>
        <p:blipFill rotWithShape="1">
          <a:blip r:embed="rId2"/>
          <a:srcRect t="25010" b="26246"/>
          <a:stretch/>
        </p:blipFill>
        <p:spPr>
          <a:xfrm>
            <a:off x="1349971" y="2830830"/>
            <a:ext cx="8811855" cy="185738"/>
          </a:xfrm>
          <a:prstGeom prst="rect">
            <a:avLst/>
          </a:prstGeom>
        </p:spPr>
      </p:pic>
    </p:spTree>
    <p:extLst>
      <p:ext uri="{BB962C8B-B14F-4D97-AF65-F5344CB8AC3E}">
        <p14:creationId xmlns:p14="http://schemas.microsoft.com/office/powerpoint/2010/main" val="3320987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2F0D-6260-445C-AE2C-8D6301C0DE1C}"/>
              </a:ext>
            </a:extLst>
          </p:cNvPr>
          <p:cNvSpPr>
            <a:spLocks noGrp="1"/>
          </p:cNvSpPr>
          <p:nvPr>
            <p:ph type="title"/>
          </p:nvPr>
        </p:nvSpPr>
        <p:spPr/>
        <p:txBody>
          <a:bodyPr/>
          <a:lstStyle/>
          <a:p>
            <a:r>
              <a:rPr lang="en-US" dirty="0"/>
              <a:t>Add APP static files</a:t>
            </a:r>
            <a:endParaRPr lang="en-MY" dirty="0"/>
          </a:p>
        </p:txBody>
      </p:sp>
      <p:sp>
        <p:nvSpPr>
          <p:cNvPr id="3" name="Content Placeholder 2">
            <a:extLst>
              <a:ext uri="{FF2B5EF4-FFF2-40B4-BE49-F238E27FC236}">
                <a16:creationId xmlns:a16="http://schemas.microsoft.com/office/drawing/2014/main" id="{5AFAF904-E5AF-4323-B249-75A661BAE06A}"/>
              </a:ext>
            </a:extLst>
          </p:cNvPr>
          <p:cNvSpPr>
            <a:spLocks noGrp="1"/>
          </p:cNvSpPr>
          <p:nvPr>
            <p:ph idx="1"/>
          </p:nvPr>
        </p:nvSpPr>
        <p:spPr>
          <a:xfrm>
            <a:off x="1069848" y="1660124"/>
            <a:ext cx="10058400" cy="1198486"/>
          </a:xfrm>
        </p:spPr>
        <p:txBody>
          <a:bodyPr>
            <a:normAutofit/>
          </a:bodyPr>
          <a:lstStyle/>
          <a:p>
            <a:r>
              <a:rPr lang="en-US" dirty="0"/>
              <a:t>We will add 1 </a:t>
            </a:r>
            <a:r>
              <a:rPr lang="en-US" dirty="0" err="1"/>
              <a:t>css</a:t>
            </a:r>
            <a:r>
              <a:rPr lang="en-US" dirty="0"/>
              <a:t> file and 2 image files, these will be 3 static files in our app.</a:t>
            </a:r>
          </a:p>
          <a:p>
            <a:r>
              <a:rPr lang="en-US" dirty="0"/>
              <a:t>You can download 2 image files by yourself and copy to the specified directory to be used.</a:t>
            </a:r>
            <a:endParaRPr lang="en-MY" dirty="0"/>
          </a:p>
        </p:txBody>
      </p:sp>
      <p:sp>
        <p:nvSpPr>
          <p:cNvPr id="4" name="Content Placeholder 2">
            <a:extLst>
              <a:ext uri="{FF2B5EF4-FFF2-40B4-BE49-F238E27FC236}">
                <a16:creationId xmlns:a16="http://schemas.microsoft.com/office/drawing/2014/main" id="{89A7C2A6-CFFA-4D99-A979-40B54A2CA337}"/>
              </a:ext>
            </a:extLst>
          </p:cNvPr>
          <p:cNvSpPr txBox="1">
            <a:spLocks/>
          </p:cNvSpPr>
          <p:nvPr/>
        </p:nvSpPr>
        <p:spPr>
          <a:xfrm>
            <a:off x="1069849" y="2929068"/>
            <a:ext cx="3457764" cy="329418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cd </a:t>
            </a:r>
            <a:r>
              <a:rPr lang="en-US" sz="1400" dirty="0" err="1">
                <a:latin typeface="Cascadia Mono" pitchFamily="50" charset="0"/>
                <a:cs typeface="Cascadia Mono" pitchFamily="50" charset="0"/>
              </a:rPr>
              <a:t>QuestionPrj</a:t>
            </a:r>
            <a:r>
              <a:rPr lang="en-US" sz="1400" dirty="0">
                <a:latin typeface="Cascadia Mono" pitchFamily="50" charset="0"/>
                <a:cs typeface="Cascadia Mono" pitchFamily="50" charset="0"/>
              </a:rPr>
              <a:t>/</a:t>
            </a:r>
            <a:r>
              <a:rPr lang="en-US" sz="1400" dirty="0" err="1">
                <a:latin typeface="Cascadia Mono" pitchFamily="50" charset="0"/>
                <a:cs typeface="Cascadia Mono" pitchFamily="50" charset="0"/>
              </a:rPr>
              <a:t>QuestionApp</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mkdir</a:t>
            </a:r>
            <a:r>
              <a:rPr lang="en-US" sz="1400" dirty="0">
                <a:latin typeface="Cascadia Mono" pitchFamily="50" charset="0"/>
                <a:cs typeface="Cascadia Mono" pitchFamily="50" charset="0"/>
              </a:rPr>
              <a:t> static</a:t>
            </a:r>
          </a:p>
          <a:p>
            <a:pPr marL="0" indent="0">
              <a:buNone/>
            </a:pPr>
            <a:r>
              <a:rPr lang="en-US" sz="1400" dirty="0">
                <a:latin typeface="Cascadia Mono" pitchFamily="50" charset="0"/>
                <a:cs typeface="Cascadia Mono" pitchFamily="50" charset="0"/>
              </a:rPr>
              <a:t>PS&gt; </a:t>
            </a:r>
            <a:r>
              <a:rPr lang="en-MY" sz="1400" dirty="0">
                <a:latin typeface="Cascadia Mono" pitchFamily="50" charset="0"/>
                <a:cs typeface="Cascadia Mono" pitchFamily="50" charset="0"/>
              </a:rPr>
              <a:t>cd static</a:t>
            </a:r>
          </a:p>
          <a:p>
            <a:pPr marL="0" indent="0">
              <a:buNone/>
            </a:pPr>
            <a:r>
              <a:rPr lang="en-MY" sz="1400" dirty="0">
                <a:latin typeface="Cascadia Mono" pitchFamily="50" charset="0"/>
                <a:cs typeface="Cascadia Mono" pitchFamily="50" charset="0"/>
              </a:rPr>
              <a:t>PS&gt; </a:t>
            </a:r>
            <a:r>
              <a:rPr lang="en-MY" sz="1400" dirty="0" err="1">
                <a:latin typeface="Cascadia Mono" pitchFamily="50" charset="0"/>
                <a:cs typeface="Cascadia Mono" pitchFamily="50" charset="0"/>
              </a:rPr>
              <a:t>mkdir</a:t>
            </a:r>
            <a:r>
              <a:rPr lang="en-MY" sz="1400" dirty="0">
                <a:latin typeface="Cascadia Mono" pitchFamily="50" charset="0"/>
                <a:cs typeface="Cascadia Mono" pitchFamily="50" charset="0"/>
              </a:rPr>
              <a:t> </a:t>
            </a:r>
            <a:r>
              <a:rPr lang="en-MY" sz="1400" dirty="0" err="1">
                <a:latin typeface="Cascadia Mono" pitchFamily="50" charset="0"/>
                <a:cs typeface="Cascadia Mono" pitchFamily="50" charset="0"/>
              </a:rPr>
              <a:t>QuestionApp</a:t>
            </a:r>
            <a:endParaRPr lang="en-MY" sz="1400" dirty="0">
              <a:latin typeface="Cascadia Mono" pitchFamily="50" charset="0"/>
              <a:cs typeface="Cascadia Mono" pitchFamily="50" charset="0"/>
            </a:endParaRPr>
          </a:p>
          <a:p>
            <a:pPr marL="0" indent="0">
              <a:buNone/>
            </a:pPr>
            <a:r>
              <a:rPr lang="en-MY" sz="1400" dirty="0">
                <a:latin typeface="Cascadia Mono" pitchFamily="50" charset="0"/>
                <a:cs typeface="Cascadia Mono" pitchFamily="50" charset="0"/>
              </a:rPr>
              <a:t>PS&gt; cd </a:t>
            </a:r>
            <a:r>
              <a:rPr lang="en-MY" sz="1400" dirty="0" err="1">
                <a:latin typeface="Cascadia Mono" pitchFamily="50" charset="0"/>
                <a:cs typeface="Cascadia Mono" pitchFamily="50" charset="0"/>
              </a:rPr>
              <a:t>QuestionApp</a:t>
            </a:r>
            <a:endParaRPr lang="en-MY" sz="1400" dirty="0">
              <a:latin typeface="Cascadia Mono" pitchFamily="50" charset="0"/>
              <a:cs typeface="Cascadia Mono" pitchFamily="50" charset="0"/>
            </a:endParaRPr>
          </a:p>
          <a:p>
            <a:pPr marL="0" indent="0">
              <a:buNone/>
            </a:pPr>
            <a:r>
              <a:rPr lang="en-MY" sz="1400" dirty="0">
                <a:latin typeface="Cascadia Mono" pitchFamily="50" charset="0"/>
                <a:cs typeface="Cascadia Mono" pitchFamily="50" charset="0"/>
              </a:rPr>
              <a:t>PS&gt; </a:t>
            </a:r>
            <a:r>
              <a:rPr lang="en-MY" sz="1400" dirty="0" err="1">
                <a:latin typeface="Cascadia Mono" pitchFamily="50" charset="0"/>
                <a:cs typeface="Cascadia Mono" pitchFamily="50" charset="0"/>
              </a:rPr>
              <a:t>mkdir</a:t>
            </a:r>
            <a:r>
              <a:rPr lang="en-MY" sz="1400" dirty="0">
                <a:latin typeface="Cascadia Mono" pitchFamily="50" charset="0"/>
                <a:cs typeface="Cascadia Mono" pitchFamily="50" charset="0"/>
              </a:rPr>
              <a:t> </a:t>
            </a:r>
            <a:r>
              <a:rPr lang="en-MY" sz="1400" dirty="0" err="1">
                <a:latin typeface="Cascadia Mono" pitchFamily="50" charset="0"/>
                <a:cs typeface="Cascadia Mono" pitchFamily="50" charset="0"/>
              </a:rPr>
              <a:t>css</a:t>
            </a:r>
            <a:endParaRPr lang="en-MY" sz="1400" dirty="0">
              <a:latin typeface="Cascadia Mono" pitchFamily="50" charset="0"/>
              <a:cs typeface="Cascadia Mono" pitchFamily="50" charset="0"/>
            </a:endParaRPr>
          </a:p>
          <a:p>
            <a:pPr marL="0" indent="0">
              <a:buNone/>
            </a:pPr>
            <a:r>
              <a:rPr lang="en-MY" sz="1400" dirty="0">
                <a:latin typeface="Cascadia Mono" pitchFamily="50" charset="0"/>
                <a:cs typeface="Cascadia Mono" pitchFamily="50" charset="0"/>
              </a:rPr>
              <a:t>PS&gt; cd </a:t>
            </a:r>
            <a:r>
              <a:rPr lang="en-MY" sz="1400" dirty="0" err="1">
                <a:latin typeface="Cascadia Mono" pitchFamily="50" charset="0"/>
                <a:cs typeface="Cascadia Mono" pitchFamily="50" charset="0"/>
              </a:rPr>
              <a:t>css</a:t>
            </a:r>
            <a:endParaRPr lang="en-MY" sz="1400" dirty="0">
              <a:latin typeface="Cascadia Mono" pitchFamily="50" charset="0"/>
              <a:cs typeface="Cascadia Mono" pitchFamily="50" charset="0"/>
            </a:endParaRPr>
          </a:p>
          <a:p>
            <a:pPr marL="0" indent="0">
              <a:buNone/>
            </a:pPr>
            <a:r>
              <a:rPr lang="en-MY" sz="1400" dirty="0">
                <a:latin typeface="Cascadia Mono" pitchFamily="50" charset="0"/>
                <a:cs typeface="Cascadia Mono" pitchFamily="50" charset="0"/>
              </a:rPr>
              <a:t>PS&gt; </a:t>
            </a:r>
            <a:r>
              <a:rPr lang="en-MY" sz="1400" dirty="0" err="1">
                <a:latin typeface="Cascadia Mono" pitchFamily="50" charset="0"/>
                <a:cs typeface="Cascadia Mono" pitchFamily="50" charset="0"/>
              </a:rPr>
              <a:t>ni</a:t>
            </a:r>
            <a:r>
              <a:rPr lang="en-MY" sz="1400" dirty="0">
                <a:latin typeface="Cascadia Mono" pitchFamily="50" charset="0"/>
                <a:cs typeface="Cascadia Mono" pitchFamily="50" charset="0"/>
              </a:rPr>
              <a:t> style.css</a:t>
            </a:r>
          </a:p>
        </p:txBody>
      </p:sp>
      <p:sp>
        <p:nvSpPr>
          <p:cNvPr id="5" name="Content Placeholder 2">
            <a:extLst>
              <a:ext uri="{FF2B5EF4-FFF2-40B4-BE49-F238E27FC236}">
                <a16:creationId xmlns:a16="http://schemas.microsoft.com/office/drawing/2014/main" id="{D22A9724-B207-4319-B974-827E0112CEA3}"/>
              </a:ext>
            </a:extLst>
          </p:cNvPr>
          <p:cNvSpPr txBox="1">
            <a:spLocks/>
          </p:cNvSpPr>
          <p:nvPr/>
        </p:nvSpPr>
        <p:spPr>
          <a:xfrm>
            <a:off x="5369302" y="2929068"/>
            <a:ext cx="6180547" cy="188263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cd ..</a:t>
            </a: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mkdir</a:t>
            </a:r>
            <a:r>
              <a:rPr lang="en-US" sz="1400" dirty="0">
                <a:latin typeface="Cascadia Mono" pitchFamily="50" charset="0"/>
                <a:cs typeface="Cascadia Mono" pitchFamily="50" charset="0"/>
              </a:rPr>
              <a:t> </a:t>
            </a:r>
            <a:r>
              <a:rPr lang="en-US" sz="1400" dirty="0" err="1">
                <a:latin typeface="Cascadia Mono" pitchFamily="50" charset="0"/>
                <a:cs typeface="Cascadia Mono" pitchFamily="50" charset="0"/>
              </a:rPr>
              <a:t>img</a:t>
            </a:r>
            <a:endParaRPr lang="en-MY" sz="1400" dirty="0">
              <a:latin typeface="Cascadia Mono" pitchFamily="50" charset="0"/>
              <a:cs typeface="Cascadia Mono" pitchFamily="50" charset="0"/>
            </a:endParaRPr>
          </a:p>
          <a:p>
            <a:pPr marL="0" indent="0">
              <a:buNone/>
            </a:pPr>
            <a:r>
              <a:rPr lang="en-MY" sz="1400" dirty="0">
                <a:latin typeface="Cascadia Mono" pitchFamily="50" charset="0"/>
                <a:cs typeface="Cascadia Mono" pitchFamily="50" charset="0"/>
              </a:rPr>
              <a:t>PS&gt; cp d:/bonov/downloads/art-questionnaire.png </a:t>
            </a:r>
            <a:r>
              <a:rPr lang="en-MY" sz="1400" dirty="0" err="1">
                <a:latin typeface="Cascadia Mono" pitchFamily="50" charset="0"/>
                <a:cs typeface="Cascadia Mono" pitchFamily="50" charset="0"/>
              </a:rPr>
              <a:t>img</a:t>
            </a:r>
            <a:r>
              <a:rPr lang="en-MY" sz="1400" dirty="0">
                <a:latin typeface="Cascadia Mono" pitchFamily="50" charset="0"/>
                <a:cs typeface="Cascadia Mono" pitchFamily="50" charset="0"/>
              </a:rPr>
              <a:t>/</a:t>
            </a:r>
          </a:p>
          <a:p>
            <a:pPr marL="0" indent="0">
              <a:buNone/>
            </a:pPr>
            <a:r>
              <a:rPr lang="en-MY" sz="1400" dirty="0">
                <a:latin typeface="Cascadia Mono" pitchFamily="50" charset="0"/>
                <a:cs typeface="Cascadia Mono" pitchFamily="50" charset="0"/>
              </a:rPr>
              <a:t>PS&gt; cp d:/bonov/downloads/clip-question.png </a:t>
            </a:r>
            <a:r>
              <a:rPr lang="en-MY" sz="1400" dirty="0" err="1">
                <a:latin typeface="Cascadia Mono" pitchFamily="50" charset="0"/>
                <a:cs typeface="Cascadia Mono" pitchFamily="50" charset="0"/>
              </a:rPr>
              <a:t>img</a:t>
            </a:r>
            <a:r>
              <a:rPr lang="en-MY" sz="1400" dirty="0">
                <a:latin typeface="Cascadia Mono" pitchFamily="50" charset="0"/>
                <a:cs typeface="Cascadia Mono" pitchFamily="50" charset="0"/>
              </a:rPr>
              <a:t>/</a:t>
            </a:r>
          </a:p>
          <a:p>
            <a:pPr marL="0" indent="0">
              <a:buNone/>
            </a:pPr>
            <a:endParaRPr lang="en-MY" sz="1400" dirty="0">
              <a:latin typeface="Cascadia Mono" pitchFamily="50" charset="0"/>
              <a:cs typeface="Cascadia Mono" pitchFamily="50" charset="0"/>
            </a:endParaRPr>
          </a:p>
        </p:txBody>
      </p:sp>
    </p:spTree>
    <p:extLst>
      <p:ext uri="{BB962C8B-B14F-4D97-AF65-F5344CB8AC3E}">
        <p14:creationId xmlns:p14="http://schemas.microsoft.com/office/powerpoint/2010/main" val="1828633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Add view for checking result</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2121408"/>
            <a:ext cx="10058400" cy="1609344"/>
          </a:xfrm>
        </p:spPr>
        <p:txBody>
          <a:bodyPr>
            <a:normAutofit/>
          </a:bodyPr>
          <a:lstStyle/>
          <a:p>
            <a:r>
              <a:rPr lang="en-US" dirty="0"/>
              <a:t>The new view also from the </a:t>
            </a:r>
            <a:r>
              <a:rPr lang="en-US" dirty="0" err="1"/>
              <a:t>DetailView</a:t>
            </a:r>
            <a:r>
              <a:rPr lang="en-US" dirty="0"/>
              <a:t>.</a:t>
            </a:r>
          </a:p>
          <a:p>
            <a:r>
              <a:rPr lang="en-US" dirty="0"/>
              <a:t>The main content is based on Question, although it added vote results. So it is using model Question’s detail (one item of Question).</a:t>
            </a:r>
          </a:p>
        </p:txBody>
      </p:sp>
      <p:pic>
        <p:nvPicPr>
          <p:cNvPr id="5" name="Picture 4">
            <a:extLst>
              <a:ext uri="{FF2B5EF4-FFF2-40B4-BE49-F238E27FC236}">
                <a16:creationId xmlns:a16="http://schemas.microsoft.com/office/drawing/2014/main" id="{B822A106-36D1-45C4-9CF4-F282EE122DFC}"/>
              </a:ext>
            </a:extLst>
          </p:cNvPr>
          <p:cNvPicPr>
            <a:picLocks noChangeAspect="1"/>
          </p:cNvPicPr>
          <p:nvPr/>
        </p:nvPicPr>
        <p:blipFill>
          <a:blip r:embed="rId2"/>
          <a:stretch>
            <a:fillRect/>
          </a:stretch>
        </p:blipFill>
        <p:spPr>
          <a:xfrm>
            <a:off x="1634910" y="3718525"/>
            <a:ext cx="5258534" cy="1771897"/>
          </a:xfrm>
          <a:prstGeom prst="rect">
            <a:avLst/>
          </a:prstGeom>
        </p:spPr>
      </p:pic>
    </p:spTree>
    <p:extLst>
      <p:ext uri="{BB962C8B-B14F-4D97-AF65-F5344CB8AC3E}">
        <p14:creationId xmlns:p14="http://schemas.microsoft.com/office/powerpoint/2010/main" val="246451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E8C87-54FB-4292-8444-21E2C7627A56}"/>
              </a:ext>
            </a:extLst>
          </p:cNvPr>
          <p:cNvSpPr>
            <a:spLocks noGrp="1"/>
          </p:cNvSpPr>
          <p:nvPr>
            <p:ph type="title"/>
          </p:nvPr>
        </p:nvSpPr>
        <p:spPr>
          <a:xfrm>
            <a:off x="441198" y="310896"/>
            <a:ext cx="5731002" cy="1609344"/>
          </a:xfrm>
        </p:spPr>
        <p:txBody>
          <a:bodyPr/>
          <a:lstStyle/>
          <a:p>
            <a:r>
              <a:rPr lang="en-US" dirty="0"/>
              <a:t>Add template</a:t>
            </a:r>
            <a:endParaRPr lang="en-MY" dirty="0"/>
          </a:p>
        </p:txBody>
      </p:sp>
      <p:sp>
        <p:nvSpPr>
          <p:cNvPr id="3" name="Content Placeholder 2">
            <a:extLst>
              <a:ext uri="{FF2B5EF4-FFF2-40B4-BE49-F238E27FC236}">
                <a16:creationId xmlns:a16="http://schemas.microsoft.com/office/drawing/2014/main" id="{7C298690-2FA3-4AA2-BEA2-9514435CD3F0}"/>
              </a:ext>
            </a:extLst>
          </p:cNvPr>
          <p:cNvSpPr>
            <a:spLocks noGrp="1"/>
          </p:cNvSpPr>
          <p:nvPr>
            <p:ph idx="1"/>
          </p:nvPr>
        </p:nvSpPr>
        <p:spPr>
          <a:xfrm>
            <a:off x="441198" y="1920240"/>
            <a:ext cx="3741679" cy="4050792"/>
          </a:xfrm>
        </p:spPr>
        <p:txBody>
          <a:bodyPr/>
          <a:lstStyle/>
          <a:p>
            <a:r>
              <a:rPr lang="en-US" dirty="0" err="1"/>
              <a:t>Exntends</a:t>
            </a:r>
            <a:r>
              <a:rPr lang="en-US" dirty="0"/>
              <a:t> from base.html</a:t>
            </a:r>
          </a:p>
          <a:p>
            <a:r>
              <a:rPr lang="en-US" dirty="0"/>
              <a:t>All content similar to detail template. Only added how many users opt for the choice, and we show the text in red larger size.</a:t>
            </a:r>
          </a:p>
        </p:txBody>
      </p:sp>
      <p:pic>
        <p:nvPicPr>
          <p:cNvPr id="7" name="Picture 6">
            <a:extLst>
              <a:ext uri="{FF2B5EF4-FFF2-40B4-BE49-F238E27FC236}">
                <a16:creationId xmlns:a16="http://schemas.microsoft.com/office/drawing/2014/main" id="{43099531-8835-45C9-BD09-2E370F763302}"/>
              </a:ext>
            </a:extLst>
          </p:cNvPr>
          <p:cNvPicPr>
            <a:picLocks noChangeAspect="1"/>
          </p:cNvPicPr>
          <p:nvPr/>
        </p:nvPicPr>
        <p:blipFill>
          <a:blip r:embed="rId2"/>
          <a:stretch>
            <a:fillRect/>
          </a:stretch>
        </p:blipFill>
        <p:spPr>
          <a:xfrm>
            <a:off x="4182877" y="486096"/>
            <a:ext cx="7735380" cy="5887272"/>
          </a:xfrm>
          <a:prstGeom prst="rect">
            <a:avLst/>
          </a:prstGeom>
        </p:spPr>
      </p:pic>
      <p:sp>
        <p:nvSpPr>
          <p:cNvPr id="4" name="Rectangle 3">
            <a:extLst>
              <a:ext uri="{FF2B5EF4-FFF2-40B4-BE49-F238E27FC236}">
                <a16:creationId xmlns:a16="http://schemas.microsoft.com/office/drawing/2014/main" id="{0466A948-699D-4A2D-A8BD-F540625ED2D8}"/>
              </a:ext>
            </a:extLst>
          </p:cNvPr>
          <p:cNvSpPr/>
          <p:nvPr/>
        </p:nvSpPr>
        <p:spPr>
          <a:xfrm>
            <a:off x="5086349" y="3962399"/>
            <a:ext cx="6029326" cy="4000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85818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p:txBody>
          <a:bodyPr/>
          <a:lstStyle/>
          <a:p>
            <a:r>
              <a:rPr lang="en-US" dirty="0"/>
              <a:t>Change detail template a button to view result</a:t>
            </a:r>
            <a:endParaRPr lang="en-MY" dirty="0"/>
          </a:p>
        </p:txBody>
      </p:sp>
      <p:sp>
        <p:nvSpPr>
          <p:cNvPr id="3" name="Content Placeholder 2">
            <a:extLst>
              <a:ext uri="{FF2B5EF4-FFF2-40B4-BE49-F238E27FC236}">
                <a16:creationId xmlns:a16="http://schemas.microsoft.com/office/drawing/2014/main" id="{588B000C-CCD7-42E0-A4A2-DB893ED55A0D}"/>
              </a:ext>
            </a:extLst>
          </p:cNvPr>
          <p:cNvSpPr>
            <a:spLocks noGrp="1"/>
          </p:cNvSpPr>
          <p:nvPr>
            <p:ph idx="1"/>
          </p:nvPr>
        </p:nvSpPr>
        <p:spPr>
          <a:xfrm>
            <a:off x="1069848" y="2121409"/>
            <a:ext cx="9160002" cy="755142"/>
          </a:xfrm>
        </p:spPr>
        <p:txBody>
          <a:bodyPr>
            <a:normAutofit/>
          </a:bodyPr>
          <a:lstStyle/>
          <a:p>
            <a:r>
              <a:rPr lang="en-US" dirty="0"/>
              <a:t>At each question detail page, add one link to check the result.</a:t>
            </a:r>
          </a:p>
        </p:txBody>
      </p:sp>
      <p:pic>
        <p:nvPicPr>
          <p:cNvPr id="6" name="Picture 5">
            <a:extLst>
              <a:ext uri="{FF2B5EF4-FFF2-40B4-BE49-F238E27FC236}">
                <a16:creationId xmlns:a16="http://schemas.microsoft.com/office/drawing/2014/main" id="{764EF642-9CCD-471D-AA73-BBE8537AB2F4}"/>
              </a:ext>
            </a:extLst>
          </p:cNvPr>
          <p:cNvPicPr>
            <a:picLocks noChangeAspect="1"/>
          </p:cNvPicPr>
          <p:nvPr/>
        </p:nvPicPr>
        <p:blipFill>
          <a:blip r:embed="rId2"/>
          <a:stretch>
            <a:fillRect/>
          </a:stretch>
        </p:blipFill>
        <p:spPr>
          <a:xfrm>
            <a:off x="2871337" y="2876551"/>
            <a:ext cx="6449325" cy="2886478"/>
          </a:xfrm>
          <a:prstGeom prst="rect">
            <a:avLst/>
          </a:prstGeom>
        </p:spPr>
      </p:pic>
      <p:sp>
        <p:nvSpPr>
          <p:cNvPr id="8" name="Rectangle 7">
            <a:extLst>
              <a:ext uri="{FF2B5EF4-FFF2-40B4-BE49-F238E27FC236}">
                <a16:creationId xmlns:a16="http://schemas.microsoft.com/office/drawing/2014/main" id="{90BC11E7-5D9C-4920-BC68-209D4B4C9B4C}"/>
              </a:ext>
            </a:extLst>
          </p:cNvPr>
          <p:cNvSpPr/>
          <p:nvPr/>
        </p:nvSpPr>
        <p:spPr>
          <a:xfrm>
            <a:off x="3171824" y="4876799"/>
            <a:ext cx="6067426" cy="4000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587062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F65-0249-4813-916F-D22CF5F41D8C}"/>
              </a:ext>
            </a:extLst>
          </p:cNvPr>
          <p:cNvSpPr>
            <a:spLocks noGrp="1"/>
          </p:cNvSpPr>
          <p:nvPr>
            <p:ph type="title"/>
          </p:nvPr>
        </p:nvSpPr>
        <p:spPr>
          <a:xfrm>
            <a:off x="1069848" y="94107"/>
            <a:ext cx="10058400" cy="1609344"/>
          </a:xfrm>
        </p:spPr>
        <p:txBody>
          <a:bodyPr/>
          <a:lstStyle/>
          <a:p>
            <a:r>
              <a:rPr lang="en-US" dirty="0"/>
              <a:t>From the browser</a:t>
            </a:r>
            <a:endParaRPr lang="en-MY" dirty="0"/>
          </a:p>
        </p:txBody>
      </p:sp>
      <p:pic>
        <p:nvPicPr>
          <p:cNvPr id="12" name="Picture 11">
            <a:extLst>
              <a:ext uri="{FF2B5EF4-FFF2-40B4-BE49-F238E27FC236}">
                <a16:creationId xmlns:a16="http://schemas.microsoft.com/office/drawing/2014/main" id="{5803A05E-309F-42F9-B192-3F18FE9B5140}"/>
              </a:ext>
            </a:extLst>
          </p:cNvPr>
          <p:cNvPicPr>
            <a:picLocks noChangeAspect="1"/>
          </p:cNvPicPr>
          <p:nvPr/>
        </p:nvPicPr>
        <p:blipFill>
          <a:blip r:embed="rId2"/>
          <a:stretch>
            <a:fillRect/>
          </a:stretch>
        </p:blipFill>
        <p:spPr>
          <a:xfrm>
            <a:off x="323290" y="1261832"/>
            <a:ext cx="8021169" cy="3305636"/>
          </a:xfrm>
          <a:prstGeom prst="rect">
            <a:avLst/>
          </a:prstGeom>
        </p:spPr>
      </p:pic>
      <p:sp>
        <p:nvSpPr>
          <p:cNvPr id="13" name="Rectangle 12">
            <a:extLst>
              <a:ext uri="{FF2B5EF4-FFF2-40B4-BE49-F238E27FC236}">
                <a16:creationId xmlns:a16="http://schemas.microsoft.com/office/drawing/2014/main" id="{F7B99B1B-43C0-4F09-ADD4-9100C9E6EB84}"/>
              </a:ext>
            </a:extLst>
          </p:cNvPr>
          <p:cNvSpPr/>
          <p:nvPr/>
        </p:nvSpPr>
        <p:spPr>
          <a:xfrm>
            <a:off x="1088898" y="4076699"/>
            <a:ext cx="1695451" cy="4000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9DEA72EA-E780-494E-8007-33BF45752592}"/>
              </a:ext>
            </a:extLst>
          </p:cNvPr>
          <p:cNvPicPr>
            <a:picLocks noChangeAspect="1"/>
          </p:cNvPicPr>
          <p:nvPr/>
        </p:nvPicPr>
        <p:blipFill>
          <a:blip r:embed="rId3"/>
          <a:stretch>
            <a:fillRect/>
          </a:stretch>
        </p:blipFill>
        <p:spPr>
          <a:xfrm>
            <a:off x="4095225" y="3071560"/>
            <a:ext cx="7773485" cy="3610479"/>
          </a:xfrm>
          <a:prstGeom prst="rect">
            <a:avLst/>
          </a:prstGeom>
        </p:spPr>
      </p:pic>
      <p:cxnSp>
        <p:nvCxnSpPr>
          <p:cNvPr id="17" name="Straight Arrow Connector 16">
            <a:extLst>
              <a:ext uri="{FF2B5EF4-FFF2-40B4-BE49-F238E27FC236}">
                <a16:creationId xmlns:a16="http://schemas.microsoft.com/office/drawing/2014/main" id="{05A4793D-1B72-4ABD-A204-BFD21CFA4C19}"/>
              </a:ext>
            </a:extLst>
          </p:cNvPr>
          <p:cNvCxnSpPr/>
          <p:nvPr/>
        </p:nvCxnSpPr>
        <p:spPr>
          <a:xfrm>
            <a:off x="2933700" y="4276724"/>
            <a:ext cx="2724150" cy="41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7001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339A2-EA95-42B1-BF4D-FC256EEED557}"/>
              </a:ext>
            </a:extLst>
          </p:cNvPr>
          <p:cNvSpPr>
            <a:spLocks noGrp="1"/>
          </p:cNvSpPr>
          <p:nvPr>
            <p:ph type="title"/>
          </p:nvPr>
        </p:nvSpPr>
        <p:spPr/>
        <p:txBody>
          <a:bodyPr/>
          <a:lstStyle/>
          <a:p>
            <a:r>
              <a:rPr lang="en-US" dirty="0"/>
              <a:t>You can push all code to remote repo. Deploy to </a:t>
            </a:r>
            <a:r>
              <a:rPr lang="en-US" dirty="0" err="1"/>
              <a:t>heroku</a:t>
            </a:r>
            <a:endParaRPr lang="en-MY" dirty="0"/>
          </a:p>
        </p:txBody>
      </p:sp>
      <p:sp>
        <p:nvSpPr>
          <p:cNvPr id="4" name="Content Placeholder 2">
            <a:extLst>
              <a:ext uri="{FF2B5EF4-FFF2-40B4-BE49-F238E27FC236}">
                <a16:creationId xmlns:a16="http://schemas.microsoft.com/office/drawing/2014/main" id="{11258856-EF0F-4941-8149-0F7A247B7603}"/>
              </a:ext>
            </a:extLst>
          </p:cNvPr>
          <p:cNvSpPr txBox="1">
            <a:spLocks/>
          </p:cNvSpPr>
          <p:nvPr/>
        </p:nvSpPr>
        <p:spPr>
          <a:xfrm>
            <a:off x="1069848" y="2501002"/>
            <a:ext cx="8953042" cy="1609344"/>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cd </a:t>
            </a:r>
            <a:r>
              <a:rPr lang="en-US" sz="1400" dirty="0" err="1">
                <a:latin typeface="Cascadia Mono" pitchFamily="50" charset="0"/>
                <a:cs typeface="Cascadia Mono" pitchFamily="50" charset="0"/>
              </a:rPr>
              <a:t>QuestionPrj</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PS&gt; git status</a:t>
            </a:r>
          </a:p>
          <a:p>
            <a:pPr marL="0" indent="0">
              <a:buNone/>
            </a:pPr>
            <a:r>
              <a:rPr lang="en-US" sz="1400" dirty="0">
                <a:latin typeface="Cascadia Mono" pitchFamily="50" charset="0"/>
                <a:cs typeface="Cascadia Mono" pitchFamily="50" charset="0"/>
              </a:rPr>
              <a:t>PS&gt; git add –A</a:t>
            </a:r>
          </a:p>
          <a:p>
            <a:pPr marL="0" indent="0">
              <a:buNone/>
            </a:pPr>
            <a:r>
              <a:rPr lang="en-US" sz="1400" dirty="0">
                <a:latin typeface="Cascadia Mono" pitchFamily="50" charset="0"/>
                <a:cs typeface="Cascadia Mono" pitchFamily="50" charset="0"/>
              </a:rPr>
              <a:t>PS&gt; git commit –m “add vote result”</a:t>
            </a:r>
          </a:p>
          <a:p>
            <a:pPr marL="0" indent="0">
              <a:buNone/>
            </a:pPr>
            <a:r>
              <a:rPr lang="en-US" sz="1400" dirty="0">
                <a:latin typeface="Cascadia Mono" pitchFamily="50" charset="0"/>
                <a:cs typeface="Cascadia Mono" pitchFamily="50" charset="0"/>
              </a:rPr>
              <a:t>PS&gt; git push origin main</a:t>
            </a:r>
          </a:p>
        </p:txBody>
      </p:sp>
      <p:sp>
        <p:nvSpPr>
          <p:cNvPr id="7" name="Content Placeholder 2">
            <a:extLst>
              <a:ext uri="{FF2B5EF4-FFF2-40B4-BE49-F238E27FC236}">
                <a16:creationId xmlns:a16="http://schemas.microsoft.com/office/drawing/2014/main" id="{3749AE27-894D-45C1-95D4-1DB1254A1618}"/>
              </a:ext>
            </a:extLst>
          </p:cNvPr>
          <p:cNvSpPr txBox="1">
            <a:spLocks/>
          </p:cNvSpPr>
          <p:nvPr/>
        </p:nvSpPr>
        <p:spPr>
          <a:xfrm>
            <a:off x="1069848" y="4230915"/>
            <a:ext cx="6386120" cy="8915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a:t>
            </a:r>
            <a:r>
              <a:rPr lang="en-MY" sz="1400" dirty="0">
                <a:latin typeface="Cascadia Mono" pitchFamily="50" charset="0"/>
                <a:cs typeface="Cascadia Mono" pitchFamily="50" charset="0"/>
              </a:rPr>
              <a:t>git push </a:t>
            </a:r>
            <a:r>
              <a:rPr lang="en-MY" sz="1400" dirty="0" err="1">
                <a:latin typeface="Cascadia Mono" pitchFamily="50" charset="0"/>
                <a:cs typeface="Cascadia Mono" pitchFamily="50" charset="0"/>
              </a:rPr>
              <a:t>heroku</a:t>
            </a:r>
            <a:r>
              <a:rPr lang="en-MY" sz="1400" dirty="0">
                <a:latin typeface="Cascadia Mono" pitchFamily="50" charset="0"/>
                <a:cs typeface="Cascadia Mono" pitchFamily="50" charset="0"/>
              </a:rPr>
              <a:t> main</a:t>
            </a: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heroku</a:t>
            </a:r>
            <a:r>
              <a:rPr lang="en-US" sz="1400" dirty="0">
                <a:latin typeface="Cascadia Mono" pitchFamily="50" charset="0"/>
                <a:cs typeface="Cascadia Mono" pitchFamily="50" charset="0"/>
              </a:rPr>
              <a:t> </a:t>
            </a:r>
            <a:r>
              <a:rPr lang="en-US" sz="1400" dirty="0" err="1">
                <a:latin typeface="Cascadia Mono" pitchFamily="50" charset="0"/>
                <a:cs typeface="Cascadia Mono" pitchFamily="50" charset="0"/>
              </a:rPr>
              <a:t>ps:scale</a:t>
            </a:r>
            <a:r>
              <a:rPr lang="en-US" sz="1400" dirty="0">
                <a:latin typeface="Cascadia Mono" pitchFamily="50" charset="0"/>
                <a:cs typeface="Cascadia Mono" pitchFamily="50" charset="0"/>
              </a:rPr>
              <a:t> web=1</a:t>
            </a:r>
          </a:p>
        </p:txBody>
      </p:sp>
    </p:spTree>
    <p:extLst>
      <p:ext uri="{BB962C8B-B14F-4D97-AF65-F5344CB8AC3E}">
        <p14:creationId xmlns:p14="http://schemas.microsoft.com/office/powerpoint/2010/main" val="3534041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2F0D-6260-445C-AE2C-8D6301C0DE1C}"/>
              </a:ext>
            </a:extLst>
          </p:cNvPr>
          <p:cNvSpPr>
            <a:spLocks noGrp="1"/>
          </p:cNvSpPr>
          <p:nvPr>
            <p:ph type="title"/>
          </p:nvPr>
        </p:nvSpPr>
        <p:spPr>
          <a:xfrm>
            <a:off x="1069848" y="8382"/>
            <a:ext cx="10058400" cy="1609344"/>
          </a:xfrm>
        </p:spPr>
        <p:txBody>
          <a:bodyPr/>
          <a:lstStyle/>
          <a:p>
            <a:r>
              <a:rPr lang="en-US" dirty="0"/>
              <a:t>Add APP static files</a:t>
            </a:r>
            <a:endParaRPr lang="en-MY" dirty="0"/>
          </a:p>
        </p:txBody>
      </p:sp>
      <p:sp>
        <p:nvSpPr>
          <p:cNvPr id="3" name="Content Placeholder 2">
            <a:extLst>
              <a:ext uri="{FF2B5EF4-FFF2-40B4-BE49-F238E27FC236}">
                <a16:creationId xmlns:a16="http://schemas.microsoft.com/office/drawing/2014/main" id="{5AFAF904-E5AF-4323-B249-75A661BAE06A}"/>
              </a:ext>
            </a:extLst>
          </p:cNvPr>
          <p:cNvSpPr>
            <a:spLocks noGrp="1"/>
          </p:cNvSpPr>
          <p:nvPr>
            <p:ph idx="1"/>
          </p:nvPr>
        </p:nvSpPr>
        <p:spPr>
          <a:xfrm>
            <a:off x="1069848" y="1263413"/>
            <a:ext cx="10058400" cy="1172208"/>
          </a:xfrm>
        </p:spPr>
        <p:txBody>
          <a:bodyPr/>
          <a:lstStyle/>
          <a:p>
            <a:r>
              <a:rPr lang="en-US" dirty="0"/>
              <a:t>Add the following content to the .</a:t>
            </a:r>
            <a:r>
              <a:rPr lang="en-US" dirty="0" err="1"/>
              <a:t>css</a:t>
            </a:r>
            <a:r>
              <a:rPr lang="en-US" dirty="0"/>
              <a:t> file.</a:t>
            </a:r>
          </a:p>
          <a:p>
            <a:r>
              <a:rPr lang="en-MY" dirty="0"/>
              <a:t>Modify base.html, home.html, make use the </a:t>
            </a:r>
            <a:r>
              <a:rPr lang="en-MY" dirty="0" err="1"/>
              <a:t>css</a:t>
            </a:r>
            <a:r>
              <a:rPr lang="en-MY" dirty="0"/>
              <a:t> and image files</a:t>
            </a:r>
          </a:p>
        </p:txBody>
      </p:sp>
      <p:sp>
        <p:nvSpPr>
          <p:cNvPr id="12" name="Content Placeholder 2">
            <a:extLst>
              <a:ext uri="{FF2B5EF4-FFF2-40B4-BE49-F238E27FC236}">
                <a16:creationId xmlns:a16="http://schemas.microsoft.com/office/drawing/2014/main" id="{D6C941F3-4378-4C55-B209-163127E9B65D}"/>
              </a:ext>
            </a:extLst>
          </p:cNvPr>
          <p:cNvSpPr txBox="1">
            <a:spLocks/>
          </p:cNvSpPr>
          <p:nvPr/>
        </p:nvSpPr>
        <p:spPr>
          <a:xfrm>
            <a:off x="4601971" y="2872757"/>
            <a:ext cx="5876925" cy="288607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dirty="0"/>
              <a:t>The style.css</a:t>
            </a:r>
          </a:p>
          <a:p>
            <a:r>
              <a:rPr lang="en-US" dirty="0"/>
              <a:t>Scale the image size</a:t>
            </a:r>
          </a:p>
          <a:p>
            <a:r>
              <a:rPr lang="en-US" dirty="0"/>
              <a:t>Image float left.</a:t>
            </a:r>
          </a:p>
          <a:p>
            <a:r>
              <a:rPr lang="en-US" dirty="0"/>
              <a:t>Overall content left some margin</a:t>
            </a:r>
          </a:p>
          <a:p>
            <a:r>
              <a:rPr lang="en-US" dirty="0"/>
              <a:t>Two style for 2 columns in header of body (nav-left and nav-right)</a:t>
            </a:r>
          </a:p>
          <a:p>
            <a:pPr marL="0" indent="0">
              <a:buNone/>
            </a:pPr>
            <a:endParaRPr lang="en-US" dirty="0"/>
          </a:p>
        </p:txBody>
      </p:sp>
      <p:pic>
        <p:nvPicPr>
          <p:cNvPr id="6" name="Picture 5">
            <a:extLst>
              <a:ext uri="{FF2B5EF4-FFF2-40B4-BE49-F238E27FC236}">
                <a16:creationId xmlns:a16="http://schemas.microsoft.com/office/drawing/2014/main" id="{CBA2816D-19F2-41C1-8401-0E3D4E9C27F8}"/>
              </a:ext>
            </a:extLst>
          </p:cNvPr>
          <p:cNvPicPr>
            <a:picLocks noChangeAspect="1"/>
          </p:cNvPicPr>
          <p:nvPr/>
        </p:nvPicPr>
        <p:blipFill>
          <a:blip r:embed="rId2"/>
          <a:stretch>
            <a:fillRect/>
          </a:stretch>
        </p:blipFill>
        <p:spPr>
          <a:xfrm>
            <a:off x="522135" y="2003058"/>
            <a:ext cx="3469353" cy="4846559"/>
          </a:xfrm>
          <a:prstGeom prst="rect">
            <a:avLst/>
          </a:prstGeom>
        </p:spPr>
      </p:pic>
    </p:spTree>
    <p:extLst>
      <p:ext uri="{BB962C8B-B14F-4D97-AF65-F5344CB8AC3E}">
        <p14:creationId xmlns:p14="http://schemas.microsoft.com/office/powerpoint/2010/main" val="3114681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33CB10-1ABA-4B61-8AD8-1B6CC4176806}"/>
              </a:ext>
            </a:extLst>
          </p:cNvPr>
          <p:cNvPicPr>
            <a:picLocks noChangeAspect="1"/>
          </p:cNvPicPr>
          <p:nvPr/>
        </p:nvPicPr>
        <p:blipFill rotWithShape="1">
          <a:blip r:embed="rId3"/>
          <a:srcRect l="4587"/>
          <a:stretch/>
        </p:blipFill>
        <p:spPr>
          <a:xfrm>
            <a:off x="443345" y="0"/>
            <a:ext cx="7002598" cy="6858000"/>
          </a:xfrm>
          <a:prstGeom prst="rect">
            <a:avLst/>
          </a:prstGeom>
        </p:spPr>
      </p:pic>
      <p:sp>
        <p:nvSpPr>
          <p:cNvPr id="10" name="Content Placeholder 2">
            <a:extLst>
              <a:ext uri="{FF2B5EF4-FFF2-40B4-BE49-F238E27FC236}">
                <a16:creationId xmlns:a16="http://schemas.microsoft.com/office/drawing/2014/main" id="{3CAAACBA-8677-42A8-A734-B93906A442D2}"/>
              </a:ext>
            </a:extLst>
          </p:cNvPr>
          <p:cNvSpPr txBox="1">
            <a:spLocks/>
          </p:cNvSpPr>
          <p:nvPr/>
        </p:nvSpPr>
        <p:spPr>
          <a:xfrm>
            <a:off x="8564419" y="1123950"/>
            <a:ext cx="3324225" cy="405173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Add a static style file in base.html. This will be used by all files and files extends base.html</a:t>
            </a:r>
          </a:p>
          <a:p>
            <a:r>
              <a:rPr lang="en-US" dirty="0"/>
              <a:t>Inside &lt;header&gt;, use &lt;div&gt; split 3 columns</a:t>
            </a:r>
          </a:p>
          <a:p>
            <a:r>
              <a:rPr lang="en-US" dirty="0"/>
              <a:t>Add a placeholder for image. </a:t>
            </a:r>
          </a:p>
          <a:p>
            <a:r>
              <a:rPr lang="en-US" dirty="0"/>
              <a:t>A placeholder for content header text.</a:t>
            </a:r>
          </a:p>
          <a:p>
            <a:r>
              <a:rPr lang="en-US" dirty="0"/>
              <a:t>A placeholder for page main content</a:t>
            </a:r>
          </a:p>
        </p:txBody>
      </p:sp>
      <p:sp>
        <p:nvSpPr>
          <p:cNvPr id="13" name="Rectangle 12">
            <a:extLst>
              <a:ext uri="{FF2B5EF4-FFF2-40B4-BE49-F238E27FC236}">
                <a16:creationId xmlns:a16="http://schemas.microsoft.com/office/drawing/2014/main" id="{1505C0AD-E162-480D-AC5E-5465A6B88E1F}"/>
              </a:ext>
            </a:extLst>
          </p:cNvPr>
          <p:cNvSpPr/>
          <p:nvPr/>
        </p:nvSpPr>
        <p:spPr>
          <a:xfrm>
            <a:off x="528538" y="1123950"/>
            <a:ext cx="6851317" cy="230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09ADCF81-4F4B-401E-9B99-CC2DFFC2EDB7}"/>
              </a:ext>
            </a:extLst>
          </p:cNvPr>
          <p:cNvSpPr/>
          <p:nvPr/>
        </p:nvSpPr>
        <p:spPr>
          <a:xfrm>
            <a:off x="106680" y="0"/>
            <a:ext cx="2038667" cy="230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 name="Rectangle 5">
            <a:extLst>
              <a:ext uri="{FF2B5EF4-FFF2-40B4-BE49-F238E27FC236}">
                <a16:creationId xmlns:a16="http://schemas.microsoft.com/office/drawing/2014/main" id="{BC7C7597-88DA-4171-A3CC-51E05D4C02EC}"/>
              </a:ext>
            </a:extLst>
          </p:cNvPr>
          <p:cNvSpPr/>
          <p:nvPr/>
        </p:nvSpPr>
        <p:spPr>
          <a:xfrm>
            <a:off x="1199294" y="2087417"/>
            <a:ext cx="2153505" cy="8220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403438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DF885D7-BD59-409E-BDFE-A00F2E269561}"/>
              </a:ext>
            </a:extLst>
          </p:cNvPr>
          <p:cNvPicPr>
            <a:picLocks noChangeAspect="1"/>
          </p:cNvPicPr>
          <p:nvPr/>
        </p:nvPicPr>
        <p:blipFill>
          <a:blip r:embed="rId2"/>
          <a:stretch>
            <a:fillRect/>
          </a:stretch>
        </p:blipFill>
        <p:spPr>
          <a:xfrm>
            <a:off x="395857" y="556829"/>
            <a:ext cx="8097380" cy="5496692"/>
          </a:xfrm>
          <a:prstGeom prst="rect">
            <a:avLst/>
          </a:prstGeom>
        </p:spPr>
      </p:pic>
      <p:sp>
        <p:nvSpPr>
          <p:cNvPr id="7" name="Content Placeholder 2">
            <a:extLst>
              <a:ext uri="{FF2B5EF4-FFF2-40B4-BE49-F238E27FC236}">
                <a16:creationId xmlns:a16="http://schemas.microsoft.com/office/drawing/2014/main" id="{7119D391-B1AE-4194-9C61-69C76049FDF1}"/>
              </a:ext>
            </a:extLst>
          </p:cNvPr>
          <p:cNvSpPr txBox="1">
            <a:spLocks/>
          </p:cNvSpPr>
          <p:nvPr/>
        </p:nvSpPr>
        <p:spPr>
          <a:xfrm>
            <a:off x="8437127" y="1123950"/>
            <a:ext cx="3562350" cy="288607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Add a static image for home page</a:t>
            </a:r>
          </a:p>
          <a:p>
            <a:pPr marL="0" indent="0">
              <a:buNone/>
            </a:pPr>
            <a:endParaRPr lang="en-US" dirty="0"/>
          </a:p>
        </p:txBody>
      </p:sp>
      <p:sp>
        <p:nvSpPr>
          <p:cNvPr id="8" name="Rectangle 7">
            <a:extLst>
              <a:ext uri="{FF2B5EF4-FFF2-40B4-BE49-F238E27FC236}">
                <a16:creationId xmlns:a16="http://schemas.microsoft.com/office/drawing/2014/main" id="{A1F83111-8344-471C-BB14-2224FB84E823}"/>
              </a:ext>
            </a:extLst>
          </p:cNvPr>
          <p:cNvSpPr/>
          <p:nvPr/>
        </p:nvSpPr>
        <p:spPr>
          <a:xfrm>
            <a:off x="786864" y="1381514"/>
            <a:ext cx="7717944" cy="3139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Rectangle 8">
            <a:extLst>
              <a:ext uri="{FF2B5EF4-FFF2-40B4-BE49-F238E27FC236}">
                <a16:creationId xmlns:a16="http://schemas.microsoft.com/office/drawing/2014/main" id="{B665601B-0D9A-4E8D-A160-9E820982448A}"/>
              </a:ext>
            </a:extLst>
          </p:cNvPr>
          <p:cNvSpPr/>
          <p:nvPr/>
        </p:nvSpPr>
        <p:spPr>
          <a:xfrm>
            <a:off x="395857" y="733814"/>
            <a:ext cx="1928243" cy="3139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1839538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CB084F2-5753-4700-8D4F-B45691F022C5}"/>
              </a:ext>
            </a:extLst>
          </p:cNvPr>
          <p:cNvPicPr>
            <a:picLocks noChangeAspect="1"/>
          </p:cNvPicPr>
          <p:nvPr/>
        </p:nvPicPr>
        <p:blipFill>
          <a:blip r:embed="rId2"/>
          <a:stretch>
            <a:fillRect/>
          </a:stretch>
        </p:blipFill>
        <p:spPr>
          <a:xfrm>
            <a:off x="395857" y="504455"/>
            <a:ext cx="7754432" cy="5296639"/>
          </a:xfrm>
          <a:prstGeom prst="rect">
            <a:avLst/>
          </a:prstGeom>
        </p:spPr>
      </p:pic>
      <p:sp>
        <p:nvSpPr>
          <p:cNvPr id="7" name="Content Placeholder 2">
            <a:extLst>
              <a:ext uri="{FF2B5EF4-FFF2-40B4-BE49-F238E27FC236}">
                <a16:creationId xmlns:a16="http://schemas.microsoft.com/office/drawing/2014/main" id="{7119D391-B1AE-4194-9C61-69C76049FDF1}"/>
              </a:ext>
            </a:extLst>
          </p:cNvPr>
          <p:cNvSpPr txBox="1">
            <a:spLocks/>
          </p:cNvSpPr>
          <p:nvPr/>
        </p:nvSpPr>
        <p:spPr>
          <a:xfrm>
            <a:off x="8372475" y="1123950"/>
            <a:ext cx="3562350" cy="288607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Add a static image for detail page template</a:t>
            </a:r>
          </a:p>
          <a:p>
            <a:pPr marL="0" indent="0">
              <a:buNone/>
            </a:pPr>
            <a:endParaRPr lang="en-US" dirty="0"/>
          </a:p>
        </p:txBody>
      </p:sp>
      <p:sp>
        <p:nvSpPr>
          <p:cNvPr id="8" name="Rectangle 7">
            <a:extLst>
              <a:ext uri="{FF2B5EF4-FFF2-40B4-BE49-F238E27FC236}">
                <a16:creationId xmlns:a16="http://schemas.microsoft.com/office/drawing/2014/main" id="{A1F83111-8344-471C-BB14-2224FB84E823}"/>
              </a:ext>
            </a:extLst>
          </p:cNvPr>
          <p:cNvSpPr/>
          <p:nvPr/>
        </p:nvSpPr>
        <p:spPr>
          <a:xfrm>
            <a:off x="786864" y="1381514"/>
            <a:ext cx="7405779" cy="3139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Rectangle 8">
            <a:extLst>
              <a:ext uri="{FF2B5EF4-FFF2-40B4-BE49-F238E27FC236}">
                <a16:creationId xmlns:a16="http://schemas.microsoft.com/office/drawing/2014/main" id="{B665601B-0D9A-4E8D-A160-9E820982448A}"/>
              </a:ext>
            </a:extLst>
          </p:cNvPr>
          <p:cNvSpPr/>
          <p:nvPr/>
        </p:nvSpPr>
        <p:spPr>
          <a:xfrm>
            <a:off x="395857" y="733814"/>
            <a:ext cx="1928243" cy="3139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4212296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EE47B-2607-4C9B-A791-4EBF32AECB71}"/>
              </a:ext>
            </a:extLst>
          </p:cNvPr>
          <p:cNvSpPr>
            <a:spLocks noGrp="1"/>
          </p:cNvSpPr>
          <p:nvPr>
            <p:ph type="title"/>
          </p:nvPr>
        </p:nvSpPr>
        <p:spPr/>
        <p:txBody>
          <a:bodyPr/>
          <a:lstStyle/>
          <a:p>
            <a:r>
              <a:rPr lang="en-US" dirty="0"/>
              <a:t>Check the new page</a:t>
            </a:r>
            <a:endParaRPr lang="en-MY" dirty="0"/>
          </a:p>
        </p:txBody>
      </p:sp>
      <p:pic>
        <p:nvPicPr>
          <p:cNvPr id="4" name="Picture 3">
            <a:extLst>
              <a:ext uri="{FF2B5EF4-FFF2-40B4-BE49-F238E27FC236}">
                <a16:creationId xmlns:a16="http://schemas.microsoft.com/office/drawing/2014/main" id="{66D6DD0C-FF66-45C2-B9A4-07380238C970}"/>
              </a:ext>
            </a:extLst>
          </p:cNvPr>
          <p:cNvPicPr>
            <a:picLocks noChangeAspect="1"/>
          </p:cNvPicPr>
          <p:nvPr/>
        </p:nvPicPr>
        <p:blipFill>
          <a:blip r:embed="rId2"/>
          <a:stretch>
            <a:fillRect/>
          </a:stretch>
        </p:blipFill>
        <p:spPr>
          <a:xfrm>
            <a:off x="2099659" y="1957109"/>
            <a:ext cx="8640381" cy="3991532"/>
          </a:xfrm>
          <a:prstGeom prst="rect">
            <a:avLst/>
          </a:prstGeom>
        </p:spPr>
      </p:pic>
    </p:spTree>
    <p:extLst>
      <p:ext uri="{BB962C8B-B14F-4D97-AF65-F5344CB8AC3E}">
        <p14:creationId xmlns:p14="http://schemas.microsoft.com/office/powerpoint/2010/main" val="2952243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B92C-18BE-4FAE-9E7C-FC136DBE3B01}"/>
              </a:ext>
            </a:extLst>
          </p:cNvPr>
          <p:cNvSpPr>
            <a:spLocks noGrp="1"/>
          </p:cNvSpPr>
          <p:nvPr>
            <p:ph type="title"/>
          </p:nvPr>
        </p:nvSpPr>
        <p:spPr>
          <a:xfrm>
            <a:off x="1069847" y="484632"/>
            <a:ext cx="10565689" cy="1609344"/>
          </a:xfrm>
        </p:spPr>
        <p:txBody>
          <a:bodyPr/>
          <a:lstStyle/>
          <a:p>
            <a:r>
              <a:rPr lang="en-US" dirty="0"/>
              <a:t>Push new version to repo, deploy to Heroku, and visit your cloud site</a:t>
            </a:r>
            <a:endParaRPr lang="en-MY" dirty="0"/>
          </a:p>
        </p:txBody>
      </p:sp>
      <p:sp>
        <p:nvSpPr>
          <p:cNvPr id="4" name="Content Placeholder 2">
            <a:extLst>
              <a:ext uri="{FF2B5EF4-FFF2-40B4-BE49-F238E27FC236}">
                <a16:creationId xmlns:a16="http://schemas.microsoft.com/office/drawing/2014/main" id="{F49210E7-F543-44A6-8250-E18EA456A359}"/>
              </a:ext>
            </a:extLst>
          </p:cNvPr>
          <p:cNvSpPr txBox="1">
            <a:spLocks/>
          </p:cNvSpPr>
          <p:nvPr/>
        </p:nvSpPr>
        <p:spPr>
          <a:xfrm>
            <a:off x="1170284" y="2171979"/>
            <a:ext cx="8953042" cy="1609344"/>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cd </a:t>
            </a:r>
            <a:r>
              <a:rPr lang="en-US" sz="1400" dirty="0" err="1">
                <a:latin typeface="Cascadia Mono" pitchFamily="50" charset="0"/>
                <a:cs typeface="Cascadia Mono" pitchFamily="50" charset="0"/>
              </a:rPr>
              <a:t>QuestionPrj</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PS&gt; git status</a:t>
            </a:r>
          </a:p>
          <a:p>
            <a:pPr marL="0" indent="0">
              <a:buNone/>
            </a:pPr>
            <a:r>
              <a:rPr lang="en-US" sz="1400" dirty="0">
                <a:latin typeface="Cascadia Mono" pitchFamily="50" charset="0"/>
                <a:cs typeface="Cascadia Mono" pitchFamily="50" charset="0"/>
              </a:rPr>
              <a:t>PS&gt; git add –A</a:t>
            </a:r>
          </a:p>
          <a:p>
            <a:pPr marL="0" indent="0">
              <a:buNone/>
            </a:pPr>
            <a:r>
              <a:rPr lang="en-US" sz="1400" dirty="0">
                <a:latin typeface="Cascadia Mono" pitchFamily="50" charset="0"/>
                <a:cs typeface="Cascadia Mono" pitchFamily="50" charset="0"/>
              </a:rPr>
              <a:t>PS&gt; git commit –m “add static files deploy”</a:t>
            </a:r>
          </a:p>
          <a:p>
            <a:pPr marL="0" indent="0">
              <a:buNone/>
            </a:pPr>
            <a:r>
              <a:rPr lang="en-US" sz="1400" dirty="0">
                <a:latin typeface="Cascadia Mono" pitchFamily="50" charset="0"/>
                <a:cs typeface="Cascadia Mono" pitchFamily="50" charset="0"/>
              </a:rPr>
              <a:t>PS&gt; git push origin main</a:t>
            </a:r>
          </a:p>
        </p:txBody>
      </p:sp>
      <p:sp>
        <p:nvSpPr>
          <p:cNvPr id="5" name="Content Placeholder 2">
            <a:extLst>
              <a:ext uri="{FF2B5EF4-FFF2-40B4-BE49-F238E27FC236}">
                <a16:creationId xmlns:a16="http://schemas.microsoft.com/office/drawing/2014/main" id="{586E5FD1-DDAE-497F-B228-F0E43A720662}"/>
              </a:ext>
            </a:extLst>
          </p:cNvPr>
          <p:cNvSpPr txBox="1">
            <a:spLocks/>
          </p:cNvSpPr>
          <p:nvPr/>
        </p:nvSpPr>
        <p:spPr>
          <a:xfrm>
            <a:off x="1170284" y="4296228"/>
            <a:ext cx="6386120" cy="201407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a:t>
            </a:r>
            <a:r>
              <a:rPr lang="en-MY" sz="1400" dirty="0">
                <a:latin typeface="Cascadia Mono" pitchFamily="50" charset="0"/>
                <a:cs typeface="Cascadia Mono" pitchFamily="50" charset="0"/>
              </a:rPr>
              <a:t>git push </a:t>
            </a:r>
            <a:r>
              <a:rPr lang="en-MY" sz="1400" dirty="0" err="1">
                <a:latin typeface="Cascadia Mono" pitchFamily="50" charset="0"/>
                <a:cs typeface="Cascadia Mono" pitchFamily="50" charset="0"/>
              </a:rPr>
              <a:t>heroku</a:t>
            </a:r>
            <a:r>
              <a:rPr lang="en-MY" sz="1400" dirty="0">
                <a:latin typeface="Cascadia Mono" pitchFamily="50" charset="0"/>
                <a:cs typeface="Cascadia Mono" pitchFamily="50" charset="0"/>
              </a:rPr>
              <a:t> main</a:t>
            </a: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heroku</a:t>
            </a:r>
            <a:r>
              <a:rPr lang="en-US" sz="1400" dirty="0">
                <a:latin typeface="Cascadia Mono" pitchFamily="50" charset="0"/>
                <a:cs typeface="Cascadia Mono" pitchFamily="50" charset="0"/>
              </a:rPr>
              <a:t> </a:t>
            </a:r>
            <a:r>
              <a:rPr lang="en-US" sz="1400" dirty="0" err="1">
                <a:latin typeface="Cascadia Mono" pitchFamily="50" charset="0"/>
                <a:cs typeface="Cascadia Mono" pitchFamily="50" charset="0"/>
              </a:rPr>
              <a:t>ps:scale</a:t>
            </a:r>
            <a:r>
              <a:rPr lang="en-US" sz="1400" dirty="0">
                <a:latin typeface="Cascadia Mono" pitchFamily="50" charset="0"/>
                <a:cs typeface="Cascadia Mono" pitchFamily="50" charset="0"/>
              </a:rPr>
              <a:t> web=1</a:t>
            </a:r>
          </a:p>
        </p:txBody>
      </p:sp>
    </p:spTree>
    <p:extLst>
      <p:ext uri="{BB962C8B-B14F-4D97-AF65-F5344CB8AC3E}">
        <p14:creationId xmlns:p14="http://schemas.microsoft.com/office/powerpoint/2010/main" val="3803551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39368-D60B-401F-9D74-5635EE3E50D1}"/>
              </a:ext>
            </a:extLst>
          </p:cNvPr>
          <p:cNvSpPr>
            <a:spLocks noGrp="1"/>
          </p:cNvSpPr>
          <p:nvPr>
            <p:ph type="title"/>
          </p:nvPr>
        </p:nvSpPr>
        <p:spPr/>
        <p:txBody>
          <a:bodyPr/>
          <a:lstStyle/>
          <a:p>
            <a:r>
              <a:rPr lang="en-US" dirty="0"/>
              <a:t>Hot to test our code</a:t>
            </a:r>
            <a:endParaRPr lang="en-MY" dirty="0"/>
          </a:p>
        </p:txBody>
      </p:sp>
      <p:sp>
        <p:nvSpPr>
          <p:cNvPr id="3" name="Content Placeholder 2">
            <a:extLst>
              <a:ext uri="{FF2B5EF4-FFF2-40B4-BE49-F238E27FC236}">
                <a16:creationId xmlns:a16="http://schemas.microsoft.com/office/drawing/2014/main" id="{327D57B9-9E17-4E11-AD07-812EA5BB1282}"/>
              </a:ext>
            </a:extLst>
          </p:cNvPr>
          <p:cNvSpPr>
            <a:spLocks noGrp="1"/>
          </p:cNvSpPr>
          <p:nvPr>
            <p:ph idx="1"/>
          </p:nvPr>
        </p:nvSpPr>
        <p:spPr/>
        <p:txBody>
          <a:bodyPr/>
          <a:lstStyle/>
          <a:p>
            <a:r>
              <a:rPr lang="en-US" dirty="0"/>
              <a:t>Test is important. It helps to make sure program runs correct at a basic level.</a:t>
            </a:r>
          </a:p>
          <a:p>
            <a:r>
              <a:rPr lang="en-US" dirty="0"/>
              <a:t>Test needs to be automated, so that every time we change the code, can run test in an easy way, thus verify our change are good, not introduce any mistake into the program.</a:t>
            </a:r>
          </a:p>
          <a:p>
            <a:endParaRPr lang="en-US" dirty="0"/>
          </a:p>
          <a:p>
            <a:r>
              <a:rPr lang="en-US" dirty="0"/>
              <a:t>Django</a:t>
            </a:r>
          </a:p>
          <a:p>
            <a:pPr lvl="1"/>
            <a:r>
              <a:rPr lang="en-US" dirty="0"/>
              <a:t>Comes with an easy-to-use test framework</a:t>
            </a:r>
          </a:p>
          <a:p>
            <a:pPr lvl="1"/>
            <a:r>
              <a:rPr lang="en-US" dirty="0"/>
              <a:t>Add test functions into tests.py, and can run all test and know the result with one single command.</a:t>
            </a:r>
            <a:endParaRPr lang="en-MY" dirty="0"/>
          </a:p>
        </p:txBody>
      </p:sp>
    </p:spTree>
    <p:extLst>
      <p:ext uri="{BB962C8B-B14F-4D97-AF65-F5344CB8AC3E}">
        <p14:creationId xmlns:p14="http://schemas.microsoft.com/office/powerpoint/2010/main" val="17112160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1784</TotalTime>
  <Words>1011</Words>
  <Application>Microsoft Office PowerPoint</Application>
  <PresentationFormat>Widescreen</PresentationFormat>
  <Paragraphs>116</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Cascadia Mono</vt:lpstr>
      <vt:lpstr>Rockwell</vt:lpstr>
      <vt:lpstr>Rockwell Condensed</vt:lpstr>
      <vt:lpstr>Wingdings</vt:lpstr>
      <vt:lpstr>Wood Type</vt:lpstr>
      <vt:lpstr>Python Webapp Programming</vt:lpstr>
      <vt:lpstr>Add APP static files</vt:lpstr>
      <vt:lpstr>Add APP static files</vt:lpstr>
      <vt:lpstr>PowerPoint Presentation</vt:lpstr>
      <vt:lpstr>PowerPoint Presentation</vt:lpstr>
      <vt:lpstr>PowerPoint Presentation</vt:lpstr>
      <vt:lpstr>Check the new page</vt:lpstr>
      <vt:lpstr>Push new version to repo, deploy to Heroku, and visit your cloud site</vt:lpstr>
      <vt:lpstr>Hot to test our code</vt:lpstr>
      <vt:lpstr>Try test with shell</vt:lpstr>
      <vt:lpstr>PowerPoint Presentation</vt:lpstr>
      <vt:lpstr>Make test code</vt:lpstr>
      <vt:lpstr>PowerPoint Presentation</vt:lpstr>
      <vt:lpstr>PowerPoint Presentation</vt:lpstr>
      <vt:lpstr>PowerPoint Presentation</vt:lpstr>
      <vt:lpstr>Run the test</vt:lpstr>
      <vt:lpstr>You can push all test code to remote repo.</vt:lpstr>
      <vt:lpstr>New function: view the results</vt:lpstr>
      <vt:lpstr>Config the URL for viewing result</vt:lpstr>
      <vt:lpstr>Add view for checking result</vt:lpstr>
      <vt:lpstr>Add template</vt:lpstr>
      <vt:lpstr>Change detail template a button to view result</vt:lpstr>
      <vt:lpstr>From the browser</vt:lpstr>
      <vt:lpstr>You can push all code to remote repo. Deploy to heroku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Lixiang</dc:creator>
  <cp:lastModifiedBy>Li Lixiang</cp:lastModifiedBy>
  <cp:revision>6</cp:revision>
  <dcterms:created xsi:type="dcterms:W3CDTF">2021-08-28T02:34:04Z</dcterms:created>
  <dcterms:modified xsi:type="dcterms:W3CDTF">2021-11-01T14:09:20Z</dcterms:modified>
</cp:coreProperties>
</file>