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98" r:id="rId3"/>
    <p:sldId id="299" r:id="rId4"/>
    <p:sldId id="306" r:id="rId5"/>
    <p:sldId id="297" r:id="rId6"/>
    <p:sldId id="300" r:id="rId7"/>
    <p:sldId id="301" r:id="rId8"/>
    <p:sldId id="302" r:id="rId9"/>
    <p:sldId id="304" r:id="rId10"/>
    <p:sldId id="305" r:id="rId11"/>
    <p:sldId id="307" r:id="rId12"/>
    <p:sldId id="308" r:id="rId13"/>
    <p:sldId id="309" r:id="rId14"/>
    <p:sldId id="310" r:id="rId15"/>
    <p:sldId id="30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6BFB3D-8FEE-49BB-BB68-AE48566889A3}" v="161" dt="2021-11-15T06:22:33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73E4B0B5-5950-4F20-8031-729779FF7831}"/>
    <pc:docChg chg="undo custSel addSld modSld addMainMaster delMainMaster">
      <pc:chgData name="Li Lixiang" userId="6104bbfcb56aea79" providerId="LiveId" clId="{73E4B0B5-5950-4F20-8031-729779FF7831}" dt="2021-08-28T09:11:36.257" v="3278" actId="20577"/>
      <pc:docMkLst>
        <pc:docMk/>
      </pc:docMkLst>
      <pc:sldChg chg="addSp delSp modSp new mod setBg modClrScheme setClrOvrMap delDesignElem chgLayout">
        <pc:chgData name="Li Lixiang" userId="6104bbfcb56aea79" providerId="LiveId" clId="{73E4B0B5-5950-4F20-8031-729779FF7831}" dt="2021-08-28T02:47:43.969" v="54" actId="26606"/>
        <pc:sldMkLst>
          <pc:docMk/>
          <pc:sldMk cId="993770899" sldId="256"/>
        </pc:sldMkLst>
        <pc:spChg chg="mo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2" creationId="{FCDC91C1-9010-4430-9E1F-86D9114237E3}"/>
          </ac:spMkLst>
        </pc:spChg>
        <pc:spChg chg="mo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3" creationId="{7342AE8A-5299-40EC-B93F-BDBB2838E67C}"/>
          </ac:spMkLst>
        </pc:spChg>
        <pc:spChg chg="ad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6" creationId="{2A0E4E09-FC02-4ADC-951A-3FFA90B6FE39}"/>
          </ac:spMkLst>
        </pc:spChg>
        <pc:spChg chg="ad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7" creationId="{0060CE1A-A2ED-43AC-857D-05822177FAD1}"/>
          </ac:spMkLst>
        </pc:spChg>
        <pc:spChg chg="add del">
          <ac:chgData name="Li Lixiang" userId="6104bbfcb56aea79" providerId="LiveId" clId="{73E4B0B5-5950-4F20-8031-729779FF7831}" dt="2021-08-28T02:46:50.396" v="52"/>
          <ac:spMkLst>
            <pc:docMk/>
            <pc:sldMk cId="993770899" sldId="256"/>
            <ac:spMk id="9" creationId="{4EFE82FE-7465-AE46-88DF-34D347E83B84}"/>
          </ac:spMkLst>
        </pc:spChg>
        <pc:spChg chg="add del">
          <ac:chgData name="Li Lixiang" userId="6104bbfcb56aea79" providerId="LiveId" clId="{73E4B0B5-5950-4F20-8031-729779FF7831}" dt="2021-08-28T02:46:50.396" v="52"/>
          <ac:spMkLst>
            <pc:docMk/>
            <pc:sldMk cId="993770899" sldId="256"/>
            <ac:spMk id="11" creationId="{B4F75AE3-A3AC-DE4C-98FE-EC9DC3BF8DA5}"/>
          </ac:spMkLst>
        </pc:spChg>
        <pc:grpChg chg="add del">
          <ac:chgData name="Li Lixiang" userId="6104bbfcb56aea79" providerId="LiveId" clId="{73E4B0B5-5950-4F20-8031-729779FF7831}" dt="2021-08-28T02:46:50.396" v="52"/>
          <ac:grpSpMkLst>
            <pc:docMk/>
            <pc:sldMk cId="993770899" sldId="256"/>
            <ac:grpSpMk id="15" creationId="{44406D7A-DB1A-D940-8AD1-93FAF9DD7199}"/>
          </ac:grpSpMkLst>
        </pc:grpChg>
        <pc:picChg chg="add mod ord">
          <ac:chgData name="Li Lixiang" userId="6104bbfcb56aea79" providerId="LiveId" clId="{73E4B0B5-5950-4F20-8031-729779FF7831}" dt="2021-08-28T02:47:43.969" v="54" actId="26606"/>
          <ac:picMkLst>
            <pc:docMk/>
            <pc:sldMk cId="993770899" sldId="256"/>
            <ac:picMk id="4" creationId="{DB5C39A0-E42C-47B2-B449-FA75ACB52455}"/>
          </ac:picMkLst>
        </pc:picChg>
        <pc:cxnChg chg="add del">
          <ac:chgData name="Li Lixiang" userId="6104bbfcb56aea79" providerId="LiveId" clId="{73E4B0B5-5950-4F20-8031-729779FF7831}" dt="2021-08-28T02:46:50.396" v="52"/>
          <ac:cxnSpMkLst>
            <pc:docMk/>
            <pc:sldMk cId="993770899" sldId="256"/>
            <ac:cxnSpMk id="13" creationId="{41C79BB7-CCAB-2243-9830-5569626C4D01}"/>
          </ac:cxnSpMkLst>
        </pc:cxnChg>
      </pc:sldChg>
      <pc:sldChg chg="addSp modSp new mod">
        <pc:chgData name="Li Lixiang" userId="6104bbfcb56aea79" providerId="LiveId" clId="{73E4B0B5-5950-4F20-8031-729779FF7831}" dt="2021-08-28T09:08:28.529" v="3249" actId="14100"/>
        <pc:sldMkLst>
          <pc:docMk/>
          <pc:sldMk cId="4118967571" sldId="257"/>
        </pc:sldMkLst>
        <pc:spChg chg="mod">
          <ac:chgData name="Li Lixiang" userId="6104bbfcb56aea79" providerId="LiveId" clId="{73E4B0B5-5950-4F20-8031-729779FF7831}" dt="2021-08-28T02:47:56.855" v="65" actId="20577"/>
          <ac:spMkLst>
            <pc:docMk/>
            <pc:sldMk cId="4118967571" sldId="257"/>
            <ac:spMk id="2" creationId="{5A817F65-0249-4813-916F-D22CF5F41D8C}"/>
          </ac:spMkLst>
        </pc:spChg>
        <pc:spChg chg="mod">
          <ac:chgData name="Li Lixiang" userId="6104bbfcb56aea79" providerId="LiveId" clId="{73E4B0B5-5950-4F20-8031-729779FF7831}" dt="2021-08-28T09:08:28.529" v="3249" actId="14100"/>
          <ac:spMkLst>
            <pc:docMk/>
            <pc:sldMk cId="4118967571" sldId="257"/>
            <ac:spMk id="3" creationId="{588B000C-CCD7-42E0-A4A2-DB893ED55A0D}"/>
          </ac:spMkLst>
        </pc:spChg>
        <pc:picChg chg="add mod">
          <ac:chgData name="Li Lixiang" userId="6104bbfcb56aea79" providerId="LiveId" clId="{73E4B0B5-5950-4F20-8031-729779FF7831}" dt="2021-08-28T03:05:24.737" v="241" actId="1076"/>
          <ac:picMkLst>
            <pc:docMk/>
            <pc:sldMk cId="4118967571" sldId="257"/>
            <ac:picMk id="5" creationId="{A842DAAD-2B60-4D56-9507-95C44221A9FD}"/>
          </ac:picMkLst>
        </pc:picChg>
      </pc:sldChg>
      <pc:sldChg chg="addSp delSp modSp add mod">
        <pc:chgData name="Li Lixiang" userId="6104bbfcb56aea79" providerId="LiveId" clId="{73E4B0B5-5950-4F20-8031-729779FF7831}" dt="2021-08-28T09:11:36.257" v="3278" actId="20577"/>
        <pc:sldMkLst>
          <pc:docMk/>
          <pc:sldMk cId="2618729237" sldId="258"/>
        </pc:sldMkLst>
        <pc:spChg chg="mod">
          <ac:chgData name="Li Lixiang" userId="6104bbfcb56aea79" providerId="LiveId" clId="{73E4B0B5-5950-4F20-8031-729779FF7831}" dt="2021-08-28T09:11:11.988" v="3256" actId="20577"/>
          <ac:spMkLst>
            <pc:docMk/>
            <pc:sldMk cId="2618729237" sldId="258"/>
            <ac:spMk id="2" creationId="{5A817F65-0249-4813-916F-D22CF5F41D8C}"/>
          </ac:spMkLst>
        </pc:spChg>
        <pc:spChg chg="mod">
          <ac:chgData name="Li Lixiang" userId="6104bbfcb56aea79" providerId="LiveId" clId="{73E4B0B5-5950-4F20-8031-729779FF7831}" dt="2021-08-28T09:11:36.257" v="3278" actId="20577"/>
          <ac:spMkLst>
            <pc:docMk/>
            <pc:sldMk cId="2618729237" sldId="258"/>
            <ac:spMk id="3" creationId="{588B000C-CCD7-42E0-A4A2-DB893ED55A0D}"/>
          </ac:spMkLst>
        </pc:spChg>
        <pc:spChg chg="add del mod">
          <ac:chgData name="Li Lixiang" userId="6104bbfcb56aea79" providerId="LiveId" clId="{73E4B0B5-5950-4F20-8031-729779FF7831}" dt="2021-08-28T09:05:18.638" v="3238"/>
          <ac:spMkLst>
            <pc:docMk/>
            <pc:sldMk cId="2618729237" sldId="258"/>
            <ac:spMk id="4" creationId="{1DF46413-5801-4AC3-8ECC-1ABCFC5EEDA3}"/>
          </ac:spMkLst>
        </pc:spChg>
        <pc:spChg chg="add del mod">
          <ac:chgData name="Li Lixiang" userId="6104bbfcb56aea79" providerId="LiveId" clId="{73E4B0B5-5950-4F20-8031-729779FF7831}" dt="2021-08-28T09:04:53.244" v="3230" actId="478"/>
          <ac:spMkLst>
            <pc:docMk/>
            <pc:sldMk cId="2618729237" sldId="258"/>
            <ac:spMk id="6" creationId="{9248EEC8-315A-43E8-8CDF-2290C0984153}"/>
          </ac:spMkLst>
        </pc:spChg>
        <pc:picChg chg="del">
          <ac:chgData name="Li Lixiang" userId="6104bbfcb56aea79" providerId="LiveId" clId="{73E4B0B5-5950-4F20-8031-729779FF7831}" dt="2021-08-28T03:27:38.989" v="681" actId="478"/>
          <ac:picMkLst>
            <pc:docMk/>
            <pc:sldMk cId="2618729237" sldId="258"/>
            <ac:picMk id="5" creationId="{A842DAAD-2B60-4D56-9507-95C44221A9FD}"/>
          </ac:picMkLst>
        </pc:picChg>
      </pc:sldChg>
      <pc:sldChg chg="addSp delSp modSp add mod">
        <pc:chgData name="Li Lixiang" userId="6104bbfcb56aea79" providerId="LiveId" clId="{73E4B0B5-5950-4F20-8031-729779FF7831}" dt="2021-08-28T08:56:40.966" v="2286" actId="22"/>
        <pc:sldMkLst>
          <pc:docMk/>
          <pc:sldMk cId="3858986464" sldId="259"/>
        </pc:sldMkLst>
        <pc:spChg chg="mod">
          <ac:chgData name="Li Lixiang" userId="6104bbfcb56aea79" providerId="LiveId" clId="{73E4B0B5-5950-4F20-8031-729779FF7831}" dt="2021-08-28T07:14:53.633" v="2197" actId="20577"/>
          <ac:spMkLst>
            <pc:docMk/>
            <pc:sldMk cId="3858986464" sldId="259"/>
            <ac:spMk id="3" creationId="{588B000C-CCD7-42E0-A4A2-DB893ED55A0D}"/>
          </ac:spMkLst>
        </pc:spChg>
        <pc:spChg chg="add del">
          <ac:chgData name="Li Lixiang" userId="6104bbfcb56aea79" providerId="LiveId" clId="{73E4B0B5-5950-4F20-8031-729779FF7831}" dt="2021-08-28T08:56:40.966" v="2286" actId="22"/>
          <ac:spMkLst>
            <pc:docMk/>
            <pc:sldMk cId="3858986464" sldId="259"/>
            <ac:spMk id="5" creationId="{FF58ED32-D9A1-489F-BE48-8ECF54DB8EFB}"/>
          </ac:spMkLst>
        </pc:spChg>
        <pc:picChg chg="del">
          <ac:chgData name="Li Lixiang" userId="6104bbfcb56aea79" providerId="LiveId" clId="{73E4B0B5-5950-4F20-8031-729779FF7831}" dt="2021-08-28T03:39:08.811" v="1068" actId="478"/>
          <ac:picMkLst>
            <pc:docMk/>
            <pc:sldMk cId="3858986464" sldId="259"/>
            <ac:picMk id="5" creationId="{A842DAAD-2B60-4D56-9507-95C44221A9FD}"/>
          </ac:picMkLst>
        </pc:picChg>
      </pc:sldChg>
      <pc:sldChg chg="modSp add mod">
        <pc:chgData name="Li Lixiang" userId="6104bbfcb56aea79" providerId="LiveId" clId="{73E4B0B5-5950-4F20-8031-729779FF7831}" dt="2021-08-28T09:02:22.685" v="3211" actId="14100"/>
        <pc:sldMkLst>
          <pc:docMk/>
          <pc:sldMk cId="1584354543" sldId="260"/>
        </pc:sldMkLst>
        <pc:spChg chg="mod">
          <ac:chgData name="Li Lixiang" userId="6104bbfcb56aea79" providerId="LiveId" clId="{73E4B0B5-5950-4F20-8031-729779FF7831}" dt="2021-08-28T08:56:48.409" v="2303" actId="20577"/>
          <ac:spMkLst>
            <pc:docMk/>
            <pc:sldMk cId="1584354543" sldId="260"/>
            <ac:spMk id="2" creationId="{5A817F65-0249-4813-916F-D22CF5F41D8C}"/>
          </ac:spMkLst>
        </pc:spChg>
        <pc:spChg chg="mod">
          <ac:chgData name="Li Lixiang" userId="6104bbfcb56aea79" providerId="LiveId" clId="{73E4B0B5-5950-4F20-8031-729779FF7831}" dt="2021-08-28T09:02:22.685" v="3211" actId="14100"/>
          <ac:spMkLst>
            <pc:docMk/>
            <pc:sldMk cId="1584354543" sldId="260"/>
            <ac:spMk id="3" creationId="{588B000C-CCD7-42E0-A4A2-DB893ED55A0D}"/>
          </ac:spMkLst>
        </pc:spChg>
      </pc:sldChg>
      <pc:sldMasterChg chg="del delSldLayout">
        <pc:chgData name="Li Lixiang" userId="6104bbfcb56aea79" providerId="LiveId" clId="{73E4B0B5-5950-4F20-8031-729779FF7831}" dt="2021-08-28T02:45:18.450" v="2" actId="26606"/>
        <pc:sldMasterMkLst>
          <pc:docMk/>
          <pc:sldMasterMk cId="3183522149" sldId="2147483660"/>
        </pc:sldMasterMkLst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186709566" sldId="2147483661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364419804" sldId="2147483662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1861057625" sldId="2147483663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4172012558" sldId="2147483664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643815712" sldId="2147483665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845224929" sldId="2147483666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1790386259" sldId="2147483667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40114896" sldId="2147483668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861096339" sldId="2147483669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823692988" sldId="2147483670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951869625" sldId="2147483671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61402988" sldId="2147483672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16230857" sldId="2147483673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507508327" sldId="2147483674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2198312" sldId="2147483675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898023928" sldId="2147483676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794597234" sldId="2147483677"/>
          </pc:sldLayoutMkLst>
        </pc:sldLayoutChg>
      </pc:sldMasterChg>
      <pc:sldMasterChg chg="add addSldLayout">
        <pc:chgData name="Li Lixiang" userId="6104bbfcb56aea79" providerId="LiveId" clId="{73E4B0B5-5950-4F20-8031-729779FF7831}" dt="2021-08-28T02:45:18.450" v="2" actId="26606"/>
        <pc:sldMasterMkLst>
          <pc:docMk/>
          <pc:sldMasterMk cId="1152733259" sldId="2147483685"/>
        </pc:sldMasterMkLst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1977373168" sldId="2147483678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146515652" sldId="2147483679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802123621" sldId="2147483680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143496780" sldId="2147483681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567816487" sldId="2147483682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584904195" sldId="2147483683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533602932" sldId="2147483684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763996518" sldId="2147483686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977854285" sldId="2147483687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962844106" sldId="2147483688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513658129" sldId="2147483689"/>
          </pc:sldLayoutMkLst>
        </pc:sldLayoutChg>
      </pc:sldMasterChg>
    </pc:docChg>
  </pc:docChgLst>
  <pc:docChgLst>
    <pc:chgData name="Li Lixiang" userId="6104bbfcb56aea79" providerId="LiveId" clId="{8F24DB6C-69C5-4C84-9714-7DFF6EE8307D}"/>
    <pc:docChg chg="undo redo custSel addSld modSld">
      <pc:chgData name="Li Lixiang" userId="6104bbfcb56aea79" providerId="LiveId" clId="{8F24DB6C-69C5-4C84-9714-7DFF6EE8307D}" dt="2021-08-30T03:41:09.289" v="7283" actId="20577"/>
      <pc:docMkLst>
        <pc:docMk/>
      </pc:docMkLst>
      <pc:sldChg chg="modSp mod">
        <pc:chgData name="Li Lixiang" userId="6104bbfcb56aea79" providerId="LiveId" clId="{8F24DB6C-69C5-4C84-9714-7DFF6EE8307D}" dt="2021-08-30T03:41:09.289" v="7283" actId="20577"/>
        <pc:sldMkLst>
          <pc:docMk/>
          <pc:sldMk cId="993770899" sldId="256"/>
        </pc:sldMkLst>
        <pc:spChg chg="mod">
          <ac:chgData name="Li Lixiang" userId="6104bbfcb56aea79" providerId="LiveId" clId="{8F24DB6C-69C5-4C84-9714-7DFF6EE8307D}" dt="2021-08-30T03:41:09.289" v="7283" actId="20577"/>
          <ac:spMkLst>
            <pc:docMk/>
            <pc:sldMk cId="993770899" sldId="256"/>
            <ac:spMk id="3" creationId="{7342AE8A-5299-40EC-B93F-BDBB2838E67C}"/>
          </ac:spMkLst>
        </pc:spChg>
      </pc:sldChg>
      <pc:sldChg chg="delSp modSp mod">
        <pc:chgData name="Li Lixiang" userId="6104bbfcb56aea79" providerId="LiveId" clId="{8F24DB6C-69C5-4C84-9714-7DFF6EE8307D}" dt="2021-08-30T03:20:54.091" v="7014" actId="20577"/>
        <pc:sldMkLst>
          <pc:docMk/>
          <pc:sldMk cId="4118967571" sldId="257"/>
        </pc:sldMkLst>
        <pc:spChg chg="mod">
          <ac:chgData name="Li Lixiang" userId="6104bbfcb56aea79" providerId="LiveId" clId="{8F24DB6C-69C5-4C84-9714-7DFF6EE8307D}" dt="2021-08-28T10:15:17.871" v="37" actId="20577"/>
          <ac:spMkLst>
            <pc:docMk/>
            <pc:sldMk cId="4118967571" sldId="257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30T03:20:54.091" v="7014" actId="20577"/>
          <ac:spMkLst>
            <pc:docMk/>
            <pc:sldMk cId="4118967571" sldId="257"/>
            <ac:spMk id="3" creationId="{588B000C-CCD7-42E0-A4A2-DB893ED55A0D}"/>
          </ac:spMkLst>
        </pc:spChg>
        <pc:picChg chg="del">
          <ac:chgData name="Li Lixiang" userId="6104bbfcb56aea79" providerId="LiveId" clId="{8F24DB6C-69C5-4C84-9714-7DFF6EE8307D}" dt="2021-08-28T10:15:09.026" v="31" actId="478"/>
          <ac:picMkLst>
            <pc:docMk/>
            <pc:sldMk cId="4118967571" sldId="257"/>
            <ac:picMk id="5" creationId="{A842DAAD-2B60-4D56-9507-95C44221A9FD}"/>
          </ac:picMkLst>
        </pc:picChg>
      </pc:sldChg>
      <pc:sldChg chg="modSp mod">
        <pc:chgData name="Li Lixiang" userId="6104bbfcb56aea79" providerId="LiveId" clId="{8F24DB6C-69C5-4C84-9714-7DFF6EE8307D}" dt="2021-08-30T03:26:17.899" v="7067" actId="20577"/>
        <pc:sldMkLst>
          <pc:docMk/>
          <pc:sldMk cId="2618729237" sldId="258"/>
        </pc:sldMkLst>
        <pc:spChg chg="mod">
          <ac:chgData name="Li Lixiang" userId="6104bbfcb56aea79" providerId="LiveId" clId="{8F24DB6C-69C5-4C84-9714-7DFF6EE8307D}" dt="2021-08-28T10:17:38.801" v="205" actId="6549"/>
          <ac:spMkLst>
            <pc:docMk/>
            <pc:sldMk cId="2618729237" sldId="258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30T03:26:17.899" v="7067" actId="20577"/>
          <ac:spMkLst>
            <pc:docMk/>
            <pc:sldMk cId="2618729237" sldId="258"/>
            <ac:spMk id="3" creationId="{588B000C-CCD7-42E0-A4A2-DB893ED55A0D}"/>
          </ac:spMkLst>
        </pc:spChg>
      </pc:sldChg>
      <pc:sldChg chg="modSp mod">
        <pc:chgData name="Li Lixiang" userId="6104bbfcb56aea79" providerId="LiveId" clId="{8F24DB6C-69C5-4C84-9714-7DFF6EE8307D}" dt="2021-08-28T10:15:34.448" v="54" actId="20577"/>
        <pc:sldMkLst>
          <pc:docMk/>
          <pc:sldMk cId="3858986464" sldId="259"/>
        </pc:sldMkLst>
        <pc:spChg chg="mod">
          <ac:chgData name="Li Lixiang" userId="6104bbfcb56aea79" providerId="LiveId" clId="{8F24DB6C-69C5-4C84-9714-7DFF6EE8307D}" dt="2021-08-28T10:15:34.448" v="54" actId="20577"/>
          <ac:spMkLst>
            <pc:docMk/>
            <pc:sldMk cId="3858986464" sldId="259"/>
            <ac:spMk id="2" creationId="{5A817F65-0249-4813-916F-D22CF5F41D8C}"/>
          </ac:spMkLst>
        </pc:spChg>
      </pc:sldChg>
      <pc:sldChg chg="modSp mod">
        <pc:chgData name="Li Lixiang" userId="6104bbfcb56aea79" providerId="LiveId" clId="{8F24DB6C-69C5-4C84-9714-7DFF6EE8307D}" dt="2021-08-28T10:16:16.421" v="103" actId="5793"/>
        <pc:sldMkLst>
          <pc:docMk/>
          <pc:sldMk cId="1584354543" sldId="260"/>
        </pc:sldMkLst>
        <pc:spChg chg="mod">
          <ac:chgData name="Li Lixiang" userId="6104bbfcb56aea79" providerId="LiveId" clId="{8F24DB6C-69C5-4C84-9714-7DFF6EE8307D}" dt="2021-08-28T10:16:16.421" v="103" actId="5793"/>
          <ac:spMkLst>
            <pc:docMk/>
            <pc:sldMk cId="1584354543" sldId="260"/>
            <ac:spMk id="2" creationId="{5A817F65-0249-4813-916F-D22CF5F41D8C}"/>
          </ac:spMkLst>
        </pc:spChg>
      </pc:sldChg>
      <pc:sldChg chg="modSp add mod">
        <pc:chgData name="Li Lixiang" userId="6104bbfcb56aea79" providerId="LiveId" clId="{8F24DB6C-69C5-4C84-9714-7DFF6EE8307D}" dt="2021-08-28T10:17:59.869" v="252" actId="20577"/>
        <pc:sldMkLst>
          <pc:docMk/>
          <pc:sldMk cId="246451916" sldId="261"/>
        </pc:sldMkLst>
        <pc:spChg chg="mod">
          <ac:chgData name="Li Lixiang" userId="6104bbfcb56aea79" providerId="LiveId" clId="{8F24DB6C-69C5-4C84-9714-7DFF6EE8307D}" dt="2021-08-28T10:17:59.869" v="252" actId="20577"/>
          <ac:spMkLst>
            <pc:docMk/>
            <pc:sldMk cId="246451916" sldId="261"/>
            <ac:spMk id="2" creationId="{5A817F65-0249-4813-916F-D22CF5F41D8C}"/>
          </ac:spMkLst>
        </pc:spChg>
      </pc:sldChg>
      <pc:sldChg chg="modSp mod">
        <pc:chgData name="Li Lixiang" userId="6104bbfcb56aea79" providerId="LiveId" clId="{8F24DB6C-69C5-4C84-9714-7DFF6EE8307D}" dt="2021-08-29T02:09:06.657" v="484" actId="113"/>
        <pc:sldMkLst>
          <pc:docMk/>
          <pc:sldMk cId="3489188295" sldId="262"/>
        </pc:sldMkLst>
        <pc:spChg chg="mod">
          <ac:chgData name="Li Lixiang" userId="6104bbfcb56aea79" providerId="LiveId" clId="{8F24DB6C-69C5-4C84-9714-7DFF6EE8307D}" dt="2021-08-29T02:09:06.657" v="484" actId="113"/>
          <ac:spMkLst>
            <pc:docMk/>
            <pc:sldMk cId="3489188295" sldId="262"/>
            <ac:spMk id="3" creationId="{588B000C-CCD7-42E0-A4A2-DB893ED55A0D}"/>
          </ac:spMkLst>
        </pc:spChg>
      </pc:sldChg>
      <pc:sldChg chg="modSp mod">
        <pc:chgData name="Li Lixiang" userId="6104bbfcb56aea79" providerId="LiveId" clId="{8F24DB6C-69C5-4C84-9714-7DFF6EE8307D}" dt="2021-08-30T03:27:49.337" v="7082" actId="1076"/>
        <pc:sldMkLst>
          <pc:docMk/>
          <pc:sldMk cId="2587062739" sldId="263"/>
        </pc:sldMkLst>
        <pc:spChg chg="mod">
          <ac:chgData name="Li Lixiang" userId="6104bbfcb56aea79" providerId="LiveId" clId="{8F24DB6C-69C5-4C84-9714-7DFF6EE8307D}" dt="2021-08-30T03:27:37.038" v="7080" actId="27636"/>
          <ac:spMkLst>
            <pc:docMk/>
            <pc:sldMk cId="2587062739" sldId="263"/>
            <ac:spMk id="3" creationId="{588B000C-CCD7-42E0-A4A2-DB893ED55A0D}"/>
          </ac:spMkLst>
        </pc:spChg>
        <pc:picChg chg="mod">
          <ac:chgData name="Li Lixiang" userId="6104bbfcb56aea79" providerId="LiveId" clId="{8F24DB6C-69C5-4C84-9714-7DFF6EE8307D}" dt="2021-08-30T03:27:41.601" v="7081" actId="1076"/>
          <ac:picMkLst>
            <pc:docMk/>
            <pc:sldMk cId="2587062739" sldId="263"/>
            <ac:picMk id="8" creationId="{02FBFB86-5D4E-44E6-B0B0-481C2BD956A4}"/>
          </ac:picMkLst>
        </pc:picChg>
        <pc:picChg chg="mod">
          <ac:chgData name="Li Lixiang" userId="6104bbfcb56aea79" providerId="LiveId" clId="{8F24DB6C-69C5-4C84-9714-7DFF6EE8307D}" dt="2021-08-30T03:27:49.337" v="7082" actId="1076"/>
          <ac:picMkLst>
            <pc:docMk/>
            <pc:sldMk cId="2587062739" sldId="263"/>
            <ac:picMk id="10" creationId="{B3CD1FA5-3E21-41F2-8236-A5CCD04B5A7C}"/>
          </ac:picMkLst>
        </pc:picChg>
      </pc:sldChg>
      <pc:sldChg chg="modSp mod">
        <pc:chgData name="Li Lixiang" userId="6104bbfcb56aea79" providerId="LiveId" clId="{8F24DB6C-69C5-4C84-9714-7DFF6EE8307D}" dt="2021-08-30T03:30:03.828" v="7253" actId="20577"/>
        <pc:sldMkLst>
          <pc:docMk/>
          <pc:sldMk cId="1002109307" sldId="264"/>
        </pc:sldMkLst>
        <pc:spChg chg="mod">
          <ac:chgData name="Li Lixiang" userId="6104bbfcb56aea79" providerId="LiveId" clId="{8F24DB6C-69C5-4C84-9714-7DFF6EE8307D}" dt="2021-08-30T03:30:03.828" v="7253" actId="20577"/>
          <ac:spMkLst>
            <pc:docMk/>
            <pc:sldMk cId="1002109307" sldId="264"/>
            <ac:spMk id="3" creationId="{588B000C-CCD7-42E0-A4A2-DB893ED55A0D}"/>
          </ac:spMkLst>
        </pc:spChg>
      </pc:sldChg>
      <pc:sldChg chg="addSp delSp modSp add mod">
        <pc:chgData name="Li Lixiang" userId="6104bbfcb56aea79" providerId="LiveId" clId="{8F24DB6C-69C5-4C84-9714-7DFF6EE8307D}" dt="2021-08-29T06:30:23.963" v="2741" actId="20577"/>
        <pc:sldMkLst>
          <pc:docMk/>
          <pc:sldMk cId="3684619059" sldId="265"/>
        </pc:sldMkLst>
        <pc:spChg chg="mod">
          <ac:chgData name="Li Lixiang" userId="6104bbfcb56aea79" providerId="LiveId" clId="{8F24DB6C-69C5-4C84-9714-7DFF6EE8307D}" dt="2021-08-29T02:14:25.815" v="591" actId="20577"/>
          <ac:spMkLst>
            <pc:docMk/>
            <pc:sldMk cId="3684619059" sldId="265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2:27:59.636" v="1675" actId="20577"/>
          <ac:spMkLst>
            <pc:docMk/>
            <pc:sldMk cId="3684619059" sldId="265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2:25:21.282" v="1413" actId="1036"/>
          <ac:spMkLst>
            <pc:docMk/>
            <pc:sldMk cId="3684619059" sldId="265"/>
            <ac:spMk id="5" creationId="{4C60042C-D94E-4BE1-8FA7-7B1B7D124680}"/>
          </ac:spMkLst>
        </pc:spChg>
        <pc:spChg chg="add del mod">
          <ac:chgData name="Li Lixiang" userId="6104bbfcb56aea79" providerId="LiveId" clId="{8F24DB6C-69C5-4C84-9714-7DFF6EE8307D}" dt="2021-08-29T02:27:08.161" v="1537" actId="478"/>
          <ac:spMkLst>
            <pc:docMk/>
            <pc:sldMk cId="3684619059" sldId="265"/>
            <ac:spMk id="7" creationId="{598953A8-F6A9-4D96-B135-4F01E1C1AF89}"/>
          </ac:spMkLst>
        </pc:spChg>
        <pc:spChg chg="add mod">
          <ac:chgData name="Li Lixiang" userId="6104bbfcb56aea79" providerId="LiveId" clId="{8F24DB6C-69C5-4C84-9714-7DFF6EE8307D}" dt="2021-08-29T02:27:38.118" v="1587" actId="1076"/>
          <ac:spMkLst>
            <pc:docMk/>
            <pc:sldMk cId="3684619059" sldId="265"/>
            <ac:spMk id="8" creationId="{4A1693A5-E806-4DA3-B40A-93C03D5F0096}"/>
          </ac:spMkLst>
        </pc:spChg>
        <pc:spChg chg="del mod">
          <ac:chgData name="Li Lixiang" userId="6104bbfcb56aea79" providerId="LiveId" clId="{8F24DB6C-69C5-4C84-9714-7DFF6EE8307D}" dt="2021-08-29T02:25:26.664" v="1415" actId="478"/>
          <ac:spMkLst>
            <pc:docMk/>
            <pc:sldMk cId="3684619059" sldId="265"/>
            <ac:spMk id="9" creationId="{988344B3-9E0A-4B74-9933-1661FDAB3DDC}"/>
          </ac:spMkLst>
        </pc:spChg>
        <pc:spChg chg="add mod">
          <ac:chgData name="Li Lixiang" userId="6104bbfcb56aea79" providerId="LiveId" clId="{8F24DB6C-69C5-4C84-9714-7DFF6EE8307D}" dt="2021-08-29T06:30:23.963" v="2741" actId="20577"/>
          <ac:spMkLst>
            <pc:docMk/>
            <pc:sldMk cId="3684619059" sldId="265"/>
            <ac:spMk id="10" creationId="{989D4CC0-17AD-41A4-97C3-E04BB9213563}"/>
          </ac:spMkLst>
        </pc:spChg>
      </pc:sldChg>
      <pc:sldChg chg="addSp delSp modSp add mod">
        <pc:chgData name="Li Lixiang" userId="6104bbfcb56aea79" providerId="LiveId" clId="{8F24DB6C-69C5-4C84-9714-7DFF6EE8307D}" dt="2021-08-30T03:31:06.342" v="7258" actId="20577"/>
        <pc:sldMkLst>
          <pc:docMk/>
          <pc:sldMk cId="3221177523" sldId="266"/>
        </pc:sldMkLst>
        <pc:spChg chg="mod">
          <ac:chgData name="Li Lixiang" userId="6104bbfcb56aea79" providerId="LiveId" clId="{8F24DB6C-69C5-4C84-9714-7DFF6EE8307D}" dt="2021-08-29T06:30:47.573" v="2747" actId="5793"/>
          <ac:spMkLst>
            <pc:docMk/>
            <pc:sldMk cId="3221177523" sldId="266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30T03:31:06.342" v="7258" actId="20577"/>
          <ac:spMkLst>
            <pc:docMk/>
            <pc:sldMk cId="3221177523" sldId="266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6:35:28.747" v="3206" actId="1076"/>
          <ac:spMkLst>
            <pc:docMk/>
            <pc:sldMk cId="3221177523" sldId="266"/>
            <ac:spMk id="4" creationId="{6C2DE4AE-1522-4EFB-BCDD-5E599009D113}"/>
          </ac:spMkLst>
        </pc:spChg>
        <pc:spChg chg="del">
          <ac:chgData name="Li Lixiang" userId="6104bbfcb56aea79" providerId="LiveId" clId="{8F24DB6C-69C5-4C84-9714-7DFF6EE8307D}" dt="2021-08-29T02:31:54.091" v="2075" actId="478"/>
          <ac:spMkLst>
            <pc:docMk/>
            <pc:sldMk cId="3221177523" sldId="266"/>
            <ac:spMk id="5" creationId="{4C60042C-D94E-4BE1-8FA7-7B1B7D124680}"/>
          </ac:spMkLst>
        </pc:spChg>
        <pc:spChg chg="del">
          <ac:chgData name="Li Lixiang" userId="6104bbfcb56aea79" providerId="LiveId" clId="{8F24DB6C-69C5-4C84-9714-7DFF6EE8307D}" dt="2021-08-29T02:46:26.218" v="2735" actId="478"/>
          <ac:spMkLst>
            <pc:docMk/>
            <pc:sldMk cId="3221177523" sldId="266"/>
            <ac:spMk id="8" creationId="{4A1693A5-E806-4DA3-B40A-93C03D5F0096}"/>
          </ac:spMkLst>
        </pc:spChg>
        <pc:spChg chg="del">
          <ac:chgData name="Li Lixiang" userId="6104bbfcb56aea79" providerId="LiveId" clId="{8F24DB6C-69C5-4C84-9714-7DFF6EE8307D}" dt="2021-08-29T02:46:29.280" v="2736" actId="478"/>
          <ac:spMkLst>
            <pc:docMk/>
            <pc:sldMk cId="3221177523" sldId="266"/>
            <ac:spMk id="10" creationId="{989D4CC0-17AD-41A4-97C3-E04BB9213563}"/>
          </ac:spMkLst>
        </pc:spChg>
      </pc:sldChg>
      <pc:sldChg chg="addSp modSp add mod">
        <pc:chgData name="Li Lixiang" userId="6104bbfcb56aea79" providerId="LiveId" clId="{8F24DB6C-69C5-4C84-9714-7DFF6EE8307D}" dt="2021-08-29T06:32:54.734" v="2953" actId="27636"/>
        <pc:sldMkLst>
          <pc:docMk/>
          <pc:sldMk cId="447955575" sldId="267"/>
        </pc:sldMkLst>
        <pc:spChg chg="mod">
          <ac:chgData name="Li Lixiang" userId="6104bbfcb56aea79" providerId="LiveId" clId="{8F24DB6C-69C5-4C84-9714-7DFF6EE8307D}" dt="2021-08-29T06:31:09.752" v="2772" actId="20577"/>
          <ac:spMkLst>
            <pc:docMk/>
            <pc:sldMk cId="447955575" sldId="267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6:31:43.060" v="2820" actId="20577"/>
          <ac:spMkLst>
            <pc:docMk/>
            <pc:sldMk cId="447955575" sldId="267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6:32:54.734" v="2953" actId="27636"/>
          <ac:spMkLst>
            <pc:docMk/>
            <pc:sldMk cId="447955575" sldId="267"/>
            <ac:spMk id="4" creationId="{349F80DE-580F-4C18-AD09-F29F51C165A4}"/>
          </ac:spMkLst>
        </pc:spChg>
      </pc:sldChg>
      <pc:sldChg chg="addSp delSp modSp add mod">
        <pc:chgData name="Li Lixiang" userId="6104bbfcb56aea79" providerId="LiveId" clId="{8F24DB6C-69C5-4C84-9714-7DFF6EE8307D}" dt="2021-08-29T07:20:30.154" v="4227" actId="20577"/>
        <pc:sldMkLst>
          <pc:docMk/>
          <pc:sldMk cId="2743827734" sldId="268"/>
        </pc:sldMkLst>
        <pc:spChg chg="mod">
          <ac:chgData name="Li Lixiang" userId="6104bbfcb56aea79" providerId="LiveId" clId="{8F24DB6C-69C5-4C84-9714-7DFF6EE8307D}" dt="2021-08-29T06:51:30.283" v="3403" actId="14100"/>
          <ac:spMkLst>
            <pc:docMk/>
            <pc:sldMk cId="2743827734" sldId="268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7:20:30.154" v="4227" actId="20577"/>
          <ac:spMkLst>
            <pc:docMk/>
            <pc:sldMk cId="2743827734" sldId="268"/>
            <ac:spMk id="3" creationId="{588B000C-CCD7-42E0-A4A2-DB893ED55A0D}"/>
          </ac:spMkLst>
        </pc:spChg>
        <pc:spChg chg="del">
          <ac:chgData name="Li Lixiang" userId="6104bbfcb56aea79" providerId="LiveId" clId="{8F24DB6C-69C5-4C84-9714-7DFF6EE8307D}" dt="2021-08-29T06:49:30.637" v="3311" actId="478"/>
          <ac:spMkLst>
            <pc:docMk/>
            <pc:sldMk cId="2743827734" sldId="268"/>
            <ac:spMk id="4" creationId="{349F80DE-580F-4C18-AD09-F29F51C165A4}"/>
          </ac:spMkLst>
        </pc:spChg>
        <pc:picChg chg="add mod">
          <ac:chgData name="Li Lixiang" userId="6104bbfcb56aea79" providerId="LiveId" clId="{8F24DB6C-69C5-4C84-9714-7DFF6EE8307D}" dt="2021-08-29T06:51:26.051" v="3402" actId="1076"/>
          <ac:picMkLst>
            <pc:docMk/>
            <pc:sldMk cId="2743827734" sldId="268"/>
            <ac:picMk id="6" creationId="{130A5130-B291-4755-AF82-819EF000831E}"/>
          </ac:picMkLst>
        </pc:picChg>
      </pc:sldChg>
      <pc:sldChg chg="addSp delSp modSp add mod">
        <pc:chgData name="Li Lixiang" userId="6104bbfcb56aea79" providerId="LiveId" clId="{8F24DB6C-69C5-4C84-9714-7DFF6EE8307D}" dt="2021-08-29T10:17:10.149" v="6501" actId="11529"/>
        <pc:sldMkLst>
          <pc:docMk/>
          <pc:sldMk cId="3325377252" sldId="269"/>
        </pc:sldMkLst>
        <pc:spChg chg="mod">
          <ac:chgData name="Li Lixiang" userId="6104bbfcb56aea79" providerId="LiveId" clId="{8F24DB6C-69C5-4C84-9714-7DFF6EE8307D}" dt="2021-08-29T06:55:03.598" v="3555" actId="20577"/>
          <ac:spMkLst>
            <pc:docMk/>
            <pc:sldMk cId="3325377252" sldId="269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7:17:02.241" v="4202" actId="27636"/>
          <ac:spMkLst>
            <pc:docMk/>
            <pc:sldMk cId="3325377252" sldId="269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7:17:27.852" v="4217" actId="1038"/>
          <ac:spMkLst>
            <pc:docMk/>
            <pc:sldMk cId="3325377252" sldId="269"/>
            <ac:spMk id="7" creationId="{8A92908C-46CA-407E-BF71-FFE7D60B77EB}"/>
          </ac:spMkLst>
        </pc:spChg>
        <pc:spChg chg="add mod">
          <ac:chgData name="Li Lixiang" userId="6104bbfcb56aea79" providerId="LiveId" clId="{8F24DB6C-69C5-4C84-9714-7DFF6EE8307D}" dt="2021-08-29T10:16:52.921" v="6500" actId="27636"/>
          <ac:spMkLst>
            <pc:docMk/>
            <pc:sldMk cId="3325377252" sldId="269"/>
            <ac:spMk id="8" creationId="{DA14F1BC-9B6C-40CD-874B-C8C1EA923F0E}"/>
          </ac:spMkLst>
        </pc:spChg>
        <pc:picChg chg="add mod modCrop">
          <ac:chgData name="Li Lixiang" userId="6104bbfcb56aea79" providerId="LiveId" clId="{8F24DB6C-69C5-4C84-9714-7DFF6EE8307D}" dt="2021-08-29T07:17:27.852" v="4217" actId="1038"/>
          <ac:picMkLst>
            <pc:docMk/>
            <pc:sldMk cId="3325377252" sldId="269"/>
            <ac:picMk id="5" creationId="{C7DB853F-C4FD-48B4-83E1-9E57D8D11D39}"/>
          </ac:picMkLst>
        </pc:picChg>
        <pc:picChg chg="del">
          <ac:chgData name="Li Lixiang" userId="6104bbfcb56aea79" providerId="LiveId" clId="{8F24DB6C-69C5-4C84-9714-7DFF6EE8307D}" dt="2021-08-29T06:55:08.208" v="3556" actId="478"/>
          <ac:picMkLst>
            <pc:docMk/>
            <pc:sldMk cId="3325377252" sldId="269"/>
            <ac:picMk id="6" creationId="{130A5130-B291-4755-AF82-819EF000831E}"/>
          </ac:picMkLst>
        </pc:picChg>
        <pc:cxnChg chg="add">
          <ac:chgData name="Li Lixiang" userId="6104bbfcb56aea79" providerId="LiveId" clId="{8F24DB6C-69C5-4C84-9714-7DFF6EE8307D}" dt="2021-08-29T10:17:10.149" v="6501" actId="11529"/>
          <ac:cxnSpMkLst>
            <pc:docMk/>
            <pc:sldMk cId="3325377252" sldId="269"/>
            <ac:cxnSpMk id="10" creationId="{9700E9BF-1D7C-40C3-B4E0-C4DFEE6022DF}"/>
          </ac:cxnSpMkLst>
        </pc:cxnChg>
      </pc:sldChg>
      <pc:sldChg chg="addSp delSp modSp add mod">
        <pc:chgData name="Li Lixiang" userId="6104bbfcb56aea79" providerId="LiveId" clId="{8F24DB6C-69C5-4C84-9714-7DFF6EE8307D}" dt="2021-08-29T10:33:44.548" v="6905" actId="1076"/>
        <pc:sldMkLst>
          <pc:docMk/>
          <pc:sldMk cId="358550954" sldId="270"/>
        </pc:sldMkLst>
        <pc:spChg chg="mod">
          <ac:chgData name="Li Lixiang" userId="6104bbfcb56aea79" providerId="LiveId" clId="{8F24DB6C-69C5-4C84-9714-7DFF6EE8307D}" dt="2021-08-29T07:22:02.102" v="4291" actId="14100"/>
          <ac:spMkLst>
            <pc:docMk/>
            <pc:sldMk cId="358550954" sldId="270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10:27:30.428" v="6823" actId="20577"/>
          <ac:spMkLst>
            <pc:docMk/>
            <pc:sldMk cId="358550954" sldId="270"/>
            <ac:spMk id="3" creationId="{588B000C-CCD7-42E0-A4A2-DB893ED55A0D}"/>
          </ac:spMkLst>
        </pc:spChg>
        <pc:spChg chg="del">
          <ac:chgData name="Li Lixiang" userId="6104bbfcb56aea79" providerId="LiveId" clId="{8F24DB6C-69C5-4C84-9714-7DFF6EE8307D}" dt="2021-08-29T07:21:28.575" v="4230" actId="478"/>
          <ac:spMkLst>
            <pc:docMk/>
            <pc:sldMk cId="358550954" sldId="270"/>
            <ac:spMk id="7" creationId="{8A92908C-46CA-407E-BF71-FFE7D60B77EB}"/>
          </ac:spMkLst>
        </pc:spChg>
        <pc:spChg chg="del">
          <ac:chgData name="Li Lixiang" userId="6104bbfcb56aea79" providerId="LiveId" clId="{8F24DB6C-69C5-4C84-9714-7DFF6EE8307D}" dt="2021-08-29T07:21:55.769" v="4288" actId="478"/>
          <ac:spMkLst>
            <pc:docMk/>
            <pc:sldMk cId="358550954" sldId="270"/>
            <ac:spMk id="8" creationId="{DA14F1BC-9B6C-40CD-874B-C8C1EA923F0E}"/>
          </ac:spMkLst>
        </pc:spChg>
        <pc:spChg chg="add del">
          <ac:chgData name="Li Lixiang" userId="6104bbfcb56aea79" providerId="LiveId" clId="{8F24DB6C-69C5-4C84-9714-7DFF6EE8307D}" dt="2021-08-29T10:33:12.292" v="6901" actId="22"/>
          <ac:spMkLst>
            <pc:docMk/>
            <pc:sldMk cId="358550954" sldId="270"/>
            <ac:spMk id="9" creationId="{9254457C-AE7F-4F24-8BBE-136584A02DAE}"/>
          </ac:spMkLst>
        </pc:spChg>
        <pc:spChg chg="add mod">
          <ac:chgData name="Li Lixiang" userId="6104bbfcb56aea79" providerId="LiveId" clId="{8F24DB6C-69C5-4C84-9714-7DFF6EE8307D}" dt="2021-08-29T10:33:44.548" v="6905" actId="1076"/>
          <ac:spMkLst>
            <pc:docMk/>
            <pc:sldMk cId="358550954" sldId="270"/>
            <ac:spMk id="10" creationId="{82851E99-2B79-49B0-A5CB-75E64A4C24FE}"/>
          </ac:spMkLst>
        </pc:spChg>
        <pc:picChg chg="del">
          <ac:chgData name="Li Lixiang" userId="6104bbfcb56aea79" providerId="LiveId" clId="{8F24DB6C-69C5-4C84-9714-7DFF6EE8307D}" dt="2021-08-29T07:21:25.809" v="4229" actId="478"/>
          <ac:picMkLst>
            <pc:docMk/>
            <pc:sldMk cId="358550954" sldId="270"/>
            <ac:picMk id="5" creationId="{C7DB853F-C4FD-48B4-83E1-9E57D8D11D39}"/>
          </ac:picMkLst>
        </pc:picChg>
      </pc:sldChg>
      <pc:sldChg chg="addSp delSp modSp add mod">
        <pc:chgData name="Li Lixiang" userId="6104bbfcb56aea79" providerId="LiveId" clId="{8F24DB6C-69C5-4C84-9714-7DFF6EE8307D}" dt="2021-08-29T10:30:39.889" v="6895" actId="21"/>
        <pc:sldMkLst>
          <pc:docMk/>
          <pc:sldMk cId="3896331203" sldId="271"/>
        </pc:sldMkLst>
        <pc:spChg chg="mod">
          <ac:chgData name="Li Lixiang" userId="6104bbfcb56aea79" providerId="LiveId" clId="{8F24DB6C-69C5-4C84-9714-7DFF6EE8307D}" dt="2021-08-29T09:08:40.404" v="4907" actId="20577"/>
          <ac:spMkLst>
            <pc:docMk/>
            <pc:sldMk cId="3896331203" sldId="271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9:10:33.679" v="5315" actId="6549"/>
          <ac:spMkLst>
            <pc:docMk/>
            <pc:sldMk cId="3896331203" sldId="271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10:21:32.377" v="6749" actId="20577"/>
          <ac:spMkLst>
            <pc:docMk/>
            <pc:sldMk cId="3896331203" sldId="271"/>
            <ac:spMk id="4" creationId="{FA6F510E-CF8C-4806-BC44-5746D2586B83}"/>
          </ac:spMkLst>
        </pc:spChg>
        <pc:spChg chg="add mod">
          <ac:chgData name="Li Lixiang" userId="6104bbfcb56aea79" providerId="LiveId" clId="{8F24DB6C-69C5-4C84-9714-7DFF6EE8307D}" dt="2021-08-29T10:22:47.430" v="6758" actId="1076"/>
          <ac:spMkLst>
            <pc:docMk/>
            <pc:sldMk cId="3896331203" sldId="271"/>
            <ac:spMk id="10" creationId="{2F263742-DB15-452A-8953-B0B3FA0FC85D}"/>
          </ac:spMkLst>
        </pc:spChg>
        <pc:spChg chg="add mod">
          <ac:chgData name="Li Lixiang" userId="6104bbfcb56aea79" providerId="LiveId" clId="{8F24DB6C-69C5-4C84-9714-7DFF6EE8307D}" dt="2021-08-29T10:13:52.063" v="6380" actId="20577"/>
          <ac:spMkLst>
            <pc:docMk/>
            <pc:sldMk cId="3896331203" sldId="271"/>
            <ac:spMk id="20" creationId="{9284CE57-886B-46AA-979E-E14263453EEF}"/>
          </ac:spMkLst>
        </pc:spChg>
        <pc:picChg chg="add del mod">
          <ac:chgData name="Li Lixiang" userId="6104bbfcb56aea79" providerId="LiveId" clId="{8F24DB6C-69C5-4C84-9714-7DFF6EE8307D}" dt="2021-08-29T10:30:39.889" v="6895" actId="21"/>
          <ac:picMkLst>
            <pc:docMk/>
            <pc:sldMk cId="3896331203" sldId="271"/>
            <ac:picMk id="24" creationId="{B2496CB5-D6EE-40E6-87BB-E705B662CB8A}"/>
          </ac:picMkLst>
        </pc:picChg>
        <pc:cxnChg chg="add mod">
          <ac:chgData name="Li Lixiang" userId="6104bbfcb56aea79" providerId="LiveId" clId="{8F24DB6C-69C5-4C84-9714-7DFF6EE8307D}" dt="2021-08-29T09:14:31.218" v="5595" actId="14100"/>
          <ac:cxnSpMkLst>
            <pc:docMk/>
            <pc:sldMk cId="3896331203" sldId="271"/>
            <ac:cxnSpMk id="6" creationId="{6DD570BF-B031-4BE8-ABB3-2B2B62162A51}"/>
          </ac:cxnSpMkLst>
        </pc:cxnChg>
        <pc:cxnChg chg="add mod">
          <ac:chgData name="Li Lixiang" userId="6104bbfcb56aea79" providerId="LiveId" clId="{8F24DB6C-69C5-4C84-9714-7DFF6EE8307D}" dt="2021-08-29T09:14:27.764" v="5594" actId="14100"/>
          <ac:cxnSpMkLst>
            <pc:docMk/>
            <pc:sldMk cId="3896331203" sldId="271"/>
            <ac:cxnSpMk id="14" creationId="{485D3FFB-C56F-4705-9728-546209A1F9D2}"/>
          </ac:cxnSpMkLst>
        </pc:cxnChg>
        <pc:cxnChg chg="add mod">
          <ac:chgData name="Li Lixiang" userId="6104bbfcb56aea79" providerId="LiveId" clId="{8F24DB6C-69C5-4C84-9714-7DFF6EE8307D}" dt="2021-08-29T10:22:58.575" v="6759" actId="14100"/>
          <ac:cxnSpMkLst>
            <pc:docMk/>
            <pc:sldMk cId="3896331203" sldId="271"/>
            <ac:cxnSpMk id="19" creationId="{07FA5892-DB64-4823-8015-A6BD3E36A6E4}"/>
          </ac:cxnSpMkLst>
        </pc:cxnChg>
      </pc:sldChg>
      <pc:sldChg chg="addSp delSp modSp add mod">
        <pc:chgData name="Li Lixiang" userId="6104bbfcb56aea79" providerId="LiveId" clId="{8F24DB6C-69C5-4C84-9714-7DFF6EE8307D}" dt="2021-08-29T10:23:41.056" v="6769" actId="20577"/>
        <pc:sldMkLst>
          <pc:docMk/>
          <pc:sldMk cId="3979237761" sldId="272"/>
        </pc:sldMkLst>
        <pc:spChg chg="mod">
          <ac:chgData name="Li Lixiang" userId="6104bbfcb56aea79" providerId="LiveId" clId="{8F24DB6C-69C5-4C84-9714-7DFF6EE8307D}" dt="2021-08-29T09:19:26.286" v="5778" actId="20577"/>
          <ac:spMkLst>
            <pc:docMk/>
            <pc:sldMk cId="3979237761" sldId="272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10:23:41.056" v="6769" actId="20577"/>
          <ac:spMkLst>
            <pc:docMk/>
            <pc:sldMk cId="3979237761" sldId="272"/>
            <ac:spMk id="3" creationId="{588B000C-CCD7-42E0-A4A2-DB893ED55A0D}"/>
          </ac:spMkLst>
        </pc:spChg>
        <pc:spChg chg="add del mod">
          <ac:chgData name="Li Lixiang" userId="6104bbfcb56aea79" providerId="LiveId" clId="{8F24DB6C-69C5-4C84-9714-7DFF6EE8307D}" dt="2021-08-29T09:21:18.141" v="5870" actId="478"/>
          <ac:spMkLst>
            <pc:docMk/>
            <pc:sldMk cId="3979237761" sldId="272"/>
            <ac:spMk id="4" creationId="{0A86371A-D9DF-47FA-85EE-75BEB055FD63}"/>
          </ac:spMkLst>
        </pc:spChg>
        <pc:spChg chg="add mod">
          <ac:chgData name="Li Lixiang" userId="6104bbfcb56aea79" providerId="LiveId" clId="{8F24DB6C-69C5-4C84-9714-7DFF6EE8307D}" dt="2021-08-29T10:15:58.729" v="6474" actId="1076"/>
          <ac:spMkLst>
            <pc:docMk/>
            <pc:sldMk cId="3979237761" sldId="272"/>
            <ac:spMk id="9" creationId="{D69D23CF-F1DA-4295-93AF-7AE389D9FAD5}"/>
          </ac:spMkLst>
        </pc:spChg>
        <pc:spChg chg="add del mod">
          <ac:chgData name="Li Lixiang" userId="6104bbfcb56aea79" providerId="LiveId" clId="{8F24DB6C-69C5-4C84-9714-7DFF6EE8307D}" dt="2021-08-29T10:19:10.128" v="6670" actId="478"/>
          <ac:spMkLst>
            <pc:docMk/>
            <pc:sldMk cId="3979237761" sldId="272"/>
            <ac:spMk id="12" creationId="{7CF83BD0-1E8A-4C33-B164-F3A7B7501F48}"/>
          </ac:spMkLst>
        </pc:spChg>
        <pc:picChg chg="add del mod">
          <ac:chgData name="Li Lixiang" userId="6104bbfcb56aea79" providerId="LiveId" clId="{8F24DB6C-69C5-4C84-9714-7DFF6EE8307D}" dt="2021-08-29T10:14:24.335" v="6381" actId="478"/>
          <ac:picMkLst>
            <pc:docMk/>
            <pc:sldMk cId="3979237761" sldId="272"/>
            <ac:picMk id="6" creationId="{50F7C8FB-BAE8-481E-8031-00A7ED1D9E0A}"/>
          </ac:picMkLst>
        </pc:picChg>
        <pc:picChg chg="add mod">
          <ac:chgData name="Li Lixiang" userId="6104bbfcb56aea79" providerId="LiveId" clId="{8F24DB6C-69C5-4C84-9714-7DFF6EE8307D}" dt="2021-08-29T10:15:42.802" v="6472" actId="1076"/>
          <ac:picMkLst>
            <pc:docMk/>
            <pc:sldMk cId="3979237761" sldId="272"/>
            <ac:picMk id="8" creationId="{3B3EEE04-D859-42AC-B45C-C8A6C6917AEC}"/>
          </ac:picMkLst>
        </pc:picChg>
        <pc:picChg chg="add mod">
          <ac:chgData name="Li Lixiang" userId="6104bbfcb56aea79" providerId="LiveId" clId="{8F24DB6C-69C5-4C84-9714-7DFF6EE8307D}" dt="2021-08-29T10:14:31.851" v="6383" actId="1076"/>
          <ac:picMkLst>
            <pc:docMk/>
            <pc:sldMk cId="3979237761" sldId="272"/>
            <ac:picMk id="11" creationId="{67148D06-B526-419D-BF1F-BC0867E3FC9E}"/>
          </ac:picMkLst>
        </pc:picChg>
      </pc:sldChg>
      <pc:sldChg chg="delSp modSp add mod">
        <pc:chgData name="Li Lixiang" userId="6104bbfcb56aea79" providerId="LiveId" clId="{8F24DB6C-69C5-4C84-9714-7DFF6EE8307D}" dt="2021-08-29T10:24:11.048" v="6776" actId="20577"/>
        <pc:sldMkLst>
          <pc:docMk/>
          <pc:sldMk cId="3803932970" sldId="273"/>
        </pc:sldMkLst>
        <pc:spChg chg="mod">
          <ac:chgData name="Li Lixiang" userId="6104bbfcb56aea79" providerId="LiveId" clId="{8F24DB6C-69C5-4C84-9714-7DFF6EE8307D}" dt="2021-08-29T10:24:11.048" v="6776" actId="20577"/>
          <ac:spMkLst>
            <pc:docMk/>
            <pc:sldMk cId="3803932970" sldId="273"/>
            <ac:spMk id="3" creationId="{588B000C-CCD7-42E0-A4A2-DB893ED55A0D}"/>
          </ac:spMkLst>
        </pc:spChg>
        <pc:spChg chg="del">
          <ac:chgData name="Li Lixiang" userId="6104bbfcb56aea79" providerId="LiveId" clId="{8F24DB6C-69C5-4C84-9714-7DFF6EE8307D}" dt="2021-08-29T10:18:33.285" v="6649" actId="478"/>
          <ac:spMkLst>
            <pc:docMk/>
            <pc:sldMk cId="3803932970" sldId="273"/>
            <ac:spMk id="9" creationId="{D69D23CF-F1DA-4295-93AF-7AE389D9FAD5}"/>
          </ac:spMkLst>
        </pc:spChg>
        <pc:spChg chg="mod">
          <ac:chgData name="Li Lixiang" userId="6104bbfcb56aea79" providerId="LiveId" clId="{8F24DB6C-69C5-4C84-9714-7DFF6EE8307D}" dt="2021-08-29T10:19:03.277" v="6669" actId="1076"/>
          <ac:spMkLst>
            <pc:docMk/>
            <pc:sldMk cId="3803932970" sldId="273"/>
            <ac:spMk id="12" creationId="{7CF83BD0-1E8A-4C33-B164-F3A7B7501F48}"/>
          </ac:spMkLst>
        </pc:spChg>
        <pc:picChg chg="del">
          <ac:chgData name="Li Lixiang" userId="6104bbfcb56aea79" providerId="LiveId" clId="{8F24DB6C-69C5-4C84-9714-7DFF6EE8307D}" dt="2021-08-29T10:18:29.922" v="6648" actId="478"/>
          <ac:picMkLst>
            <pc:docMk/>
            <pc:sldMk cId="3803932970" sldId="273"/>
            <ac:picMk id="8" creationId="{3B3EEE04-D859-42AC-B45C-C8A6C6917AEC}"/>
          </ac:picMkLst>
        </pc:picChg>
        <pc:picChg chg="del">
          <ac:chgData name="Li Lixiang" userId="6104bbfcb56aea79" providerId="LiveId" clId="{8F24DB6C-69C5-4C84-9714-7DFF6EE8307D}" dt="2021-08-29T10:18:28.625" v="6647" actId="478"/>
          <ac:picMkLst>
            <pc:docMk/>
            <pc:sldMk cId="3803932970" sldId="273"/>
            <ac:picMk id="11" creationId="{67148D06-B526-419D-BF1F-BC0867E3FC9E}"/>
          </ac:picMkLst>
        </pc:picChg>
      </pc:sldChg>
      <pc:sldChg chg="addSp delSp modSp new mod">
        <pc:chgData name="Li Lixiang" userId="6104bbfcb56aea79" providerId="LiveId" clId="{8F24DB6C-69C5-4C84-9714-7DFF6EE8307D}" dt="2021-08-29T10:29:33.044" v="6864" actId="1076"/>
        <pc:sldMkLst>
          <pc:docMk/>
          <pc:sldMk cId="2193788664" sldId="274"/>
        </pc:sldMkLst>
        <pc:spChg chg="mod">
          <ac:chgData name="Li Lixiang" userId="6104bbfcb56aea79" providerId="LiveId" clId="{8F24DB6C-69C5-4C84-9714-7DFF6EE8307D}" dt="2021-08-29T10:28:06.778" v="6861" actId="20577"/>
          <ac:spMkLst>
            <pc:docMk/>
            <pc:sldMk cId="2193788664" sldId="274"/>
            <ac:spMk id="2" creationId="{9CC65AE6-846F-417A-B1D9-DC86107DA419}"/>
          </ac:spMkLst>
        </pc:spChg>
        <pc:spChg chg="del">
          <ac:chgData name="Li Lixiang" userId="6104bbfcb56aea79" providerId="LiveId" clId="{8F24DB6C-69C5-4C84-9714-7DFF6EE8307D}" dt="2021-08-29T10:27:59.021" v="6825" actId="478"/>
          <ac:spMkLst>
            <pc:docMk/>
            <pc:sldMk cId="2193788664" sldId="274"/>
            <ac:spMk id="3" creationId="{AA3EB68E-14A9-492B-8D79-0AC15C800A0A}"/>
          </ac:spMkLst>
        </pc:spChg>
        <pc:picChg chg="add mod">
          <ac:chgData name="Li Lixiang" userId="6104bbfcb56aea79" providerId="LiveId" clId="{8F24DB6C-69C5-4C84-9714-7DFF6EE8307D}" dt="2021-08-29T10:29:33.044" v="6864" actId="1076"/>
          <ac:picMkLst>
            <pc:docMk/>
            <pc:sldMk cId="2193788664" sldId="274"/>
            <ac:picMk id="5" creationId="{B96ABC31-2519-4062-81E6-C1C19154901B}"/>
          </ac:picMkLst>
        </pc:picChg>
      </pc:sldChg>
      <pc:sldChg chg="addSp delSp modSp new mod">
        <pc:chgData name="Li Lixiang" userId="6104bbfcb56aea79" providerId="LiveId" clId="{8F24DB6C-69C5-4C84-9714-7DFF6EE8307D}" dt="2021-08-29T10:30:54.658" v="6899" actId="1076"/>
        <pc:sldMkLst>
          <pc:docMk/>
          <pc:sldMk cId="3858086840" sldId="275"/>
        </pc:sldMkLst>
        <pc:spChg chg="mod">
          <ac:chgData name="Li Lixiang" userId="6104bbfcb56aea79" providerId="LiveId" clId="{8F24DB6C-69C5-4C84-9714-7DFF6EE8307D}" dt="2021-08-29T10:29:48.093" v="6894" actId="20577"/>
          <ac:spMkLst>
            <pc:docMk/>
            <pc:sldMk cId="3858086840" sldId="275"/>
            <ac:spMk id="2" creationId="{DCA51698-9928-49FD-83D3-43434F53FE66}"/>
          </ac:spMkLst>
        </pc:spChg>
        <pc:spChg chg="del">
          <ac:chgData name="Li Lixiang" userId="6104bbfcb56aea79" providerId="LiveId" clId="{8F24DB6C-69C5-4C84-9714-7DFF6EE8307D}" dt="2021-08-29T10:30:52.052" v="6898" actId="478"/>
          <ac:spMkLst>
            <pc:docMk/>
            <pc:sldMk cId="3858086840" sldId="275"/>
            <ac:spMk id="3" creationId="{A4229903-4DFF-4D09-A439-983627884360}"/>
          </ac:spMkLst>
        </pc:spChg>
        <pc:picChg chg="add mod">
          <ac:chgData name="Li Lixiang" userId="6104bbfcb56aea79" providerId="LiveId" clId="{8F24DB6C-69C5-4C84-9714-7DFF6EE8307D}" dt="2021-08-29T10:30:54.658" v="6899" actId="1076"/>
          <ac:picMkLst>
            <pc:docMk/>
            <pc:sldMk cId="3858086840" sldId="275"/>
            <ac:picMk id="4" creationId="{0E33A63D-9AAA-4D95-9813-94418731CDA0}"/>
          </ac:picMkLst>
        </pc:picChg>
      </pc:sldChg>
    </pc:docChg>
  </pc:docChgLst>
  <pc:docChgLst>
    <pc:chgData name="Li Lixiang" userId="6104bbfcb56aea79" providerId="LiveId" clId="{EE734A7A-B3FC-4B3B-9CBC-7BD32C090A7F}"/>
    <pc:docChg chg="undo custSel addSld delSld modSld">
      <pc:chgData name="Li Lixiang" userId="6104bbfcb56aea79" providerId="LiveId" clId="{EE734A7A-B3FC-4B3B-9CBC-7BD32C090A7F}" dt="2021-08-31T13:22:31.633" v="6243" actId="732"/>
      <pc:docMkLst>
        <pc:docMk/>
      </pc:docMkLst>
      <pc:sldChg chg="modSp mod">
        <pc:chgData name="Li Lixiang" userId="6104bbfcb56aea79" providerId="LiveId" clId="{EE734A7A-B3FC-4B3B-9CBC-7BD32C090A7F}" dt="2021-08-31T01:33:28.722" v="34" actId="20577"/>
        <pc:sldMkLst>
          <pc:docMk/>
          <pc:sldMk cId="993770899" sldId="256"/>
        </pc:sldMkLst>
        <pc:spChg chg="mod">
          <ac:chgData name="Li Lixiang" userId="6104bbfcb56aea79" providerId="LiveId" clId="{EE734A7A-B3FC-4B3B-9CBC-7BD32C090A7F}" dt="2021-08-31T01:33:28.722" v="34" actId="20577"/>
          <ac:spMkLst>
            <pc:docMk/>
            <pc:sldMk cId="993770899" sldId="256"/>
            <ac:spMk id="3" creationId="{7342AE8A-5299-40EC-B93F-BDBB2838E67C}"/>
          </ac:spMkLst>
        </pc:spChg>
      </pc:sldChg>
      <pc:sldChg chg="del">
        <pc:chgData name="Li Lixiang" userId="6104bbfcb56aea79" providerId="LiveId" clId="{EE734A7A-B3FC-4B3B-9CBC-7BD32C090A7F}" dt="2021-08-31T01:33:51.607" v="35" actId="47"/>
        <pc:sldMkLst>
          <pc:docMk/>
          <pc:sldMk cId="4118967571" sldId="257"/>
        </pc:sldMkLst>
      </pc:sldChg>
      <pc:sldChg chg="addSp delSp modSp mod">
        <pc:chgData name="Li Lixiang" userId="6104bbfcb56aea79" providerId="LiveId" clId="{EE734A7A-B3FC-4B3B-9CBC-7BD32C090A7F}" dt="2021-08-31T02:23:52.922" v="99" actId="14100"/>
        <pc:sldMkLst>
          <pc:docMk/>
          <pc:sldMk cId="2618729237" sldId="258"/>
        </pc:sldMkLst>
        <pc:spChg chg="mod">
          <ac:chgData name="Li Lixiang" userId="6104bbfcb56aea79" providerId="LiveId" clId="{EE734A7A-B3FC-4B3B-9CBC-7BD32C090A7F}" dt="2021-08-31T02:22:29.132" v="69" actId="20577"/>
          <ac:spMkLst>
            <pc:docMk/>
            <pc:sldMk cId="2618729237" sldId="258"/>
            <ac:spMk id="3" creationId="{588B000C-CCD7-42E0-A4A2-DB893ED55A0D}"/>
          </ac:spMkLst>
        </pc:spChg>
        <pc:spChg chg="mod">
          <ac:chgData name="Li Lixiang" userId="6104bbfcb56aea79" providerId="LiveId" clId="{EE734A7A-B3FC-4B3B-9CBC-7BD32C090A7F}" dt="2021-08-31T01:35:14.522" v="51" actId="1076"/>
          <ac:spMkLst>
            <pc:docMk/>
            <pc:sldMk cId="2618729237" sldId="258"/>
            <ac:spMk id="4" creationId="{F8010734-1431-4E4B-B64A-C6C8E645D888}"/>
          </ac:spMkLst>
        </pc:spChg>
        <pc:spChg chg="mod">
          <ac:chgData name="Li Lixiang" userId="6104bbfcb56aea79" providerId="LiveId" clId="{EE734A7A-B3FC-4B3B-9CBC-7BD32C090A7F}" dt="2021-08-31T02:23:52.922" v="99" actId="14100"/>
          <ac:spMkLst>
            <pc:docMk/>
            <pc:sldMk cId="2618729237" sldId="258"/>
            <ac:spMk id="8" creationId="{582A2A18-DD6A-4093-95C7-7A28FAD705F1}"/>
          </ac:spMkLst>
        </pc:spChg>
        <pc:picChg chg="add mod">
          <ac:chgData name="Li Lixiang" userId="6104bbfcb56aea79" providerId="LiveId" clId="{EE734A7A-B3FC-4B3B-9CBC-7BD32C090A7F}" dt="2021-08-31T02:22:17.546" v="55" actId="1076"/>
          <ac:picMkLst>
            <pc:docMk/>
            <pc:sldMk cId="2618729237" sldId="258"/>
            <ac:picMk id="6" creationId="{18F715B7-3872-4A7A-9864-6C5E16B1B59E}"/>
          </ac:picMkLst>
        </pc:picChg>
        <pc:picChg chg="add mod ord">
          <ac:chgData name="Li Lixiang" userId="6104bbfcb56aea79" providerId="LiveId" clId="{EE734A7A-B3FC-4B3B-9CBC-7BD32C090A7F}" dt="2021-08-31T02:23:19.012" v="85" actId="1036"/>
          <ac:picMkLst>
            <pc:docMk/>
            <pc:sldMk cId="2618729237" sldId="258"/>
            <ac:picMk id="10" creationId="{53A08A69-185A-43EC-99A5-73AAAA544DA9}"/>
          </ac:picMkLst>
        </pc:picChg>
        <pc:picChg chg="del">
          <ac:chgData name="Li Lixiang" userId="6104bbfcb56aea79" providerId="LiveId" clId="{EE734A7A-B3FC-4B3B-9CBC-7BD32C090A7F}" dt="2021-08-31T02:21:36.046" v="53" actId="478"/>
          <ac:picMkLst>
            <pc:docMk/>
            <pc:sldMk cId="2618729237" sldId="258"/>
            <ac:picMk id="12" creationId="{9439A0FD-F374-4E14-ABBF-8B2AEEB195F3}"/>
          </ac:picMkLst>
        </pc:picChg>
        <pc:picChg chg="add mod ord">
          <ac:chgData name="Li Lixiang" userId="6104bbfcb56aea79" providerId="LiveId" clId="{EE734A7A-B3FC-4B3B-9CBC-7BD32C090A7F}" dt="2021-08-31T02:23:47.247" v="98" actId="1035"/>
          <ac:picMkLst>
            <pc:docMk/>
            <pc:sldMk cId="2618729237" sldId="258"/>
            <ac:picMk id="13" creationId="{D6A1DC88-A1AE-4DDC-8DE3-AA3B4528E52F}"/>
          </ac:picMkLst>
        </pc:picChg>
        <pc:picChg chg="del">
          <ac:chgData name="Li Lixiang" userId="6104bbfcb56aea79" providerId="LiveId" clId="{EE734A7A-B3FC-4B3B-9CBC-7BD32C090A7F}" dt="2021-08-31T02:22:34.213" v="70" actId="478"/>
          <ac:picMkLst>
            <pc:docMk/>
            <pc:sldMk cId="2618729237" sldId="258"/>
            <ac:picMk id="14" creationId="{52208D23-A495-47B6-A22E-CB04159192A3}"/>
          </ac:picMkLst>
        </pc:picChg>
      </pc:sldChg>
      <pc:sldChg chg="del">
        <pc:chgData name="Li Lixiang" userId="6104bbfcb56aea79" providerId="LiveId" clId="{EE734A7A-B3FC-4B3B-9CBC-7BD32C090A7F}" dt="2021-08-31T01:34:43.716" v="37" actId="47"/>
        <pc:sldMkLst>
          <pc:docMk/>
          <pc:sldMk cId="1584354543" sldId="260"/>
        </pc:sldMkLst>
      </pc:sldChg>
      <pc:sldChg chg="addSp delSp modSp mod">
        <pc:chgData name="Li Lixiang" userId="6104bbfcb56aea79" providerId="LiveId" clId="{EE734A7A-B3FC-4B3B-9CBC-7BD32C090A7F}" dt="2021-08-31T02:37:33.905" v="257" actId="1076"/>
        <pc:sldMkLst>
          <pc:docMk/>
          <pc:sldMk cId="246451916" sldId="261"/>
        </pc:sldMkLst>
        <pc:spChg chg="mod">
          <ac:chgData name="Li Lixiang" userId="6104bbfcb56aea79" providerId="LiveId" clId="{EE734A7A-B3FC-4B3B-9CBC-7BD32C090A7F}" dt="2021-08-31T02:24:15.591" v="130" actId="20577"/>
          <ac:spMkLst>
            <pc:docMk/>
            <pc:sldMk cId="246451916" sldId="261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2:37:08.936" v="255" actId="20577"/>
          <ac:spMkLst>
            <pc:docMk/>
            <pc:sldMk cId="246451916" sldId="261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2:25:09.686" v="148" actId="478"/>
          <ac:spMkLst>
            <pc:docMk/>
            <pc:sldMk cId="246451916" sldId="261"/>
            <ac:spMk id="6" creationId="{BE4CB216-A13B-4E8B-BEB7-D652D865E2B9}"/>
          </ac:spMkLst>
        </pc:spChg>
        <pc:picChg chg="add del mod">
          <ac:chgData name="Li Lixiang" userId="6104bbfcb56aea79" providerId="LiveId" clId="{EE734A7A-B3FC-4B3B-9CBC-7BD32C090A7F}" dt="2021-08-31T02:36:51.174" v="230" actId="478"/>
          <ac:picMkLst>
            <pc:docMk/>
            <pc:sldMk cId="246451916" sldId="261"/>
            <ac:picMk id="5" creationId="{7D01FFDD-4674-4500-BA4F-568162BFC82F}"/>
          </ac:picMkLst>
        </pc:picChg>
        <pc:picChg chg="del">
          <ac:chgData name="Li Lixiang" userId="6104bbfcb56aea79" providerId="LiveId" clId="{EE734A7A-B3FC-4B3B-9CBC-7BD32C090A7F}" dt="2021-08-31T02:24:40.205" v="145" actId="478"/>
          <ac:picMkLst>
            <pc:docMk/>
            <pc:sldMk cId="246451916" sldId="261"/>
            <ac:picMk id="8" creationId="{B83C9386-0659-40EA-9F00-7155A58556AD}"/>
          </ac:picMkLst>
        </pc:picChg>
        <pc:picChg chg="add mod">
          <ac:chgData name="Li Lixiang" userId="6104bbfcb56aea79" providerId="LiveId" clId="{EE734A7A-B3FC-4B3B-9CBC-7BD32C090A7F}" dt="2021-08-31T02:37:33.905" v="257" actId="1076"/>
          <ac:picMkLst>
            <pc:docMk/>
            <pc:sldMk cId="246451916" sldId="261"/>
            <ac:picMk id="9" creationId="{39E655C2-44B9-438A-B6D6-37B9FE145D8A}"/>
          </ac:picMkLst>
        </pc:picChg>
      </pc:sldChg>
      <pc:sldChg chg="del">
        <pc:chgData name="Li Lixiang" userId="6104bbfcb56aea79" providerId="LiveId" clId="{EE734A7A-B3FC-4B3B-9CBC-7BD32C090A7F}" dt="2021-08-31T01:34:43.040" v="36" actId="47"/>
        <pc:sldMkLst>
          <pc:docMk/>
          <pc:sldMk cId="3489188295" sldId="262"/>
        </pc:sldMkLst>
      </pc:sldChg>
      <pc:sldChg chg="addSp delSp modSp mod">
        <pc:chgData name="Li Lixiang" userId="6104bbfcb56aea79" providerId="LiveId" clId="{EE734A7A-B3FC-4B3B-9CBC-7BD32C090A7F}" dt="2021-08-31T03:14:42.666" v="859" actId="1076"/>
        <pc:sldMkLst>
          <pc:docMk/>
          <pc:sldMk cId="2587062739" sldId="263"/>
        </pc:sldMkLst>
        <pc:spChg chg="mod">
          <ac:chgData name="Li Lixiang" userId="6104bbfcb56aea79" providerId="LiveId" clId="{EE734A7A-B3FC-4B3B-9CBC-7BD32C090A7F}" dt="2021-08-31T02:39:03.742" v="323" actId="6549"/>
          <ac:spMkLst>
            <pc:docMk/>
            <pc:sldMk cId="2587062739" sldId="263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3:14:12.354" v="855" actId="14100"/>
          <ac:spMkLst>
            <pc:docMk/>
            <pc:sldMk cId="2587062739" sldId="263"/>
            <ac:spMk id="3" creationId="{588B000C-CCD7-42E0-A4A2-DB893ED55A0D}"/>
          </ac:spMkLst>
        </pc:spChg>
        <pc:spChg chg="mod">
          <ac:chgData name="Li Lixiang" userId="6104bbfcb56aea79" providerId="LiveId" clId="{EE734A7A-B3FC-4B3B-9CBC-7BD32C090A7F}" dt="2021-08-31T03:14:40.332" v="858" actId="1076"/>
          <ac:spMkLst>
            <pc:docMk/>
            <pc:sldMk cId="2587062739" sldId="263"/>
            <ac:spMk id="7" creationId="{36865DAF-1606-42FE-A154-7E02AFFD13A9}"/>
          </ac:spMkLst>
        </pc:spChg>
        <pc:picChg chg="add mod">
          <ac:chgData name="Li Lixiang" userId="6104bbfcb56aea79" providerId="LiveId" clId="{EE734A7A-B3FC-4B3B-9CBC-7BD32C090A7F}" dt="2021-08-31T03:14:42.666" v="859" actId="1076"/>
          <ac:picMkLst>
            <pc:docMk/>
            <pc:sldMk cId="2587062739" sldId="263"/>
            <ac:picMk id="5" creationId="{DA365916-6930-4978-9056-28A075C0CEFD}"/>
          </ac:picMkLst>
        </pc:picChg>
        <pc:picChg chg="del">
          <ac:chgData name="Li Lixiang" userId="6104bbfcb56aea79" providerId="LiveId" clId="{EE734A7A-B3FC-4B3B-9CBC-7BD32C090A7F}" dt="2021-08-31T02:42:34.726" v="484" actId="478"/>
          <ac:picMkLst>
            <pc:docMk/>
            <pc:sldMk cId="2587062739" sldId="263"/>
            <ac:picMk id="8" creationId="{02FBFB86-5D4E-44E6-B0B0-481C2BD956A4}"/>
          </ac:picMkLst>
        </pc:picChg>
        <pc:picChg chg="del mod">
          <ac:chgData name="Li Lixiang" userId="6104bbfcb56aea79" providerId="LiveId" clId="{EE734A7A-B3FC-4B3B-9CBC-7BD32C090A7F}" dt="2021-08-31T02:42:51.452" v="489" actId="478"/>
          <ac:picMkLst>
            <pc:docMk/>
            <pc:sldMk cId="2587062739" sldId="263"/>
            <ac:picMk id="10" creationId="{B3CD1FA5-3E21-41F2-8236-A5CCD04B5A7C}"/>
          </ac:picMkLst>
        </pc:picChg>
      </pc:sldChg>
      <pc:sldChg chg="addSp delSp modSp mod">
        <pc:chgData name="Li Lixiang" userId="6104bbfcb56aea79" providerId="LiveId" clId="{EE734A7A-B3FC-4B3B-9CBC-7BD32C090A7F}" dt="2021-08-31T04:54:19.739" v="3500" actId="1076"/>
        <pc:sldMkLst>
          <pc:docMk/>
          <pc:sldMk cId="1002109307" sldId="264"/>
        </pc:sldMkLst>
        <pc:spChg chg="mod">
          <ac:chgData name="Li Lixiang" userId="6104bbfcb56aea79" providerId="LiveId" clId="{EE734A7A-B3FC-4B3B-9CBC-7BD32C090A7F}" dt="2021-08-31T03:26:51.340" v="1390" actId="6549"/>
          <ac:spMkLst>
            <pc:docMk/>
            <pc:sldMk cId="1002109307" sldId="264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10:39.197" v="1612" actId="1035"/>
          <ac:spMkLst>
            <pc:docMk/>
            <pc:sldMk cId="1002109307" sldId="264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3:27:33.045" v="1524" actId="478"/>
          <ac:spMkLst>
            <pc:docMk/>
            <pc:sldMk cId="1002109307" sldId="264"/>
            <ac:spMk id="9" creationId="{988344B3-9E0A-4B74-9933-1661FDAB3DDC}"/>
          </ac:spMkLst>
        </pc:spChg>
        <pc:spChg chg="add mod">
          <ac:chgData name="Li Lixiang" userId="6104bbfcb56aea79" providerId="LiveId" clId="{EE734A7A-B3FC-4B3B-9CBC-7BD32C090A7F}" dt="2021-08-31T04:54:02.110" v="3470" actId="14100"/>
          <ac:spMkLst>
            <pc:docMk/>
            <pc:sldMk cId="1002109307" sldId="264"/>
            <ac:spMk id="10" creationId="{D624C5E2-71E5-40E8-95F9-49D2AF2F7EB2}"/>
          </ac:spMkLst>
        </pc:spChg>
        <pc:spChg chg="add mod">
          <ac:chgData name="Li Lixiang" userId="6104bbfcb56aea79" providerId="LiveId" clId="{EE734A7A-B3FC-4B3B-9CBC-7BD32C090A7F}" dt="2021-08-31T04:54:19.739" v="3500" actId="1076"/>
          <ac:spMkLst>
            <pc:docMk/>
            <pc:sldMk cId="1002109307" sldId="264"/>
            <ac:spMk id="14" creationId="{025D9C6B-4033-44D2-80AC-6C1D6A48B617}"/>
          </ac:spMkLst>
        </pc:spChg>
        <pc:spChg chg="add mod">
          <ac:chgData name="Li Lixiang" userId="6104bbfcb56aea79" providerId="LiveId" clId="{EE734A7A-B3FC-4B3B-9CBC-7BD32C090A7F}" dt="2021-08-31T04:54:12.160" v="3499" actId="20577"/>
          <ac:spMkLst>
            <pc:docMk/>
            <pc:sldMk cId="1002109307" sldId="264"/>
            <ac:spMk id="15" creationId="{72E29A02-2F70-442C-83F5-F2D6E6CEA4B8}"/>
          </ac:spMkLst>
        </pc:spChg>
        <pc:picChg chg="add mod">
          <ac:chgData name="Li Lixiang" userId="6104bbfcb56aea79" providerId="LiveId" clId="{EE734A7A-B3FC-4B3B-9CBC-7BD32C090A7F}" dt="2021-08-31T04:10:39.197" v="1612" actId="1035"/>
          <ac:picMkLst>
            <pc:docMk/>
            <pc:sldMk cId="1002109307" sldId="264"/>
            <ac:picMk id="5" creationId="{272DA097-0698-46F4-87FB-755A248FC8A0}"/>
          </ac:picMkLst>
        </pc:picChg>
        <pc:picChg chg="add mod">
          <ac:chgData name="Li Lixiang" userId="6104bbfcb56aea79" providerId="LiveId" clId="{EE734A7A-B3FC-4B3B-9CBC-7BD32C090A7F}" dt="2021-08-31T04:10:39.197" v="1612" actId="1035"/>
          <ac:picMkLst>
            <pc:docMk/>
            <pc:sldMk cId="1002109307" sldId="264"/>
            <ac:picMk id="7" creationId="{9C9CBAE7-BB4D-4279-997B-36DFDE17D0B6}"/>
          </ac:picMkLst>
        </pc:picChg>
        <pc:picChg chg="add mod">
          <ac:chgData name="Li Lixiang" userId="6104bbfcb56aea79" providerId="LiveId" clId="{EE734A7A-B3FC-4B3B-9CBC-7BD32C090A7F}" dt="2021-08-31T04:53:56.153" v="3469" actId="1035"/>
          <ac:picMkLst>
            <pc:docMk/>
            <pc:sldMk cId="1002109307" sldId="264"/>
            <ac:picMk id="11" creationId="{C19B2114-7D67-4A66-966E-CCD8E5F26768}"/>
          </ac:picMkLst>
        </pc:picChg>
        <pc:picChg chg="add mod">
          <ac:chgData name="Li Lixiang" userId="6104bbfcb56aea79" providerId="LiveId" clId="{EE734A7A-B3FC-4B3B-9CBC-7BD32C090A7F}" dt="2021-08-31T04:53:56.153" v="3469" actId="1035"/>
          <ac:picMkLst>
            <pc:docMk/>
            <pc:sldMk cId="1002109307" sldId="264"/>
            <ac:picMk id="13" creationId="{E2D1C851-8771-4661-9FA6-B008D90E6727}"/>
          </ac:picMkLst>
        </pc:picChg>
      </pc:sldChg>
      <pc:sldChg chg="addSp delSp modSp mod">
        <pc:chgData name="Li Lixiang" userId="6104bbfcb56aea79" providerId="LiveId" clId="{EE734A7A-B3FC-4B3B-9CBC-7BD32C090A7F}" dt="2021-08-31T04:46:33.020" v="2522" actId="1076"/>
        <pc:sldMkLst>
          <pc:docMk/>
          <pc:sldMk cId="3684619059" sldId="265"/>
        </pc:sldMkLst>
        <pc:spChg chg="mod">
          <ac:chgData name="Li Lixiang" userId="6104bbfcb56aea79" providerId="LiveId" clId="{EE734A7A-B3FC-4B3B-9CBC-7BD32C090A7F}" dt="2021-08-31T04:13:04.362" v="1676" actId="20577"/>
          <ac:spMkLst>
            <pc:docMk/>
            <pc:sldMk cId="3684619059" sldId="265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46:18.090" v="2520" actId="20577"/>
          <ac:spMkLst>
            <pc:docMk/>
            <pc:sldMk cId="3684619059" sldId="265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4:13:12.338" v="1677" actId="478"/>
          <ac:spMkLst>
            <pc:docMk/>
            <pc:sldMk cId="3684619059" sldId="265"/>
            <ac:spMk id="5" creationId="{4C60042C-D94E-4BE1-8FA7-7B1B7D124680}"/>
          </ac:spMkLst>
        </pc:spChg>
        <pc:spChg chg="del">
          <ac:chgData name="Li Lixiang" userId="6104bbfcb56aea79" providerId="LiveId" clId="{EE734A7A-B3FC-4B3B-9CBC-7BD32C090A7F}" dt="2021-08-31T04:13:15.494" v="1678" actId="478"/>
          <ac:spMkLst>
            <pc:docMk/>
            <pc:sldMk cId="3684619059" sldId="265"/>
            <ac:spMk id="8" creationId="{4A1693A5-E806-4DA3-B40A-93C03D5F0096}"/>
          </ac:spMkLst>
        </pc:spChg>
        <pc:spChg chg="del">
          <ac:chgData name="Li Lixiang" userId="6104bbfcb56aea79" providerId="LiveId" clId="{EE734A7A-B3FC-4B3B-9CBC-7BD32C090A7F}" dt="2021-08-31T04:13:17.772" v="1679" actId="478"/>
          <ac:spMkLst>
            <pc:docMk/>
            <pc:sldMk cId="3684619059" sldId="265"/>
            <ac:spMk id="10" creationId="{989D4CC0-17AD-41A4-97C3-E04BB9213563}"/>
          </ac:spMkLst>
        </pc:spChg>
        <pc:picChg chg="add mod">
          <ac:chgData name="Li Lixiang" userId="6104bbfcb56aea79" providerId="LiveId" clId="{EE734A7A-B3FC-4B3B-9CBC-7BD32C090A7F}" dt="2021-08-31T04:46:21.973" v="2521" actId="1076"/>
          <ac:picMkLst>
            <pc:docMk/>
            <pc:sldMk cId="3684619059" sldId="265"/>
            <ac:picMk id="6" creationId="{03008FFE-33DC-481E-BB7B-DFABBAE7AE86}"/>
          </ac:picMkLst>
        </pc:picChg>
        <pc:picChg chg="add mod">
          <ac:chgData name="Li Lixiang" userId="6104bbfcb56aea79" providerId="LiveId" clId="{EE734A7A-B3FC-4B3B-9CBC-7BD32C090A7F}" dt="2021-08-31T04:46:33.020" v="2522" actId="1076"/>
          <ac:picMkLst>
            <pc:docMk/>
            <pc:sldMk cId="3684619059" sldId="265"/>
            <ac:picMk id="9" creationId="{40A447B3-3021-41BE-A514-B5A8088C7141}"/>
          </ac:picMkLst>
        </pc:picChg>
      </pc:sldChg>
      <pc:sldChg chg="addSp delSp modSp mod">
        <pc:chgData name="Li Lixiang" userId="6104bbfcb56aea79" providerId="LiveId" clId="{EE734A7A-B3FC-4B3B-9CBC-7BD32C090A7F}" dt="2021-08-31T04:48:34.049" v="3022" actId="1076"/>
        <pc:sldMkLst>
          <pc:docMk/>
          <pc:sldMk cId="3221177523" sldId="266"/>
        </pc:sldMkLst>
        <pc:spChg chg="mod">
          <ac:chgData name="Li Lixiang" userId="6104bbfcb56aea79" providerId="LiveId" clId="{EE734A7A-B3FC-4B3B-9CBC-7BD32C090A7F}" dt="2021-08-31T04:46:55.871" v="2557" actId="20577"/>
          <ac:spMkLst>
            <pc:docMk/>
            <pc:sldMk cId="3221177523" sldId="266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48:06.372" v="3019" actId="6549"/>
          <ac:spMkLst>
            <pc:docMk/>
            <pc:sldMk cId="3221177523" sldId="266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4:48:10.702" v="3020" actId="478"/>
          <ac:spMkLst>
            <pc:docMk/>
            <pc:sldMk cId="3221177523" sldId="266"/>
            <ac:spMk id="4" creationId="{6C2DE4AE-1522-4EFB-BCDD-5E599009D113}"/>
          </ac:spMkLst>
        </pc:spChg>
        <pc:picChg chg="add mod">
          <ac:chgData name="Li Lixiang" userId="6104bbfcb56aea79" providerId="LiveId" clId="{EE734A7A-B3FC-4B3B-9CBC-7BD32C090A7F}" dt="2021-08-31T04:48:34.049" v="3022" actId="1076"/>
          <ac:picMkLst>
            <pc:docMk/>
            <pc:sldMk cId="3221177523" sldId="266"/>
            <ac:picMk id="6" creationId="{48829AA1-82CE-4664-9744-5B283EA2DD6D}"/>
          </ac:picMkLst>
        </pc:picChg>
      </pc:sldChg>
      <pc:sldChg chg="addSp delSp modSp mod">
        <pc:chgData name="Li Lixiang" userId="6104bbfcb56aea79" providerId="LiveId" clId="{EE734A7A-B3FC-4B3B-9CBC-7BD32C090A7F}" dt="2021-08-31T04:56:39.188" v="3541" actId="1076"/>
        <pc:sldMkLst>
          <pc:docMk/>
          <pc:sldMk cId="447955575" sldId="267"/>
        </pc:sldMkLst>
        <pc:spChg chg="mod">
          <ac:chgData name="Li Lixiang" userId="6104bbfcb56aea79" providerId="LiveId" clId="{EE734A7A-B3FC-4B3B-9CBC-7BD32C090A7F}" dt="2021-08-31T04:50:23.054" v="3159" actId="20577"/>
          <ac:spMkLst>
            <pc:docMk/>
            <pc:sldMk cId="447955575" sldId="267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50:59.497" v="3257" actId="20577"/>
          <ac:spMkLst>
            <pc:docMk/>
            <pc:sldMk cId="447955575" sldId="267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4:51:03.084" v="3258" actId="478"/>
          <ac:spMkLst>
            <pc:docMk/>
            <pc:sldMk cId="447955575" sldId="267"/>
            <ac:spMk id="4" creationId="{349F80DE-580F-4C18-AD09-F29F51C165A4}"/>
          </ac:spMkLst>
        </pc:spChg>
        <pc:spChg chg="add mod">
          <ac:chgData name="Li Lixiang" userId="6104bbfcb56aea79" providerId="LiveId" clId="{EE734A7A-B3FC-4B3B-9CBC-7BD32C090A7F}" dt="2021-08-31T04:55:53.157" v="3537" actId="1076"/>
          <ac:spMkLst>
            <pc:docMk/>
            <pc:sldMk cId="447955575" sldId="267"/>
            <ac:spMk id="5" creationId="{FFD17504-0DC9-4B37-8A08-414D81F5C26C}"/>
          </ac:spMkLst>
        </pc:spChg>
        <pc:picChg chg="add mod">
          <ac:chgData name="Li Lixiang" userId="6104bbfcb56aea79" providerId="LiveId" clId="{EE734A7A-B3FC-4B3B-9CBC-7BD32C090A7F}" dt="2021-08-31T04:56:17.343" v="3539" actId="1076"/>
          <ac:picMkLst>
            <pc:docMk/>
            <pc:sldMk cId="447955575" sldId="267"/>
            <ac:picMk id="7" creationId="{498997D0-0580-4EAD-938A-3A1F78B9A219}"/>
          </ac:picMkLst>
        </pc:picChg>
        <pc:picChg chg="add mod">
          <ac:chgData name="Li Lixiang" userId="6104bbfcb56aea79" providerId="LiveId" clId="{EE734A7A-B3FC-4B3B-9CBC-7BD32C090A7F}" dt="2021-08-31T04:56:39.188" v="3541" actId="1076"/>
          <ac:picMkLst>
            <pc:docMk/>
            <pc:sldMk cId="447955575" sldId="267"/>
            <ac:picMk id="9" creationId="{CC52526B-B91B-4A49-8B2A-85FCEC21E281}"/>
          </ac:picMkLst>
        </pc:picChg>
      </pc:sldChg>
      <pc:sldChg chg="delSp modSp del mod">
        <pc:chgData name="Li Lixiang" userId="6104bbfcb56aea79" providerId="LiveId" clId="{EE734A7A-B3FC-4B3B-9CBC-7BD32C090A7F}" dt="2021-08-31T06:40:03.456" v="3572" actId="47"/>
        <pc:sldMkLst>
          <pc:docMk/>
          <pc:sldMk cId="2743827734" sldId="268"/>
        </pc:sldMkLst>
        <pc:spChg chg="mod">
          <ac:chgData name="Li Lixiang" userId="6104bbfcb56aea79" providerId="LiveId" clId="{EE734A7A-B3FC-4B3B-9CBC-7BD32C090A7F}" dt="2021-08-31T04:56:56.669" v="3570" actId="20577"/>
          <ac:spMkLst>
            <pc:docMk/>
            <pc:sldMk cId="2743827734" sldId="268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57:00.898" v="3571" actId="14100"/>
          <ac:spMkLst>
            <pc:docMk/>
            <pc:sldMk cId="2743827734" sldId="268"/>
            <ac:spMk id="3" creationId="{588B000C-CCD7-42E0-A4A2-DB893ED55A0D}"/>
          </ac:spMkLst>
        </pc:spChg>
        <pc:picChg chg="del mod">
          <ac:chgData name="Li Lixiang" userId="6104bbfcb56aea79" providerId="LiveId" clId="{EE734A7A-B3FC-4B3B-9CBC-7BD32C090A7F}" dt="2021-08-31T04:56:45.914" v="3543" actId="478"/>
          <ac:picMkLst>
            <pc:docMk/>
            <pc:sldMk cId="2743827734" sldId="268"/>
            <ac:picMk id="6" creationId="{130A5130-B291-4755-AF82-819EF000831E}"/>
          </ac:picMkLst>
        </pc:picChg>
      </pc:sldChg>
      <pc:sldChg chg="addSp delSp modSp mod">
        <pc:chgData name="Li Lixiang" userId="6104bbfcb56aea79" providerId="LiveId" clId="{EE734A7A-B3FC-4B3B-9CBC-7BD32C090A7F}" dt="2021-08-31T06:52:07.893" v="3916" actId="478"/>
        <pc:sldMkLst>
          <pc:docMk/>
          <pc:sldMk cId="3325377252" sldId="269"/>
        </pc:sldMkLst>
        <pc:spChg chg="mod">
          <ac:chgData name="Li Lixiang" userId="6104bbfcb56aea79" providerId="LiveId" clId="{EE734A7A-B3FC-4B3B-9CBC-7BD32C090A7F}" dt="2021-08-31T06:50:19.733" v="3825" actId="20577"/>
          <ac:spMkLst>
            <pc:docMk/>
            <pc:sldMk cId="3325377252" sldId="269"/>
            <ac:spMk id="3" creationId="{588B000C-CCD7-42E0-A4A2-DB893ED55A0D}"/>
          </ac:spMkLst>
        </pc:spChg>
        <pc:spChg chg="mod">
          <ac:chgData name="Li Lixiang" userId="6104bbfcb56aea79" providerId="LiveId" clId="{EE734A7A-B3FC-4B3B-9CBC-7BD32C090A7F}" dt="2021-08-31T06:52:00.096" v="3915" actId="1076"/>
          <ac:spMkLst>
            <pc:docMk/>
            <pc:sldMk cId="3325377252" sldId="269"/>
            <ac:spMk id="8" creationId="{DA14F1BC-9B6C-40CD-874B-C8C1EA923F0E}"/>
          </ac:spMkLst>
        </pc:spChg>
        <pc:spChg chg="add mod">
          <ac:chgData name="Li Lixiang" userId="6104bbfcb56aea79" providerId="LiveId" clId="{EE734A7A-B3FC-4B3B-9CBC-7BD32C090A7F}" dt="2021-08-31T06:51:55.408" v="3914" actId="1076"/>
          <ac:spMkLst>
            <pc:docMk/>
            <pc:sldMk cId="3325377252" sldId="269"/>
            <ac:spMk id="9" creationId="{C0D6D20A-D980-415D-9C71-29C2CC96FDEC}"/>
          </ac:spMkLst>
        </pc:spChg>
        <pc:cxnChg chg="del mod">
          <ac:chgData name="Li Lixiang" userId="6104bbfcb56aea79" providerId="LiveId" clId="{EE734A7A-B3FC-4B3B-9CBC-7BD32C090A7F}" dt="2021-08-31T06:52:07.893" v="3916" actId="478"/>
          <ac:cxnSpMkLst>
            <pc:docMk/>
            <pc:sldMk cId="3325377252" sldId="269"/>
            <ac:cxnSpMk id="10" creationId="{9700E9BF-1D7C-40C3-B4E0-C4DFEE6022DF}"/>
          </ac:cxnSpMkLst>
        </pc:cxnChg>
      </pc:sldChg>
      <pc:sldChg chg="delSp modSp del mod">
        <pc:chgData name="Li Lixiang" userId="6104bbfcb56aea79" providerId="LiveId" clId="{EE734A7A-B3FC-4B3B-9CBC-7BD32C090A7F}" dt="2021-08-31T06:58:43.133" v="3990" actId="47"/>
        <pc:sldMkLst>
          <pc:docMk/>
          <pc:sldMk cId="358550954" sldId="270"/>
        </pc:sldMkLst>
        <pc:spChg chg="mod">
          <ac:chgData name="Li Lixiang" userId="6104bbfcb56aea79" providerId="LiveId" clId="{EE734A7A-B3FC-4B3B-9CBC-7BD32C090A7F}" dt="2021-08-31T06:58:14.125" v="3987" actId="20577"/>
          <ac:spMkLst>
            <pc:docMk/>
            <pc:sldMk cId="358550954" sldId="270"/>
            <ac:spMk id="2" creationId="{5A817F65-0249-4813-916F-D22CF5F41D8C}"/>
          </ac:spMkLst>
        </pc:spChg>
        <pc:spChg chg="del">
          <ac:chgData name="Li Lixiang" userId="6104bbfcb56aea79" providerId="LiveId" clId="{EE734A7A-B3FC-4B3B-9CBC-7BD32C090A7F}" dt="2021-08-31T06:58:21.681" v="3988" actId="478"/>
          <ac:spMkLst>
            <pc:docMk/>
            <pc:sldMk cId="358550954" sldId="270"/>
            <ac:spMk id="10" creationId="{82851E99-2B79-49B0-A5CB-75E64A4C24FE}"/>
          </ac:spMkLst>
        </pc:spChg>
      </pc:sldChg>
      <pc:sldChg chg="addSp modSp mod">
        <pc:chgData name="Li Lixiang" userId="6104bbfcb56aea79" providerId="LiveId" clId="{EE734A7A-B3FC-4B3B-9CBC-7BD32C090A7F}" dt="2021-08-31T13:11:39.128" v="6036" actId="14100"/>
        <pc:sldMkLst>
          <pc:docMk/>
          <pc:sldMk cId="3896331203" sldId="271"/>
        </pc:sldMkLst>
        <pc:spChg chg="mod">
          <ac:chgData name="Li Lixiang" userId="6104bbfcb56aea79" providerId="LiveId" clId="{EE734A7A-B3FC-4B3B-9CBC-7BD32C090A7F}" dt="2021-08-31T07:23:24.422" v="4068" actId="1076"/>
          <ac:spMkLst>
            <pc:docMk/>
            <pc:sldMk cId="3896331203" sldId="271"/>
            <ac:spMk id="4" creationId="{FA6F510E-CF8C-4806-BC44-5746D2586B83}"/>
          </ac:spMkLst>
        </pc:spChg>
        <pc:spChg chg="mod">
          <ac:chgData name="Li Lixiang" userId="6104bbfcb56aea79" providerId="LiveId" clId="{EE734A7A-B3FC-4B3B-9CBC-7BD32C090A7F}" dt="2021-08-31T13:11:00.386" v="5989" actId="6549"/>
          <ac:spMkLst>
            <pc:docMk/>
            <pc:sldMk cId="3896331203" sldId="271"/>
            <ac:spMk id="10" creationId="{2F263742-DB15-452A-8953-B0B3FA0FC85D}"/>
          </ac:spMkLst>
        </pc:spChg>
        <pc:spChg chg="add mod">
          <ac:chgData name="Li Lixiang" userId="6104bbfcb56aea79" providerId="LiveId" clId="{EE734A7A-B3FC-4B3B-9CBC-7BD32C090A7F}" dt="2021-08-31T13:11:39.128" v="6036" actId="14100"/>
          <ac:spMkLst>
            <pc:docMk/>
            <pc:sldMk cId="3896331203" sldId="271"/>
            <ac:spMk id="12" creationId="{CE645256-D4CD-4B0F-A831-409F97EE4FE7}"/>
          </ac:spMkLst>
        </pc:spChg>
        <pc:cxnChg chg="add mod">
          <ac:chgData name="Li Lixiang" userId="6104bbfcb56aea79" providerId="LiveId" clId="{EE734A7A-B3FC-4B3B-9CBC-7BD32C090A7F}" dt="2021-08-31T13:11:11.483" v="5992" actId="14100"/>
          <ac:cxnSpMkLst>
            <pc:docMk/>
            <pc:sldMk cId="3896331203" sldId="271"/>
            <ac:cxnSpMk id="11" creationId="{DB91134C-BC05-4377-9762-F28D5A1428F0}"/>
          </ac:cxnSpMkLst>
        </pc:cxnChg>
      </pc:sldChg>
      <pc:sldChg chg="addSp delSp modSp mod">
        <pc:chgData name="Li Lixiang" userId="6104bbfcb56aea79" providerId="LiveId" clId="{EE734A7A-B3FC-4B3B-9CBC-7BD32C090A7F}" dt="2021-08-31T07:16:28.986" v="4034" actId="1076"/>
        <pc:sldMkLst>
          <pc:docMk/>
          <pc:sldMk cId="3979237761" sldId="272"/>
        </pc:sldMkLst>
        <pc:spChg chg="mod">
          <ac:chgData name="Li Lixiang" userId="6104bbfcb56aea79" providerId="LiveId" clId="{EE734A7A-B3FC-4B3B-9CBC-7BD32C090A7F}" dt="2021-08-31T06:58:41.140" v="3989"/>
          <ac:spMkLst>
            <pc:docMk/>
            <pc:sldMk cId="3979237761" sldId="272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7:15:32.200" v="4031" actId="20577"/>
          <ac:spMkLst>
            <pc:docMk/>
            <pc:sldMk cId="3979237761" sldId="272"/>
            <ac:spMk id="3" creationId="{588B000C-CCD7-42E0-A4A2-DB893ED55A0D}"/>
          </ac:spMkLst>
        </pc:spChg>
        <pc:picChg chg="add mod">
          <ac:chgData name="Li Lixiang" userId="6104bbfcb56aea79" providerId="LiveId" clId="{EE734A7A-B3FC-4B3B-9CBC-7BD32C090A7F}" dt="2021-08-31T07:16:28.986" v="4034" actId="1076"/>
          <ac:picMkLst>
            <pc:docMk/>
            <pc:sldMk cId="3979237761" sldId="272"/>
            <ac:picMk id="5" creationId="{84BF21E0-1271-4105-8DBD-1CB05D80B367}"/>
          </ac:picMkLst>
        </pc:picChg>
        <pc:picChg chg="del">
          <ac:chgData name="Li Lixiang" userId="6104bbfcb56aea79" providerId="LiveId" clId="{EE734A7A-B3FC-4B3B-9CBC-7BD32C090A7F}" dt="2021-08-31T07:15:55.331" v="4032" actId="478"/>
          <ac:picMkLst>
            <pc:docMk/>
            <pc:sldMk cId="3979237761" sldId="272"/>
            <ac:picMk id="11" creationId="{67148D06-B526-419D-BF1F-BC0867E3FC9E}"/>
          </ac:picMkLst>
        </pc:picChg>
      </pc:sldChg>
      <pc:sldChg chg="modSp mod">
        <pc:chgData name="Li Lixiang" userId="6104bbfcb56aea79" providerId="LiveId" clId="{EE734A7A-B3FC-4B3B-9CBC-7BD32C090A7F}" dt="2021-08-31T07:16:50.289" v="4040" actId="6549"/>
        <pc:sldMkLst>
          <pc:docMk/>
          <pc:sldMk cId="3803932970" sldId="273"/>
        </pc:sldMkLst>
        <pc:spChg chg="mod">
          <ac:chgData name="Li Lixiang" userId="6104bbfcb56aea79" providerId="LiveId" clId="{EE734A7A-B3FC-4B3B-9CBC-7BD32C090A7F}" dt="2021-08-31T07:16:39.840" v="4035"/>
          <ac:spMkLst>
            <pc:docMk/>
            <pc:sldMk cId="3803932970" sldId="273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7:16:50.289" v="4040" actId="6549"/>
          <ac:spMkLst>
            <pc:docMk/>
            <pc:sldMk cId="3803932970" sldId="273"/>
            <ac:spMk id="12" creationId="{7CF83BD0-1E8A-4C33-B164-F3A7B7501F48}"/>
          </ac:spMkLst>
        </pc:spChg>
      </pc:sldChg>
      <pc:sldChg chg="del">
        <pc:chgData name="Li Lixiang" userId="6104bbfcb56aea79" providerId="LiveId" clId="{EE734A7A-B3FC-4B3B-9CBC-7BD32C090A7F}" dt="2021-08-31T06:57:55.715" v="3917" actId="47"/>
        <pc:sldMkLst>
          <pc:docMk/>
          <pc:sldMk cId="2193788664" sldId="274"/>
        </pc:sldMkLst>
      </pc:sldChg>
      <pc:sldChg chg="addSp delSp modSp mod">
        <pc:chgData name="Li Lixiang" userId="6104bbfcb56aea79" providerId="LiveId" clId="{EE734A7A-B3FC-4B3B-9CBC-7BD32C090A7F}" dt="2021-08-31T08:44:16.936" v="5395" actId="20577"/>
        <pc:sldMkLst>
          <pc:docMk/>
          <pc:sldMk cId="3858086840" sldId="275"/>
        </pc:sldMkLst>
        <pc:spChg chg="add mod">
          <ac:chgData name="Li Lixiang" userId="6104bbfcb56aea79" providerId="LiveId" clId="{EE734A7A-B3FC-4B3B-9CBC-7BD32C090A7F}" dt="2021-08-31T08:44:16.936" v="5395" actId="20577"/>
          <ac:spMkLst>
            <pc:docMk/>
            <pc:sldMk cId="3858086840" sldId="275"/>
            <ac:spMk id="4" creationId="{EFCFE37D-19A7-49F0-81D5-F9C41FED924A}"/>
          </ac:spMkLst>
        </pc:spChg>
        <pc:picChg chg="del">
          <ac:chgData name="Li Lixiang" userId="6104bbfcb56aea79" providerId="LiveId" clId="{EE734A7A-B3FC-4B3B-9CBC-7BD32C090A7F}" dt="2021-08-31T07:25:53.449" v="4069" actId="478"/>
          <ac:picMkLst>
            <pc:docMk/>
            <pc:sldMk cId="3858086840" sldId="275"/>
            <ac:picMk id="4" creationId="{0E33A63D-9AAA-4D95-9813-94418731CDA0}"/>
          </ac:picMkLst>
        </pc:picChg>
        <pc:picChg chg="add mod">
          <ac:chgData name="Li Lixiang" userId="6104bbfcb56aea79" providerId="LiveId" clId="{EE734A7A-B3FC-4B3B-9CBC-7BD32C090A7F}" dt="2021-08-31T07:28:33.910" v="4073" actId="1076"/>
          <ac:picMkLst>
            <pc:docMk/>
            <pc:sldMk cId="3858086840" sldId="275"/>
            <ac:picMk id="5" creationId="{DF136C8D-8569-42C2-ACCA-F8A2F1CBCBA2}"/>
          </ac:picMkLst>
        </pc:picChg>
        <pc:picChg chg="add mod">
          <ac:chgData name="Li Lixiang" userId="6104bbfcb56aea79" providerId="LiveId" clId="{EE734A7A-B3FC-4B3B-9CBC-7BD32C090A7F}" dt="2021-08-31T07:32:45.057" v="4209" actId="1076"/>
          <ac:picMkLst>
            <pc:docMk/>
            <pc:sldMk cId="3858086840" sldId="275"/>
            <ac:picMk id="6" creationId="{AF52BEFD-215B-453A-89FD-51B29963A5CF}"/>
          </ac:picMkLst>
        </pc:picChg>
      </pc:sldChg>
      <pc:sldChg chg="addSp delSp modSp new mod">
        <pc:chgData name="Li Lixiang" userId="6104bbfcb56aea79" providerId="LiveId" clId="{EE734A7A-B3FC-4B3B-9CBC-7BD32C090A7F}" dt="2021-08-31T04:52:29.434" v="3399" actId="1037"/>
        <pc:sldMkLst>
          <pc:docMk/>
          <pc:sldMk cId="285818922" sldId="276"/>
        </pc:sldMkLst>
        <pc:spChg chg="mod">
          <ac:chgData name="Li Lixiang" userId="6104bbfcb56aea79" providerId="LiveId" clId="{EE734A7A-B3FC-4B3B-9CBC-7BD32C090A7F}" dt="2021-08-31T02:39:59.321" v="357" actId="20577"/>
          <ac:spMkLst>
            <pc:docMk/>
            <pc:sldMk cId="285818922" sldId="276"/>
            <ac:spMk id="2" creationId="{477E8C87-54FB-4292-8444-21E2C7627A56}"/>
          </ac:spMkLst>
        </pc:spChg>
        <pc:spChg chg="add del mod">
          <ac:chgData name="Li Lixiang" userId="6104bbfcb56aea79" providerId="LiveId" clId="{EE734A7A-B3FC-4B3B-9CBC-7BD32C090A7F}" dt="2021-08-31T02:41:10.199" v="471" actId="21"/>
          <ac:spMkLst>
            <pc:docMk/>
            <pc:sldMk cId="285818922" sldId="276"/>
            <ac:spMk id="3" creationId="{7C298690-2FA3-4AA2-BEA2-9514435CD3F0}"/>
          </ac:spMkLst>
        </pc:spChg>
        <pc:spChg chg="add mod">
          <ac:chgData name="Li Lixiang" userId="6104bbfcb56aea79" providerId="LiveId" clId="{EE734A7A-B3FC-4B3B-9CBC-7BD32C090A7F}" dt="2021-08-31T02:42:23.982" v="482" actId="14100"/>
          <ac:spMkLst>
            <pc:docMk/>
            <pc:sldMk cId="285818922" sldId="276"/>
            <ac:spMk id="9" creationId="{9D71787D-EC4A-47C4-920C-CA2B0D5BB653}"/>
          </ac:spMkLst>
        </pc:spChg>
        <pc:spChg chg="add mod">
          <ac:chgData name="Li Lixiang" userId="6104bbfcb56aea79" providerId="LiveId" clId="{EE734A7A-B3FC-4B3B-9CBC-7BD32C090A7F}" dt="2021-08-31T04:52:29.434" v="3399" actId="1037"/>
          <ac:spMkLst>
            <pc:docMk/>
            <pc:sldMk cId="285818922" sldId="276"/>
            <ac:spMk id="14" creationId="{3800B569-2778-4E2C-A69A-1CBDCCF39056}"/>
          </ac:spMkLst>
        </pc:spChg>
        <pc:picChg chg="add del mod">
          <ac:chgData name="Li Lixiang" userId="6104bbfcb56aea79" providerId="LiveId" clId="{EE734A7A-B3FC-4B3B-9CBC-7BD32C090A7F}" dt="2021-08-31T02:40:28.855" v="362" actId="22"/>
          <ac:picMkLst>
            <pc:docMk/>
            <pc:sldMk cId="285818922" sldId="276"/>
            <ac:picMk id="5" creationId="{5308F1DE-4EFD-40DB-A619-F6EE1ACAD516}"/>
          </ac:picMkLst>
        </pc:picChg>
        <pc:picChg chg="add del mod ord">
          <ac:chgData name="Li Lixiang" userId="6104bbfcb56aea79" providerId="LiveId" clId="{EE734A7A-B3FC-4B3B-9CBC-7BD32C090A7F}" dt="2021-08-31T02:40:31.993" v="365" actId="22"/>
          <ac:picMkLst>
            <pc:docMk/>
            <pc:sldMk cId="285818922" sldId="276"/>
            <ac:picMk id="7" creationId="{891E79CE-A6A4-455F-8A51-81C1085D5176}"/>
          </ac:picMkLst>
        </pc:picChg>
        <pc:picChg chg="add del mod">
          <ac:chgData name="Li Lixiang" userId="6104bbfcb56aea79" providerId="LiveId" clId="{EE734A7A-B3FC-4B3B-9CBC-7BD32C090A7F}" dt="2021-08-31T02:42:13.341" v="478" actId="478"/>
          <ac:picMkLst>
            <pc:docMk/>
            <pc:sldMk cId="285818922" sldId="276"/>
            <ac:picMk id="11" creationId="{33B17747-4BB7-44E3-80D4-343D78CC347D}"/>
          </ac:picMkLst>
        </pc:picChg>
        <pc:picChg chg="add mod">
          <ac:chgData name="Li Lixiang" userId="6104bbfcb56aea79" providerId="LiveId" clId="{EE734A7A-B3FC-4B3B-9CBC-7BD32C090A7F}" dt="2021-08-31T04:51:59.220" v="3261" actId="1076"/>
          <ac:picMkLst>
            <pc:docMk/>
            <pc:sldMk cId="285818922" sldId="276"/>
            <ac:picMk id="13" creationId="{66F2942C-D1A1-4D69-8523-AEFE9D6DDE3E}"/>
          </ac:picMkLst>
        </pc:picChg>
      </pc:sldChg>
      <pc:sldChg chg="addSp delSp modSp add mod">
        <pc:chgData name="Li Lixiang" userId="6104bbfcb56aea79" providerId="LiveId" clId="{EE734A7A-B3FC-4B3B-9CBC-7BD32C090A7F}" dt="2021-08-31T07:29:19.567" v="4075" actId="33524"/>
        <pc:sldMkLst>
          <pc:docMk/>
          <pc:sldMk cId="3827001385" sldId="277"/>
        </pc:sldMkLst>
        <pc:spChg chg="mod">
          <ac:chgData name="Li Lixiang" userId="6104bbfcb56aea79" providerId="LiveId" clId="{EE734A7A-B3FC-4B3B-9CBC-7BD32C090A7F}" dt="2021-08-31T04:55:06.882" v="3517" actId="1035"/>
          <ac:spMkLst>
            <pc:docMk/>
            <pc:sldMk cId="3827001385" sldId="277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55:12.489" v="3532" actId="1035"/>
          <ac:spMkLst>
            <pc:docMk/>
            <pc:sldMk cId="3827001385" sldId="277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3:15:02.323" v="893" actId="478"/>
          <ac:spMkLst>
            <pc:docMk/>
            <pc:sldMk cId="3827001385" sldId="277"/>
            <ac:spMk id="7" creationId="{36865DAF-1606-42FE-A154-7E02AFFD13A9}"/>
          </ac:spMkLst>
        </pc:spChg>
        <pc:spChg chg="add mod">
          <ac:chgData name="Li Lixiang" userId="6104bbfcb56aea79" providerId="LiveId" clId="{EE734A7A-B3FC-4B3B-9CBC-7BD32C090A7F}" dt="2021-08-31T07:29:19.567" v="4075" actId="33524"/>
          <ac:spMkLst>
            <pc:docMk/>
            <pc:sldMk cId="3827001385" sldId="277"/>
            <ac:spMk id="8" creationId="{076DB2EA-234A-41A0-AF45-3310D92841B3}"/>
          </ac:spMkLst>
        </pc:spChg>
        <pc:spChg chg="add mod">
          <ac:chgData name="Li Lixiang" userId="6104bbfcb56aea79" providerId="LiveId" clId="{EE734A7A-B3FC-4B3B-9CBC-7BD32C090A7F}" dt="2021-08-31T04:55:12.489" v="3532" actId="1035"/>
          <ac:spMkLst>
            <pc:docMk/>
            <pc:sldMk cId="3827001385" sldId="277"/>
            <ac:spMk id="9" creationId="{42BB440C-0A31-41F0-BE88-BD347176B35B}"/>
          </ac:spMkLst>
        </pc:spChg>
        <pc:spChg chg="add mod">
          <ac:chgData name="Li Lixiang" userId="6104bbfcb56aea79" providerId="LiveId" clId="{EE734A7A-B3FC-4B3B-9CBC-7BD32C090A7F}" dt="2021-08-31T04:55:16.319" v="3533" actId="1076"/>
          <ac:spMkLst>
            <pc:docMk/>
            <pc:sldMk cId="3827001385" sldId="277"/>
            <ac:spMk id="10" creationId="{66F2ECCE-F3FD-4B30-966B-7E9CE5773520}"/>
          </ac:spMkLst>
        </pc:spChg>
        <pc:spChg chg="add mod">
          <ac:chgData name="Li Lixiang" userId="6104bbfcb56aea79" providerId="LiveId" clId="{EE734A7A-B3FC-4B3B-9CBC-7BD32C090A7F}" dt="2021-08-31T04:55:28.084" v="3535" actId="1076"/>
          <ac:spMkLst>
            <pc:docMk/>
            <pc:sldMk cId="3827001385" sldId="277"/>
            <ac:spMk id="11" creationId="{D008E7D6-E28C-4CD9-B94B-FE146FBED43F}"/>
          </ac:spMkLst>
        </pc:spChg>
        <pc:picChg chg="del">
          <ac:chgData name="Li Lixiang" userId="6104bbfcb56aea79" providerId="LiveId" clId="{EE734A7A-B3FC-4B3B-9CBC-7BD32C090A7F}" dt="2021-08-31T03:15:02.918" v="894" actId="478"/>
          <ac:picMkLst>
            <pc:docMk/>
            <pc:sldMk cId="3827001385" sldId="277"/>
            <ac:picMk id="5" creationId="{DA365916-6930-4978-9056-28A075C0CEFD}"/>
          </ac:picMkLst>
        </pc:picChg>
        <pc:picChg chg="add mod">
          <ac:chgData name="Li Lixiang" userId="6104bbfcb56aea79" providerId="LiveId" clId="{EE734A7A-B3FC-4B3B-9CBC-7BD32C090A7F}" dt="2021-08-31T04:55:12.489" v="3532" actId="1035"/>
          <ac:picMkLst>
            <pc:docMk/>
            <pc:sldMk cId="3827001385" sldId="277"/>
            <ac:picMk id="6" creationId="{CD4345AA-E7BC-464E-9275-C95392AB0FFA}"/>
          </ac:picMkLst>
        </pc:picChg>
      </pc:sldChg>
      <pc:sldChg chg="add del">
        <pc:chgData name="Li Lixiang" userId="6104bbfcb56aea79" providerId="LiveId" clId="{EE734A7A-B3FC-4B3B-9CBC-7BD32C090A7F}" dt="2021-08-31T04:46:40.938" v="2524"/>
        <pc:sldMkLst>
          <pc:docMk/>
          <pc:sldMk cId="78555641" sldId="278"/>
        </pc:sldMkLst>
      </pc:sldChg>
      <pc:sldChg chg="addSp delSp modSp add mod">
        <pc:chgData name="Li Lixiang" userId="6104bbfcb56aea79" providerId="LiveId" clId="{EE734A7A-B3FC-4B3B-9CBC-7BD32C090A7F}" dt="2021-08-31T04:49:46.804" v="3125" actId="14100"/>
        <pc:sldMkLst>
          <pc:docMk/>
          <pc:sldMk cId="2803815402" sldId="278"/>
        </pc:sldMkLst>
        <pc:spChg chg="mod">
          <ac:chgData name="Li Lixiang" userId="6104bbfcb56aea79" providerId="LiveId" clId="{EE734A7A-B3FC-4B3B-9CBC-7BD32C090A7F}" dt="2021-08-31T04:49:46.804" v="3125" actId="14100"/>
          <ac:spMkLst>
            <pc:docMk/>
            <pc:sldMk cId="2803815402" sldId="278"/>
            <ac:spMk id="3" creationId="{588B000C-CCD7-42E0-A4A2-DB893ED55A0D}"/>
          </ac:spMkLst>
        </pc:spChg>
        <pc:picChg chg="add mod">
          <ac:chgData name="Li Lixiang" userId="6104bbfcb56aea79" providerId="LiveId" clId="{EE734A7A-B3FC-4B3B-9CBC-7BD32C090A7F}" dt="2021-08-31T04:49:39.759" v="3108" actId="1076"/>
          <ac:picMkLst>
            <pc:docMk/>
            <pc:sldMk cId="2803815402" sldId="278"/>
            <ac:picMk id="5" creationId="{CAE83526-1160-4579-B795-84EA46DD77D3}"/>
          </ac:picMkLst>
        </pc:picChg>
        <pc:picChg chg="del">
          <ac:chgData name="Li Lixiang" userId="6104bbfcb56aea79" providerId="LiveId" clId="{EE734A7A-B3FC-4B3B-9CBC-7BD32C090A7F}" dt="2021-08-31T04:48:42.364" v="3024" actId="478"/>
          <ac:picMkLst>
            <pc:docMk/>
            <pc:sldMk cId="2803815402" sldId="278"/>
            <ac:picMk id="6" creationId="{48829AA1-82CE-4664-9744-5B283EA2DD6D}"/>
          </ac:picMkLst>
        </pc:picChg>
      </pc:sldChg>
      <pc:sldChg chg="addSp delSp modSp new mod">
        <pc:chgData name="Li Lixiang" userId="6104bbfcb56aea79" providerId="LiveId" clId="{EE734A7A-B3FC-4B3B-9CBC-7BD32C090A7F}" dt="2021-08-31T13:08:50.437" v="5969" actId="20577"/>
        <pc:sldMkLst>
          <pc:docMk/>
          <pc:sldMk cId="1661082993" sldId="279"/>
        </pc:sldMkLst>
        <pc:spChg chg="mod">
          <ac:chgData name="Li Lixiang" userId="6104bbfcb56aea79" providerId="LiveId" clId="{EE734A7A-B3FC-4B3B-9CBC-7BD32C090A7F}" dt="2021-08-31T07:33:45.717" v="4230" actId="20577"/>
          <ac:spMkLst>
            <pc:docMk/>
            <pc:sldMk cId="1661082993" sldId="279"/>
            <ac:spMk id="2" creationId="{59BDD982-CF4F-42FA-9F51-6A1B8821E721}"/>
          </ac:spMkLst>
        </pc:spChg>
        <pc:spChg chg="mod">
          <ac:chgData name="Li Lixiang" userId="6104bbfcb56aea79" providerId="LiveId" clId="{EE734A7A-B3FC-4B3B-9CBC-7BD32C090A7F}" dt="2021-08-31T13:08:50.437" v="5969" actId="20577"/>
          <ac:spMkLst>
            <pc:docMk/>
            <pc:sldMk cId="1661082993" sldId="279"/>
            <ac:spMk id="3" creationId="{13D7E821-BC04-4BB1-BC93-493B2C8FA993}"/>
          </ac:spMkLst>
        </pc:spChg>
        <pc:spChg chg="add mod">
          <ac:chgData name="Li Lixiang" userId="6104bbfcb56aea79" providerId="LiveId" clId="{EE734A7A-B3FC-4B3B-9CBC-7BD32C090A7F}" dt="2021-08-31T08:37:18.456" v="5284" actId="27636"/>
          <ac:spMkLst>
            <pc:docMk/>
            <pc:sldMk cId="1661082993" sldId="279"/>
            <ac:spMk id="6" creationId="{3F9A1C82-F8BC-4707-B130-48ABA5F61BA2}"/>
          </ac:spMkLst>
        </pc:spChg>
        <pc:spChg chg="add del mod">
          <ac:chgData name="Li Lixiang" userId="6104bbfcb56aea79" providerId="LiveId" clId="{EE734A7A-B3FC-4B3B-9CBC-7BD32C090A7F}" dt="2021-08-31T07:52:23.851" v="4653" actId="478"/>
          <ac:spMkLst>
            <pc:docMk/>
            <pc:sldMk cId="1661082993" sldId="279"/>
            <ac:spMk id="7" creationId="{3C2EFCEF-EFA2-48D6-B009-4726E3E47E5F}"/>
          </ac:spMkLst>
        </pc:spChg>
        <pc:spChg chg="add mod">
          <ac:chgData name="Li Lixiang" userId="6104bbfcb56aea79" providerId="LiveId" clId="{EE734A7A-B3FC-4B3B-9CBC-7BD32C090A7F}" dt="2021-08-31T08:35:33.284" v="5230" actId="1076"/>
          <ac:spMkLst>
            <pc:docMk/>
            <pc:sldMk cId="1661082993" sldId="279"/>
            <ac:spMk id="8" creationId="{0E387A2A-AE6C-4AE3-8493-0049C9291CB1}"/>
          </ac:spMkLst>
        </pc:spChg>
        <pc:picChg chg="add del mod">
          <ac:chgData name="Li Lixiang" userId="6104bbfcb56aea79" providerId="LiveId" clId="{EE734A7A-B3FC-4B3B-9CBC-7BD32C090A7F}" dt="2021-08-31T08:34:50.154" v="5225" actId="478"/>
          <ac:picMkLst>
            <pc:docMk/>
            <pc:sldMk cId="1661082993" sldId="279"/>
            <ac:picMk id="5" creationId="{481EED45-769E-4FB4-A638-05208D277822}"/>
          </ac:picMkLst>
        </pc:picChg>
        <pc:picChg chg="add mod">
          <ac:chgData name="Li Lixiang" userId="6104bbfcb56aea79" providerId="LiveId" clId="{EE734A7A-B3FC-4B3B-9CBC-7BD32C090A7F}" dt="2021-08-31T08:35:53.612" v="5246" actId="1036"/>
          <ac:picMkLst>
            <pc:docMk/>
            <pc:sldMk cId="1661082993" sldId="279"/>
            <ac:picMk id="10" creationId="{69DC0510-93DC-4F2C-9565-DE91B00B7058}"/>
          </ac:picMkLst>
        </pc:picChg>
        <pc:picChg chg="add mod">
          <ac:chgData name="Li Lixiang" userId="6104bbfcb56aea79" providerId="LiveId" clId="{EE734A7A-B3FC-4B3B-9CBC-7BD32C090A7F}" dt="2021-08-31T08:35:53.612" v="5246" actId="1036"/>
          <ac:picMkLst>
            <pc:docMk/>
            <pc:sldMk cId="1661082993" sldId="279"/>
            <ac:picMk id="12" creationId="{6EC78C27-3F4C-43B4-B3B4-B7FE22B88DB2}"/>
          </ac:picMkLst>
        </pc:picChg>
      </pc:sldChg>
      <pc:sldChg chg="addSp delSp modSp add mod">
        <pc:chgData name="Li Lixiang" userId="6104bbfcb56aea79" providerId="LiveId" clId="{EE734A7A-B3FC-4B3B-9CBC-7BD32C090A7F}" dt="2021-08-31T13:12:43.004" v="6191" actId="14100"/>
        <pc:sldMkLst>
          <pc:docMk/>
          <pc:sldMk cId="3408627816" sldId="280"/>
        </pc:sldMkLst>
        <pc:spChg chg="del mod">
          <ac:chgData name="Li Lixiang" userId="6104bbfcb56aea79" providerId="LiveId" clId="{EE734A7A-B3FC-4B3B-9CBC-7BD32C090A7F}" dt="2021-08-31T08:42:28.060" v="5313" actId="478"/>
          <ac:spMkLst>
            <pc:docMk/>
            <pc:sldMk cId="3408627816" sldId="280"/>
            <ac:spMk id="3" creationId="{13D7E821-BC04-4BB1-BC93-493B2C8FA993}"/>
          </ac:spMkLst>
        </pc:spChg>
        <pc:spChg chg="del">
          <ac:chgData name="Li Lixiang" userId="6104bbfcb56aea79" providerId="LiveId" clId="{EE734A7A-B3FC-4B3B-9CBC-7BD32C090A7F}" dt="2021-08-31T07:53:08.897" v="4746" actId="478"/>
          <ac:spMkLst>
            <pc:docMk/>
            <pc:sldMk cId="3408627816" sldId="280"/>
            <ac:spMk id="6" creationId="{3F9A1C82-F8BC-4707-B130-48ABA5F61BA2}"/>
          </ac:spMkLst>
        </pc:spChg>
        <pc:spChg chg="add mod">
          <ac:chgData name="Li Lixiang" userId="6104bbfcb56aea79" providerId="LiveId" clId="{EE734A7A-B3FC-4B3B-9CBC-7BD32C090A7F}" dt="2021-08-31T08:42:36.164" v="5315" actId="1076"/>
          <ac:spMkLst>
            <pc:docMk/>
            <pc:sldMk cId="3408627816" sldId="280"/>
            <ac:spMk id="7" creationId="{0EB60C09-8568-4B7C-B743-08DCFC906B07}"/>
          </ac:spMkLst>
        </pc:spChg>
        <pc:spChg chg="add mod">
          <ac:chgData name="Li Lixiang" userId="6104bbfcb56aea79" providerId="LiveId" clId="{EE734A7A-B3FC-4B3B-9CBC-7BD32C090A7F}" dt="2021-08-31T13:10:31.569" v="5981" actId="6549"/>
          <ac:spMkLst>
            <pc:docMk/>
            <pc:sldMk cId="3408627816" sldId="280"/>
            <ac:spMk id="8" creationId="{BED6EF15-CE73-419B-A7CE-FBD7CD629190}"/>
          </ac:spMkLst>
        </pc:spChg>
        <pc:spChg chg="add del mod">
          <ac:chgData name="Li Lixiang" userId="6104bbfcb56aea79" providerId="LiveId" clId="{EE734A7A-B3FC-4B3B-9CBC-7BD32C090A7F}" dt="2021-08-31T08:42:30.301" v="5314" actId="478"/>
          <ac:spMkLst>
            <pc:docMk/>
            <pc:sldMk cId="3408627816" sldId="280"/>
            <ac:spMk id="9" creationId="{4D316384-4D3E-4695-905C-5F928584DBF8}"/>
          </ac:spMkLst>
        </pc:spChg>
        <pc:spChg chg="add mod">
          <ac:chgData name="Li Lixiang" userId="6104bbfcb56aea79" providerId="LiveId" clId="{EE734A7A-B3FC-4B3B-9CBC-7BD32C090A7F}" dt="2021-08-31T13:10:45.400" v="5987" actId="6549"/>
          <ac:spMkLst>
            <pc:docMk/>
            <pc:sldMk cId="3408627816" sldId="280"/>
            <ac:spMk id="16" creationId="{DD4A0E3D-2092-4C65-9B17-E00CF1D5A78B}"/>
          </ac:spMkLst>
        </pc:spChg>
        <pc:spChg chg="add mod">
          <ac:chgData name="Li Lixiang" userId="6104bbfcb56aea79" providerId="LiveId" clId="{EE734A7A-B3FC-4B3B-9CBC-7BD32C090A7F}" dt="2021-08-31T13:12:36.904" v="6190" actId="20577"/>
          <ac:spMkLst>
            <pc:docMk/>
            <pc:sldMk cId="3408627816" sldId="280"/>
            <ac:spMk id="17" creationId="{F8F28E3F-C8DE-4716-996C-AFFA7AA5364F}"/>
          </ac:spMkLst>
        </pc:spChg>
        <pc:picChg chg="del">
          <ac:chgData name="Li Lixiang" userId="6104bbfcb56aea79" providerId="LiveId" clId="{EE734A7A-B3FC-4B3B-9CBC-7BD32C090A7F}" dt="2021-08-31T07:53:11.005" v="4747" actId="478"/>
          <ac:picMkLst>
            <pc:docMk/>
            <pc:sldMk cId="3408627816" sldId="280"/>
            <ac:picMk id="5" creationId="{481EED45-769E-4FB4-A638-05208D277822}"/>
          </ac:picMkLst>
        </pc:picChg>
        <pc:cxnChg chg="add mod">
          <ac:chgData name="Li Lixiang" userId="6104bbfcb56aea79" providerId="LiveId" clId="{EE734A7A-B3FC-4B3B-9CBC-7BD32C090A7F}" dt="2021-08-31T13:12:43.004" v="6191" actId="14100"/>
          <ac:cxnSpMkLst>
            <pc:docMk/>
            <pc:sldMk cId="3408627816" sldId="280"/>
            <ac:cxnSpMk id="4" creationId="{48F4BE04-8C58-4723-9B3E-AE12D4A8D8D1}"/>
          </ac:cxnSpMkLst>
        </pc:cxnChg>
        <pc:cxnChg chg="add mod">
          <ac:chgData name="Li Lixiang" userId="6104bbfcb56aea79" providerId="LiveId" clId="{EE734A7A-B3FC-4B3B-9CBC-7BD32C090A7F}" dt="2021-08-31T13:10:38.474" v="5986" actId="1035"/>
          <ac:cxnSpMkLst>
            <pc:docMk/>
            <pc:sldMk cId="3408627816" sldId="280"/>
            <ac:cxnSpMk id="12" creationId="{89532D44-FF89-4E7C-8346-265C9EDE81E6}"/>
          </ac:cxnSpMkLst>
        </pc:cxnChg>
        <pc:cxnChg chg="add mod">
          <ac:chgData name="Li Lixiang" userId="6104bbfcb56aea79" providerId="LiveId" clId="{EE734A7A-B3FC-4B3B-9CBC-7BD32C090A7F}" dt="2021-08-31T13:10:20.120" v="5980"/>
          <ac:cxnSpMkLst>
            <pc:docMk/>
            <pc:sldMk cId="3408627816" sldId="280"/>
            <ac:cxnSpMk id="15" creationId="{6718E45C-856C-4B7B-BCBA-793D4ABB0AD5}"/>
          </ac:cxnSpMkLst>
        </pc:cxnChg>
      </pc:sldChg>
      <pc:sldChg chg="addSp delSp modSp new mod">
        <pc:chgData name="Li Lixiang" userId="6104bbfcb56aea79" providerId="LiveId" clId="{EE734A7A-B3FC-4B3B-9CBC-7BD32C090A7F}" dt="2021-08-31T08:43:26.698" v="5372" actId="1076"/>
        <pc:sldMkLst>
          <pc:docMk/>
          <pc:sldMk cId="2749777475" sldId="281"/>
        </pc:sldMkLst>
        <pc:spChg chg="mod">
          <ac:chgData name="Li Lixiang" userId="6104bbfcb56aea79" providerId="LiveId" clId="{EE734A7A-B3FC-4B3B-9CBC-7BD32C090A7F}" dt="2021-08-31T08:42:56.944" v="5368" actId="20577"/>
          <ac:spMkLst>
            <pc:docMk/>
            <pc:sldMk cId="2749777475" sldId="281"/>
            <ac:spMk id="2" creationId="{CB2D50A2-6DD4-4036-9956-987AB5E4DBDA}"/>
          </ac:spMkLst>
        </pc:spChg>
        <pc:spChg chg="del">
          <ac:chgData name="Li Lixiang" userId="6104bbfcb56aea79" providerId="LiveId" clId="{EE734A7A-B3FC-4B3B-9CBC-7BD32C090A7F}" dt="2021-08-31T08:43:00.956" v="5369" actId="478"/>
          <ac:spMkLst>
            <pc:docMk/>
            <pc:sldMk cId="2749777475" sldId="281"/>
            <ac:spMk id="3" creationId="{02A92206-36DD-42C7-976C-C0CFAB1AEE15}"/>
          </ac:spMkLst>
        </pc:spChg>
        <pc:picChg chg="add mod">
          <ac:chgData name="Li Lixiang" userId="6104bbfcb56aea79" providerId="LiveId" clId="{EE734A7A-B3FC-4B3B-9CBC-7BD32C090A7F}" dt="2021-08-31T08:43:26.698" v="5372" actId="1076"/>
          <ac:picMkLst>
            <pc:docMk/>
            <pc:sldMk cId="2749777475" sldId="281"/>
            <ac:picMk id="5" creationId="{90B304E9-A3F8-4977-AD1E-5C7883F0A98B}"/>
          </ac:picMkLst>
        </pc:picChg>
      </pc:sldChg>
      <pc:sldChg chg="addSp delSp modSp add mod">
        <pc:chgData name="Li Lixiang" userId="6104bbfcb56aea79" providerId="LiveId" clId="{EE734A7A-B3FC-4B3B-9CBC-7BD32C090A7F}" dt="2021-08-31T13:02:37.209" v="5906" actId="1035"/>
        <pc:sldMkLst>
          <pc:docMk/>
          <pc:sldMk cId="1126615498" sldId="282"/>
        </pc:sldMkLst>
        <pc:spChg chg="mod">
          <ac:chgData name="Li Lixiang" userId="6104bbfcb56aea79" providerId="LiveId" clId="{EE734A7A-B3FC-4B3B-9CBC-7BD32C090A7F}" dt="2021-08-31T13:00:37.689" v="5692" actId="20577"/>
          <ac:spMkLst>
            <pc:docMk/>
            <pc:sldMk cId="1126615498" sldId="282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13:02:29.017" v="5878" actId="20577"/>
          <ac:spMkLst>
            <pc:docMk/>
            <pc:sldMk cId="1126615498" sldId="282"/>
            <ac:spMk id="3" creationId="{588B000C-CCD7-42E0-A4A2-DB893ED55A0D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4" creationId="{9D99BEBE-70BC-4248-AF96-CCED82114C1E}"/>
          </ac:spMkLst>
        </pc:spChg>
        <pc:spChg chg="del mod">
          <ac:chgData name="Li Lixiang" userId="6104bbfcb56aea79" providerId="LiveId" clId="{EE734A7A-B3FC-4B3B-9CBC-7BD32C090A7F}" dt="2021-08-31T12:35:24.853" v="5691" actId="478"/>
          <ac:spMkLst>
            <pc:docMk/>
            <pc:sldMk cId="1126615498" sldId="282"/>
            <ac:spMk id="5" creationId="{FFD17504-0DC9-4B37-8A08-414D81F5C26C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8" creationId="{D88C325A-7797-41DC-A29F-88A82BF861A8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10" creationId="{D8BF5ECC-2FD4-4D0C-A584-E92C3222E230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15" creationId="{EFC50A0B-009A-45F5-B141-865875CF79CF}"/>
          </ac:spMkLst>
        </pc:spChg>
        <pc:picChg chg="del">
          <ac:chgData name="Li Lixiang" userId="6104bbfcb56aea79" providerId="LiveId" clId="{EE734A7A-B3FC-4B3B-9CBC-7BD32C090A7F}" dt="2021-08-31T12:33:58.228" v="5648" actId="478"/>
          <ac:picMkLst>
            <pc:docMk/>
            <pc:sldMk cId="1126615498" sldId="282"/>
            <ac:picMk id="7" creationId="{498997D0-0580-4EAD-938A-3A1F78B9A219}"/>
          </ac:picMkLst>
        </pc:picChg>
        <pc:picChg chg="del">
          <ac:chgData name="Li Lixiang" userId="6104bbfcb56aea79" providerId="LiveId" clId="{EE734A7A-B3FC-4B3B-9CBC-7BD32C090A7F}" dt="2021-08-31T12:34:00.092" v="5649" actId="478"/>
          <ac:picMkLst>
            <pc:docMk/>
            <pc:sldMk cId="1126615498" sldId="282"/>
            <ac:picMk id="9" creationId="{CC52526B-B91B-4A49-8B2A-85FCEC21E281}"/>
          </ac:picMkLst>
        </pc:picChg>
        <pc:cxnChg chg="add mod">
          <ac:chgData name="Li Lixiang" userId="6104bbfcb56aea79" providerId="LiveId" clId="{EE734A7A-B3FC-4B3B-9CBC-7BD32C090A7F}" dt="2021-08-31T13:02:37.209" v="5906" actId="1035"/>
          <ac:cxnSpMkLst>
            <pc:docMk/>
            <pc:sldMk cId="1126615498" sldId="282"/>
            <ac:cxnSpMk id="11" creationId="{39F3843F-5EDB-49A2-A4A6-3C851E69E182}"/>
          </ac:cxnSpMkLst>
        </pc:cxnChg>
        <pc:cxnChg chg="add mod">
          <ac:chgData name="Li Lixiang" userId="6104bbfcb56aea79" providerId="LiveId" clId="{EE734A7A-B3FC-4B3B-9CBC-7BD32C090A7F}" dt="2021-08-31T13:02:37.209" v="5906" actId="1035"/>
          <ac:cxnSpMkLst>
            <pc:docMk/>
            <pc:sldMk cId="1126615498" sldId="282"/>
            <ac:cxnSpMk id="12" creationId="{41B76520-474D-4D44-B458-382761B8151E}"/>
          </ac:cxnSpMkLst>
        </pc:cxnChg>
      </pc:sldChg>
      <pc:sldChg chg="addSp delSp modSp add mod">
        <pc:chgData name="Li Lixiang" userId="6104bbfcb56aea79" providerId="LiveId" clId="{EE734A7A-B3FC-4B3B-9CBC-7BD32C090A7F}" dt="2021-08-31T13:22:31.633" v="6243" actId="732"/>
        <pc:sldMkLst>
          <pc:docMk/>
          <pc:sldMk cId="1866813330" sldId="283"/>
        </pc:sldMkLst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4" creationId="{9D99BEBE-70BC-4248-AF96-CCED82114C1E}"/>
          </ac:spMkLst>
        </pc:spChg>
        <pc:spChg chg="add del mod">
          <ac:chgData name="Li Lixiang" userId="6104bbfcb56aea79" providerId="LiveId" clId="{EE734A7A-B3FC-4B3B-9CBC-7BD32C090A7F}" dt="2021-08-31T13:02:47.571" v="5909" actId="478"/>
          <ac:spMkLst>
            <pc:docMk/>
            <pc:sldMk cId="1866813330" sldId="283"/>
            <ac:spMk id="6" creationId="{76E5BF0B-A0FE-4E21-ADD3-2C51359AA98E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8" creationId="{D88C325A-7797-41DC-A29F-88A82BF861A8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10" creationId="{D8BF5ECC-2FD4-4D0C-A584-E92C3222E230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15" creationId="{EFC50A0B-009A-45F5-B141-865875CF79CF}"/>
          </ac:spMkLst>
        </pc:spChg>
        <pc:spChg chg="add mod">
          <ac:chgData name="Li Lixiang" userId="6104bbfcb56aea79" providerId="LiveId" clId="{EE734A7A-B3FC-4B3B-9CBC-7BD32C090A7F}" dt="2021-08-31T13:06:49.363" v="5941" actId="1076"/>
          <ac:spMkLst>
            <pc:docMk/>
            <pc:sldMk cId="1866813330" sldId="283"/>
            <ac:spMk id="18" creationId="{F8C7F50E-42BF-451C-8319-28254A27D151}"/>
          </ac:spMkLst>
        </pc:spChg>
        <pc:spChg chg="add mod">
          <ac:chgData name="Li Lixiang" userId="6104bbfcb56aea79" providerId="LiveId" clId="{EE734A7A-B3FC-4B3B-9CBC-7BD32C090A7F}" dt="2021-08-31T13:21:14.329" v="6197" actId="1076"/>
          <ac:spMkLst>
            <pc:docMk/>
            <pc:sldMk cId="1866813330" sldId="283"/>
            <ac:spMk id="19" creationId="{60BA884F-F0D3-463A-B42A-5DDDAFC29AC0}"/>
          </ac:spMkLst>
        </pc:spChg>
        <pc:spChg chg="add mod ord">
          <ac:chgData name="Li Lixiang" userId="6104bbfcb56aea79" providerId="LiveId" clId="{EE734A7A-B3FC-4B3B-9CBC-7BD32C090A7F}" dt="2021-08-31T13:22:21.555" v="6242" actId="1076"/>
          <ac:spMkLst>
            <pc:docMk/>
            <pc:sldMk cId="1866813330" sldId="283"/>
            <ac:spMk id="20" creationId="{E8FBCCCD-3B37-467B-9448-23D984BE53B8}"/>
          </ac:spMkLst>
        </pc:spChg>
        <pc:picChg chg="add mod ord modCrop">
          <ac:chgData name="Li Lixiang" userId="6104bbfcb56aea79" providerId="LiveId" clId="{EE734A7A-B3FC-4B3B-9CBC-7BD32C090A7F}" dt="2021-08-31T13:21:55.734" v="6238" actId="1038"/>
          <ac:picMkLst>
            <pc:docMk/>
            <pc:sldMk cId="1866813330" sldId="283"/>
            <ac:picMk id="4" creationId="{53EA6099-32D7-4199-9904-53C6AA5D5424}"/>
          </ac:picMkLst>
        </pc:picChg>
        <pc:picChg chg="add mod modCrop">
          <ac:chgData name="Li Lixiang" userId="6104bbfcb56aea79" providerId="LiveId" clId="{EE734A7A-B3FC-4B3B-9CBC-7BD32C090A7F}" dt="2021-08-31T13:22:31.633" v="6243" actId="732"/>
          <ac:picMkLst>
            <pc:docMk/>
            <pc:sldMk cId="1866813330" sldId="283"/>
            <ac:picMk id="6" creationId="{D5BB3636-B053-4CC3-8187-9F7BCE2B9EE0}"/>
          </ac:picMkLst>
        </pc:picChg>
        <pc:picChg chg="add mod modCrop">
          <ac:chgData name="Li Lixiang" userId="6104bbfcb56aea79" providerId="LiveId" clId="{EE734A7A-B3FC-4B3B-9CBC-7BD32C090A7F}" dt="2021-08-31T13:04:38.572" v="5921" actId="1076"/>
          <ac:picMkLst>
            <pc:docMk/>
            <pc:sldMk cId="1866813330" sldId="283"/>
            <ac:picMk id="9" creationId="{43B05E52-D0FE-4633-8742-2B0B7DB32F57}"/>
          </ac:picMkLst>
        </pc:picChg>
        <pc:picChg chg="add del mod modCrop">
          <ac:chgData name="Li Lixiang" userId="6104bbfcb56aea79" providerId="LiveId" clId="{EE734A7A-B3FC-4B3B-9CBC-7BD32C090A7F}" dt="2021-08-31T13:20:39.845" v="6193" actId="478"/>
          <ac:picMkLst>
            <pc:docMk/>
            <pc:sldMk cId="1866813330" sldId="283"/>
            <ac:picMk id="14" creationId="{A5B0200A-6E8F-419A-9BF1-2466AF8F29C9}"/>
          </ac:picMkLst>
        </pc:picChg>
        <pc:picChg chg="add del mod modCrop">
          <ac:chgData name="Li Lixiang" userId="6104bbfcb56aea79" providerId="LiveId" clId="{EE734A7A-B3FC-4B3B-9CBC-7BD32C090A7F}" dt="2021-08-31T13:20:38.223" v="6192" actId="478"/>
          <ac:picMkLst>
            <pc:docMk/>
            <pc:sldMk cId="1866813330" sldId="283"/>
            <ac:picMk id="17" creationId="{A8B13368-A330-4726-9A13-DB203FF17164}"/>
          </ac:picMkLst>
        </pc:picChg>
        <pc:cxnChg chg="del mod">
          <ac:chgData name="Li Lixiang" userId="6104bbfcb56aea79" providerId="LiveId" clId="{EE734A7A-B3FC-4B3B-9CBC-7BD32C090A7F}" dt="2021-08-31T13:02:45.450" v="5908" actId="478"/>
          <ac:cxnSpMkLst>
            <pc:docMk/>
            <pc:sldMk cId="1866813330" sldId="283"/>
            <ac:cxnSpMk id="11" creationId="{39F3843F-5EDB-49A2-A4A6-3C851E69E182}"/>
          </ac:cxnSpMkLst>
        </pc:cxnChg>
        <pc:cxnChg chg="del mod">
          <ac:chgData name="Li Lixiang" userId="6104bbfcb56aea79" providerId="LiveId" clId="{EE734A7A-B3FC-4B3B-9CBC-7BD32C090A7F}" dt="2021-08-31T13:02:45.450" v="5908" actId="478"/>
          <ac:cxnSpMkLst>
            <pc:docMk/>
            <pc:sldMk cId="1866813330" sldId="283"/>
            <ac:cxnSpMk id="12" creationId="{41B76520-474D-4D44-B458-382761B8151E}"/>
          </ac:cxnSpMkLst>
        </pc:cxnChg>
      </pc:sldChg>
    </pc:docChg>
  </pc:docChgLst>
  <pc:docChgLst>
    <pc:chgData name="Li Lixiang" userId="6104bbfcb56aea79" providerId="LiveId" clId="{1CCA740D-5DC1-4844-8AC4-1FA36A5E2D2C}"/>
    <pc:docChg chg="undo custSel addSld delSld modSld sldOrd">
      <pc:chgData name="Li Lixiang" userId="6104bbfcb56aea79" providerId="LiveId" clId="{1CCA740D-5DC1-4844-8AC4-1FA36A5E2D2C}" dt="2021-09-05T03:54:37.671" v="6780" actId="1035"/>
      <pc:docMkLst>
        <pc:docMk/>
      </pc:docMkLst>
      <pc:sldChg chg="modSp mod">
        <pc:chgData name="Li Lixiang" userId="6104bbfcb56aea79" providerId="LiveId" clId="{1CCA740D-5DC1-4844-8AC4-1FA36A5E2D2C}" dt="2021-09-04T13:30:40.174" v="5425" actId="5793"/>
        <pc:sldMkLst>
          <pc:docMk/>
          <pc:sldMk cId="993770899" sldId="256"/>
        </pc:sldMkLst>
        <pc:spChg chg="mod">
          <ac:chgData name="Li Lixiang" userId="6104bbfcb56aea79" providerId="LiveId" clId="{1CCA740D-5DC1-4844-8AC4-1FA36A5E2D2C}" dt="2021-09-04T13:30:40.174" v="5425" actId="5793"/>
          <ac:spMkLst>
            <pc:docMk/>
            <pc:sldMk cId="993770899" sldId="256"/>
            <ac:spMk id="3" creationId="{7342AE8A-5299-40EC-B93F-BDBB2838E67C}"/>
          </ac:spMkLst>
        </pc:spChg>
      </pc:sldChg>
      <pc:sldChg chg="addSp delSp modSp del mod">
        <pc:chgData name="Li Lixiang" userId="6104bbfcb56aea79" providerId="LiveId" clId="{1CCA740D-5DC1-4844-8AC4-1FA36A5E2D2C}" dt="2021-09-03T08:13:34.172" v="1068" actId="47"/>
        <pc:sldMkLst>
          <pc:docMk/>
          <pc:sldMk cId="2618729237" sldId="258"/>
        </pc:sldMkLst>
        <pc:spChg chg="mod">
          <ac:chgData name="Li Lixiang" userId="6104bbfcb56aea79" providerId="LiveId" clId="{1CCA740D-5DC1-4844-8AC4-1FA36A5E2D2C}" dt="2021-09-03T08:04:50.519" v="185" actId="20577"/>
          <ac:spMkLst>
            <pc:docMk/>
            <pc:sldMk cId="2618729237" sldId="258"/>
            <ac:spMk id="2" creationId="{5A817F65-0249-4813-916F-D22CF5F41D8C}"/>
          </ac:spMkLst>
        </pc:spChg>
        <pc:spChg chg="mod">
          <ac:chgData name="Li Lixiang" userId="6104bbfcb56aea79" providerId="LiveId" clId="{1CCA740D-5DC1-4844-8AC4-1FA36A5E2D2C}" dt="2021-09-03T08:05:50.170" v="231" actId="20577"/>
          <ac:spMkLst>
            <pc:docMk/>
            <pc:sldMk cId="2618729237" sldId="258"/>
            <ac:spMk id="3" creationId="{588B000C-CCD7-42E0-A4A2-DB893ED55A0D}"/>
          </ac:spMkLst>
        </pc:spChg>
        <pc:spChg chg="del">
          <ac:chgData name="Li Lixiang" userId="6104bbfcb56aea79" providerId="LiveId" clId="{1CCA740D-5DC1-4844-8AC4-1FA36A5E2D2C}" dt="2021-09-03T04:24:35.881" v="120" actId="478"/>
          <ac:spMkLst>
            <pc:docMk/>
            <pc:sldMk cId="2618729237" sldId="258"/>
            <ac:spMk id="4" creationId="{F8010734-1431-4E4B-B64A-C6C8E645D888}"/>
          </ac:spMkLst>
        </pc:spChg>
        <pc:spChg chg="del">
          <ac:chgData name="Li Lixiang" userId="6104bbfcb56aea79" providerId="LiveId" clId="{1CCA740D-5DC1-4844-8AC4-1FA36A5E2D2C}" dt="2021-09-03T04:25:14.719" v="124" actId="478"/>
          <ac:spMkLst>
            <pc:docMk/>
            <pc:sldMk cId="2618729237" sldId="258"/>
            <ac:spMk id="7" creationId="{C69C9E98-11FF-4E75-93FF-86AEA393401E}"/>
          </ac:spMkLst>
        </pc:spChg>
        <pc:spChg chg="del mod">
          <ac:chgData name="Li Lixiang" userId="6104bbfcb56aea79" providerId="LiveId" clId="{1CCA740D-5DC1-4844-8AC4-1FA36A5E2D2C}" dt="2021-09-03T08:08:05.374" v="236" actId="478"/>
          <ac:spMkLst>
            <pc:docMk/>
            <pc:sldMk cId="2618729237" sldId="258"/>
            <ac:spMk id="8" creationId="{582A2A18-DD6A-4093-95C7-7A28FAD705F1}"/>
          </ac:spMkLst>
        </pc:spChg>
        <pc:picChg chg="add mod">
          <ac:chgData name="Li Lixiang" userId="6104bbfcb56aea79" providerId="LiveId" clId="{1CCA740D-5DC1-4844-8AC4-1FA36A5E2D2C}" dt="2021-09-03T08:05:21.249" v="198" actId="1076"/>
          <ac:picMkLst>
            <pc:docMk/>
            <pc:sldMk cId="2618729237" sldId="258"/>
            <ac:picMk id="5" creationId="{58587CF6-24D6-466D-B053-3CC92A75CE73}"/>
          </ac:picMkLst>
        </pc:picChg>
        <pc:picChg chg="del mod">
          <ac:chgData name="Li Lixiang" userId="6104bbfcb56aea79" providerId="LiveId" clId="{1CCA740D-5DC1-4844-8AC4-1FA36A5E2D2C}" dt="2021-09-03T08:04:59.168" v="196" actId="478"/>
          <ac:picMkLst>
            <pc:docMk/>
            <pc:sldMk cId="2618729237" sldId="258"/>
            <ac:picMk id="6" creationId="{18F715B7-3872-4A7A-9864-6C5E16B1B59E}"/>
          </ac:picMkLst>
        </pc:picChg>
        <pc:picChg chg="add mod">
          <ac:chgData name="Li Lixiang" userId="6104bbfcb56aea79" providerId="LiveId" clId="{1CCA740D-5DC1-4844-8AC4-1FA36A5E2D2C}" dt="2021-09-03T08:06:24.131" v="233" actId="1076"/>
          <ac:picMkLst>
            <pc:docMk/>
            <pc:sldMk cId="2618729237" sldId="258"/>
            <ac:picMk id="9" creationId="{9AE3EBB5-DB7B-45DC-97FA-1A24431E0A83}"/>
          </ac:picMkLst>
        </pc:picChg>
        <pc:picChg chg="del">
          <ac:chgData name="Li Lixiang" userId="6104bbfcb56aea79" providerId="LiveId" clId="{1CCA740D-5DC1-4844-8AC4-1FA36A5E2D2C}" dt="2021-09-03T04:25:15.613" v="125" actId="478"/>
          <ac:picMkLst>
            <pc:docMk/>
            <pc:sldMk cId="2618729237" sldId="258"/>
            <ac:picMk id="10" creationId="{53A08A69-185A-43EC-99A5-73AAAA544DA9}"/>
          </ac:picMkLst>
        </pc:picChg>
        <pc:picChg chg="add del mod">
          <ac:chgData name="Li Lixiang" userId="6104bbfcb56aea79" providerId="LiveId" clId="{1CCA740D-5DC1-4844-8AC4-1FA36A5E2D2C}" dt="2021-09-03T08:08:19.576" v="239" actId="478"/>
          <ac:picMkLst>
            <pc:docMk/>
            <pc:sldMk cId="2618729237" sldId="258"/>
            <ac:picMk id="11" creationId="{E4AFCBF5-911B-43E3-9247-E62F7350D598}"/>
          </ac:picMkLst>
        </pc:picChg>
        <pc:picChg chg="del">
          <ac:chgData name="Li Lixiang" userId="6104bbfcb56aea79" providerId="LiveId" clId="{1CCA740D-5DC1-4844-8AC4-1FA36A5E2D2C}" dt="2021-09-03T04:25:13.220" v="123" actId="478"/>
          <ac:picMkLst>
            <pc:docMk/>
            <pc:sldMk cId="2618729237" sldId="258"/>
            <ac:picMk id="13" creationId="{D6A1DC88-A1AE-4DDC-8DE3-AA3B4528E52F}"/>
          </ac:picMkLst>
        </pc:picChg>
      </pc:sldChg>
      <pc:sldChg chg="addSp delSp modSp mod">
        <pc:chgData name="Li Lixiang" userId="6104bbfcb56aea79" providerId="LiveId" clId="{1CCA740D-5DC1-4844-8AC4-1FA36A5E2D2C}" dt="2021-09-04T08:46:52.983" v="3463" actId="20577"/>
        <pc:sldMkLst>
          <pc:docMk/>
          <pc:sldMk cId="246451916" sldId="261"/>
        </pc:sldMkLst>
        <pc:spChg chg="mod">
          <ac:chgData name="Li Lixiang" userId="6104bbfcb56aea79" providerId="LiveId" clId="{1CCA740D-5DC1-4844-8AC4-1FA36A5E2D2C}" dt="2021-09-04T08:46:52.983" v="3463" actId="20577"/>
          <ac:spMkLst>
            <pc:docMk/>
            <pc:sldMk cId="246451916" sldId="261"/>
            <ac:spMk id="2" creationId="{5A817F65-0249-4813-916F-D22CF5F41D8C}"/>
          </ac:spMkLst>
        </pc:spChg>
        <pc:spChg chg="mod">
          <ac:chgData name="Li Lixiang" userId="6104bbfcb56aea79" providerId="LiveId" clId="{1CCA740D-5DC1-4844-8AC4-1FA36A5E2D2C}" dt="2021-09-03T08:10:44.249" v="774" actId="20577"/>
          <ac:spMkLst>
            <pc:docMk/>
            <pc:sldMk cId="246451916" sldId="261"/>
            <ac:spMk id="3" creationId="{588B000C-CCD7-42E0-A4A2-DB893ED55A0D}"/>
          </ac:spMkLst>
        </pc:spChg>
        <pc:picChg chg="add mod">
          <ac:chgData name="Li Lixiang" userId="6104bbfcb56aea79" providerId="LiveId" clId="{1CCA740D-5DC1-4844-8AC4-1FA36A5E2D2C}" dt="2021-09-03T08:10:51.403" v="777" actId="1076"/>
          <ac:picMkLst>
            <pc:docMk/>
            <pc:sldMk cId="246451916" sldId="261"/>
            <ac:picMk id="5" creationId="{B822A106-36D1-45C4-9CF4-F282EE122DFC}"/>
          </ac:picMkLst>
        </pc:picChg>
        <pc:picChg chg="del mod">
          <ac:chgData name="Li Lixiang" userId="6104bbfcb56aea79" providerId="LiveId" clId="{1CCA740D-5DC1-4844-8AC4-1FA36A5E2D2C}" dt="2021-09-03T08:10:49.117" v="776" actId="478"/>
          <ac:picMkLst>
            <pc:docMk/>
            <pc:sldMk cId="246451916" sldId="261"/>
            <ac:picMk id="9" creationId="{39E655C2-44B9-438A-B6D6-37B9FE145D8A}"/>
          </ac:picMkLst>
        </pc:picChg>
      </pc:sldChg>
      <pc:sldChg chg="addSp delSp modSp mod">
        <pc:chgData name="Li Lixiang" userId="6104bbfcb56aea79" providerId="LiveId" clId="{1CCA740D-5DC1-4844-8AC4-1FA36A5E2D2C}" dt="2021-09-04T10:45:03.780" v="4268" actId="20577"/>
        <pc:sldMkLst>
          <pc:docMk/>
          <pc:sldMk cId="2587062739" sldId="263"/>
        </pc:sldMkLst>
        <pc:spChg chg="mod">
          <ac:chgData name="Li Lixiang" userId="6104bbfcb56aea79" providerId="LiveId" clId="{1CCA740D-5DC1-4844-8AC4-1FA36A5E2D2C}" dt="2021-09-04T10:45:03.780" v="4268" actId="20577"/>
          <ac:spMkLst>
            <pc:docMk/>
            <pc:sldMk cId="2587062739" sldId="263"/>
            <ac:spMk id="2" creationId="{5A817F65-0249-4813-916F-D22CF5F41D8C}"/>
          </ac:spMkLst>
        </pc:spChg>
        <pc:spChg chg="mod">
          <ac:chgData name="Li Lixiang" userId="6104bbfcb56aea79" providerId="LiveId" clId="{1CCA740D-5DC1-4844-8AC4-1FA36A5E2D2C}" dt="2021-09-03T08:16:08.132" v="1229" actId="14100"/>
          <ac:spMkLst>
            <pc:docMk/>
            <pc:sldMk cId="2587062739" sldId="263"/>
            <ac:spMk id="3" creationId="{588B000C-CCD7-42E0-A4A2-DB893ED55A0D}"/>
          </ac:spMkLst>
        </pc:spChg>
        <pc:spChg chg="del">
          <ac:chgData name="Li Lixiang" userId="6104bbfcb56aea79" providerId="LiveId" clId="{1CCA740D-5DC1-4844-8AC4-1FA36A5E2D2C}" dt="2021-09-03T08:15:28.776" v="1123" actId="478"/>
          <ac:spMkLst>
            <pc:docMk/>
            <pc:sldMk cId="2587062739" sldId="263"/>
            <ac:spMk id="7" creationId="{36865DAF-1606-42FE-A154-7E02AFFD13A9}"/>
          </ac:spMkLst>
        </pc:spChg>
        <pc:spChg chg="add mod">
          <ac:chgData name="Li Lixiang" userId="6104bbfcb56aea79" providerId="LiveId" clId="{1CCA740D-5DC1-4844-8AC4-1FA36A5E2D2C}" dt="2021-09-03T08:16:43.565" v="1234" actId="14100"/>
          <ac:spMkLst>
            <pc:docMk/>
            <pc:sldMk cId="2587062739" sldId="263"/>
            <ac:spMk id="8" creationId="{90BC11E7-5D9C-4920-BC68-209D4B4C9B4C}"/>
          </ac:spMkLst>
        </pc:spChg>
        <pc:picChg chg="del">
          <ac:chgData name="Li Lixiang" userId="6104bbfcb56aea79" providerId="LiveId" clId="{1CCA740D-5DC1-4844-8AC4-1FA36A5E2D2C}" dt="2021-09-03T08:15:29.689" v="1124" actId="478"/>
          <ac:picMkLst>
            <pc:docMk/>
            <pc:sldMk cId="2587062739" sldId="263"/>
            <ac:picMk id="5" creationId="{DA365916-6930-4978-9056-28A075C0CEFD}"/>
          </ac:picMkLst>
        </pc:picChg>
        <pc:picChg chg="add mod">
          <ac:chgData name="Li Lixiang" userId="6104bbfcb56aea79" providerId="LiveId" clId="{1CCA740D-5DC1-4844-8AC4-1FA36A5E2D2C}" dt="2021-09-03T08:16:31.304" v="1231" actId="1076"/>
          <ac:picMkLst>
            <pc:docMk/>
            <pc:sldMk cId="2587062739" sldId="263"/>
            <ac:picMk id="6" creationId="{764EF642-9CCD-471D-AA73-BBE8537AB2F4}"/>
          </ac:picMkLst>
        </pc:picChg>
      </pc:sldChg>
      <pc:sldChg chg="modSp del mod">
        <pc:chgData name="Li Lixiang" userId="6104bbfcb56aea79" providerId="LiveId" clId="{1CCA740D-5DC1-4844-8AC4-1FA36A5E2D2C}" dt="2021-09-03T08:47:28.620" v="1297" actId="47"/>
        <pc:sldMkLst>
          <pc:docMk/>
          <pc:sldMk cId="1002109307" sldId="264"/>
        </pc:sldMkLst>
        <pc:picChg chg="mod">
          <ac:chgData name="Li Lixiang" userId="6104bbfcb56aea79" providerId="LiveId" clId="{1CCA740D-5DC1-4844-8AC4-1FA36A5E2D2C}" dt="2021-09-03T08:13:56.045" v="1072" actId="1076"/>
          <ac:picMkLst>
            <pc:docMk/>
            <pc:sldMk cId="1002109307" sldId="264"/>
            <ac:picMk id="7" creationId="{9C9CBAE7-BB4D-4279-997B-36DFDE17D0B6}"/>
          </ac:picMkLst>
        </pc:picChg>
      </pc:sldChg>
      <pc:sldChg chg="del">
        <pc:chgData name="Li Lixiang" userId="6104bbfcb56aea79" providerId="LiveId" clId="{1CCA740D-5DC1-4844-8AC4-1FA36A5E2D2C}" dt="2021-09-03T08:47:29.391" v="1298" actId="47"/>
        <pc:sldMkLst>
          <pc:docMk/>
          <pc:sldMk cId="3684619059" sldId="265"/>
        </pc:sldMkLst>
      </pc:sldChg>
      <pc:sldChg chg="del">
        <pc:chgData name="Li Lixiang" userId="6104bbfcb56aea79" providerId="LiveId" clId="{1CCA740D-5DC1-4844-8AC4-1FA36A5E2D2C}" dt="2021-09-03T08:47:30.582" v="1299" actId="47"/>
        <pc:sldMkLst>
          <pc:docMk/>
          <pc:sldMk cId="3221177523" sldId="266"/>
        </pc:sldMkLst>
      </pc:sldChg>
      <pc:sldChg chg="del">
        <pc:chgData name="Li Lixiang" userId="6104bbfcb56aea79" providerId="LiveId" clId="{1CCA740D-5DC1-4844-8AC4-1FA36A5E2D2C}" dt="2021-09-03T08:47:32.176" v="1301" actId="47"/>
        <pc:sldMkLst>
          <pc:docMk/>
          <pc:sldMk cId="447955575" sldId="267"/>
        </pc:sldMkLst>
      </pc:sldChg>
      <pc:sldChg chg="del">
        <pc:chgData name="Li Lixiang" userId="6104bbfcb56aea79" providerId="LiveId" clId="{1CCA740D-5DC1-4844-8AC4-1FA36A5E2D2C}" dt="2021-09-03T08:47:35.738" v="1304" actId="47"/>
        <pc:sldMkLst>
          <pc:docMk/>
          <pc:sldMk cId="3325377252" sldId="269"/>
        </pc:sldMkLst>
      </pc:sldChg>
      <pc:sldChg chg="del">
        <pc:chgData name="Li Lixiang" userId="6104bbfcb56aea79" providerId="LiveId" clId="{1CCA740D-5DC1-4844-8AC4-1FA36A5E2D2C}" dt="2021-09-03T08:47:39.747" v="1307" actId="47"/>
        <pc:sldMkLst>
          <pc:docMk/>
          <pc:sldMk cId="3896331203" sldId="271"/>
        </pc:sldMkLst>
      </pc:sldChg>
      <pc:sldChg chg="del">
        <pc:chgData name="Li Lixiang" userId="6104bbfcb56aea79" providerId="LiveId" clId="{1CCA740D-5DC1-4844-8AC4-1FA36A5E2D2C}" dt="2021-09-03T08:47:36.365" v="1305" actId="47"/>
        <pc:sldMkLst>
          <pc:docMk/>
          <pc:sldMk cId="3979237761" sldId="272"/>
        </pc:sldMkLst>
      </pc:sldChg>
      <pc:sldChg chg="del">
        <pc:chgData name="Li Lixiang" userId="6104bbfcb56aea79" providerId="LiveId" clId="{1CCA740D-5DC1-4844-8AC4-1FA36A5E2D2C}" dt="2021-09-03T08:47:38.699" v="1306" actId="47"/>
        <pc:sldMkLst>
          <pc:docMk/>
          <pc:sldMk cId="3803932970" sldId="273"/>
        </pc:sldMkLst>
      </pc:sldChg>
      <pc:sldChg chg="del">
        <pc:chgData name="Li Lixiang" userId="6104bbfcb56aea79" providerId="LiveId" clId="{1CCA740D-5DC1-4844-8AC4-1FA36A5E2D2C}" dt="2021-09-03T08:47:40.856" v="1308" actId="47"/>
        <pc:sldMkLst>
          <pc:docMk/>
          <pc:sldMk cId="3858086840" sldId="275"/>
        </pc:sldMkLst>
      </pc:sldChg>
      <pc:sldChg chg="addSp delSp modSp mod">
        <pc:chgData name="Li Lixiang" userId="6104bbfcb56aea79" providerId="LiveId" clId="{1CCA740D-5DC1-4844-8AC4-1FA36A5E2D2C}" dt="2021-09-03T08:14:36.768" v="1079" actId="14100"/>
        <pc:sldMkLst>
          <pc:docMk/>
          <pc:sldMk cId="285818922" sldId="276"/>
        </pc:sldMkLst>
        <pc:spChg chg="mod">
          <ac:chgData name="Li Lixiang" userId="6104bbfcb56aea79" providerId="LiveId" clId="{1CCA740D-5DC1-4844-8AC4-1FA36A5E2D2C}" dt="2021-09-03T08:11:19.216" v="800" actId="1076"/>
          <ac:spMkLst>
            <pc:docMk/>
            <pc:sldMk cId="285818922" sldId="276"/>
            <ac:spMk id="2" creationId="{477E8C87-54FB-4292-8444-21E2C7627A56}"/>
          </ac:spMkLst>
        </pc:spChg>
        <pc:spChg chg="mod">
          <ac:chgData name="Li Lixiang" userId="6104bbfcb56aea79" providerId="LiveId" clId="{1CCA740D-5DC1-4844-8AC4-1FA36A5E2D2C}" dt="2021-09-03T08:13:09.975" v="1067" actId="20577"/>
          <ac:spMkLst>
            <pc:docMk/>
            <pc:sldMk cId="285818922" sldId="276"/>
            <ac:spMk id="3" creationId="{7C298690-2FA3-4AA2-BEA2-9514435CD3F0}"/>
          </ac:spMkLst>
        </pc:spChg>
        <pc:spChg chg="add mod">
          <ac:chgData name="Li Lixiang" userId="6104bbfcb56aea79" providerId="LiveId" clId="{1CCA740D-5DC1-4844-8AC4-1FA36A5E2D2C}" dt="2021-09-03T08:14:36.768" v="1079" actId="14100"/>
          <ac:spMkLst>
            <pc:docMk/>
            <pc:sldMk cId="285818922" sldId="276"/>
            <ac:spMk id="4" creationId="{0466A948-699D-4A2D-A8BD-F540625ED2D8}"/>
          </ac:spMkLst>
        </pc:spChg>
        <pc:spChg chg="del">
          <ac:chgData name="Li Lixiang" userId="6104bbfcb56aea79" providerId="LiveId" clId="{1CCA740D-5DC1-4844-8AC4-1FA36A5E2D2C}" dt="2021-09-03T08:11:04.980" v="792" actId="478"/>
          <ac:spMkLst>
            <pc:docMk/>
            <pc:sldMk cId="285818922" sldId="276"/>
            <ac:spMk id="9" creationId="{9D71787D-EC4A-47C4-920C-CA2B0D5BB653}"/>
          </ac:spMkLst>
        </pc:spChg>
        <pc:spChg chg="del">
          <ac:chgData name="Li Lixiang" userId="6104bbfcb56aea79" providerId="LiveId" clId="{1CCA740D-5DC1-4844-8AC4-1FA36A5E2D2C}" dt="2021-09-03T08:11:03.514" v="791" actId="478"/>
          <ac:spMkLst>
            <pc:docMk/>
            <pc:sldMk cId="285818922" sldId="276"/>
            <ac:spMk id="14" creationId="{3800B569-2778-4E2C-A69A-1CBDCCF39056}"/>
          </ac:spMkLst>
        </pc:spChg>
        <pc:picChg chg="add mod">
          <ac:chgData name="Li Lixiang" userId="6104bbfcb56aea79" providerId="LiveId" clId="{1CCA740D-5DC1-4844-8AC4-1FA36A5E2D2C}" dt="2021-09-03T08:11:13.497" v="798" actId="1076"/>
          <ac:picMkLst>
            <pc:docMk/>
            <pc:sldMk cId="285818922" sldId="276"/>
            <ac:picMk id="7" creationId="{43099531-8835-45C9-BD09-2E370F763302}"/>
          </ac:picMkLst>
        </pc:picChg>
        <pc:picChg chg="del mod">
          <ac:chgData name="Li Lixiang" userId="6104bbfcb56aea79" providerId="LiveId" clId="{1CCA740D-5DC1-4844-8AC4-1FA36A5E2D2C}" dt="2021-09-03T08:11:05.585" v="794" actId="478"/>
          <ac:picMkLst>
            <pc:docMk/>
            <pc:sldMk cId="285818922" sldId="276"/>
            <ac:picMk id="13" creationId="{66F2942C-D1A1-4D69-8523-AEFE9D6DDE3E}"/>
          </ac:picMkLst>
        </pc:picChg>
      </pc:sldChg>
      <pc:sldChg chg="addSp delSp modSp mod">
        <pc:chgData name="Li Lixiang" userId="6104bbfcb56aea79" providerId="LiveId" clId="{1CCA740D-5DC1-4844-8AC4-1FA36A5E2D2C}" dt="2021-09-04T10:45:22.543" v="4287" actId="20577"/>
        <pc:sldMkLst>
          <pc:docMk/>
          <pc:sldMk cId="3827001385" sldId="277"/>
        </pc:sldMkLst>
        <pc:spChg chg="mod">
          <ac:chgData name="Li Lixiang" userId="6104bbfcb56aea79" providerId="LiveId" clId="{1CCA740D-5DC1-4844-8AC4-1FA36A5E2D2C}" dt="2021-09-04T10:45:22.543" v="4287" actId="20577"/>
          <ac:spMkLst>
            <pc:docMk/>
            <pc:sldMk cId="3827001385" sldId="277"/>
            <ac:spMk id="2" creationId="{5A817F65-0249-4813-916F-D22CF5F41D8C}"/>
          </ac:spMkLst>
        </pc:spChg>
        <pc:spChg chg="del">
          <ac:chgData name="Li Lixiang" userId="6104bbfcb56aea79" providerId="LiveId" clId="{1CCA740D-5DC1-4844-8AC4-1FA36A5E2D2C}" dt="2021-09-03T08:17:19.792" v="1280" actId="478"/>
          <ac:spMkLst>
            <pc:docMk/>
            <pc:sldMk cId="3827001385" sldId="277"/>
            <ac:spMk id="3" creationId="{588B000C-CCD7-42E0-A4A2-DB893ED55A0D}"/>
          </ac:spMkLst>
        </pc:spChg>
        <pc:spChg chg="add del mod">
          <ac:chgData name="Li Lixiang" userId="6104bbfcb56aea79" providerId="LiveId" clId="{1CCA740D-5DC1-4844-8AC4-1FA36A5E2D2C}" dt="2021-09-03T08:17:21.619" v="1281" actId="478"/>
          <ac:spMkLst>
            <pc:docMk/>
            <pc:sldMk cId="3827001385" sldId="277"/>
            <ac:spMk id="5" creationId="{8F3E21D0-2936-43B9-9F74-C1F57DC52F3C}"/>
          </ac:spMkLst>
        </pc:spChg>
        <pc:spChg chg="del">
          <ac:chgData name="Li Lixiang" userId="6104bbfcb56aea79" providerId="LiveId" clId="{1CCA740D-5DC1-4844-8AC4-1FA36A5E2D2C}" dt="2021-09-03T08:17:06.583" v="1235" actId="478"/>
          <ac:spMkLst>
            <pc:docMk/>
            <pc:sldMk cId="3827001385" sldId="277"/>
            <ac:spMk id="8" creationId="{076DB2EA-234A-41A0-AF45-3310D92841B3}"/>
          </ac:spMkLst>
        </pc:spChg>
        <pc:spChg chg="del">
          <ac:chgData name="Li Lixiang" userId="6104bbfcb56aea79" providerId="LiveId" clId="{1CCA740D-5DC1-4844-8AC4-1FA36A5E2D2C}" dt="2021-09-03T08:17:23.282" v="1282" actId="478"/>
          <ac:spMkLst>
            <pc:docMk/>
            <pc:sldMk cId="3827001385" sldId="277"/>
            <ac:spMk id="9" creationId="{42BB440C-0A31-41F0-BE88-BD347176B35B}"/>
          </ac:spMkLst>
        </pc:spChg>
        <pc:spChg chg="del">
          <ac:chgData name="Li Lixiang" userId="6104bbfcb56aea79" providerId="LiveId" clId="{1CCA740D-5DC1-4844-8AC4-1FA36A5E2D2C}" dt="2021-09-03T08:17:23.282" v="1282" actId="478"/>
          <ac:spMkLst>
            <pc:docMk/>
            <pc:sldMk cId="3827001385" sldId="277"/>
            <ac:spMk id="10" creationId="{66F2ECCE-F3FD-4B30-966B-7E9CE5773520}"/>
          </ac:spMkLst>
        </pc:spChg>
        <pc:spChg chg="del">
          <ac:chgData name="Li Lixiang" userId="6104bbfcb56aea79" providerId="LiveId" clId="{1CCA740D-5DC1-4844-8AC4-1FA36A5E2D2C}" dt="2021-09-03T08:17:23.282" v="1282" actId="478"/>
          <ac:spMkLst>
            <pc:docMk/>
            <pc:sldMk cId="3827001385" sldId="277"/>
            <ac:spMk id="11" creationId="{D008E7D6-E28C-4CD9-B94B-FE146FBED43F}"/>
          </ac:spMkLst>
        </pc:spChg>
        <pc:spChg chg="add mod">
          <ac:chgData name="Li Lixiang" userId="6104bbfcb56aea79" providerId="LiveId" clId="{1CCA740D-5DC1-4844-8AC4-1FA36A5E2D2C}" dt="2021-09-03T08:18:40.556" v="1293" actId="1038"/>
          <ac:spMkLst>
            <pc:docMk/>
            <pc:sldMk cId="3827001385" sldId="277"/>
            <ac:spMk id="13" creationId="{F7B99B1B-43C0-4F09-ADD4-9100C9E6EB84}"/>
          </ac:spMkLst>
        </pc:spChg>
        <pc:picChg chg="del">
          <ac:chgData name="Li Lixiang" userId="6104bbfcb56aea79" providerId="LiveId" clId="{1CCA740D-5DC1-4844-8AC4-1FA36A5E2D2C}" dt="2021-09-03T08:17:17.219" v="1279" actId="478"/>
          <ac:picMkLst>
            <pc:docMk/>
            <pc:sldMk cId="3827001385" sldId="277"/>
            <ac:picMk id="6" creationId="{CD4345AA-E7BC-464E-9275-C95392AB0FFA}"/>
          </ac:picMkLst>
        </pc:picChg>
        <pc:picChg chg="add mod">
          <ac:chgData name="Li Lixiang" userId="6104bbfcb56aea79" providerId="LiveId" clId="{1CCA740D-5DC1-4844-8AC4-1FA36A5E2D2C}" dt="2021-09-03T08:18:19.258" v="1284" actId="1076"/>
          <ac:picMkLst>
            <pc:docMk/>
            <pc:sldMk cId="3827001385" sldId="277"/>
            <ac:picMk id="12" creationId="{5803A05E-309F-42F9-B192-3F18FE9B5140}"/>
          </ac:picMkLst>
        </pc:picChg>
        <pc:picChg chg="add mod">
          <ac:chgData name="Li Lixiang" userId="6104bbfcb56aea79" providerId="LiveId" clId="{1CCA740D-5DC1-4844-8AC4-1FA36A5E2D2C}" dt="2021-09-03T08:19:40.916" v="1295" actId="1076"/>
          <ac:picMkLst>
            <pc:docMk/>
            <pc:sldMk cId="3827001385" sldId="277"/>
            <ac:picMk id="15" creationId="{9DEA72EA-E780-494E-8007-33BF45752592}"/>
          </ac:picMkLst>
        </pc:picChg>
        <pc:cxnChg chg="add">
          <ac:chgData name="Li Lixiang" userId="6104bbfcb56aea79" providerId="LiveId" clId="{1CCA740D-5DC1-4844-8AC4-1FA36A5E2D2C}" dt="2021-09-03T08:20:04.833" v="1296" actId="11529"/>
          <ac:cxnSpMkLst>
            <pc:docMk/>
            <pc:sldMk cId="3827001385" sldId="277"/>
            <ac:cxnSpMk id="17" creationId="{05A4793D-1B72-4ABD-A204-BFD21CFA4C19}"/>
          </ac:cxnSpMkLst>
        </pc:cxnChg>
      </pc:sldChg>
      <pc:sldChg chg="del">
        <pc:chgData name="Li Lixiang" userId="6104bbfcb56aea79" providerId="LiveId" clId="{1CCA740D-5DC1-4844-8AC4-1FA36A5E2D2C}" dt="2021-09-03T08:47:31.251" v="1300" actId="47"/>
        <pc:sldMkLst>
          <pc:docMk/>
          <pc:sldMk cId="2803815402" sldId="278"/>
        </pc:sldMkLst>
      </pc:sldChg>
      <pc:sldChg chg="del">
        <pc:chgData name="Li Lixiang" userId="6104bbfcb56aea79" providerId="LiveId" clId="{1CCA740D-5DC1-4844-8AC4-1FA36A5E2D2C}" dt="2021-09-03T08:47:41.798" v="1309" actId="47"/>
        <pc:sldMkLst>
          <pc:docMk/>
          <pc:sldMk cId="1661082993" sldId="279"/>
        </pc:sldMkLst>
      </pc:sldChg>
      <pc:sldChg chg="del">
        <pc:chgData name="Li Lixiang" userId="6104bbfcb56aea79" providerId="LiveId" clId="{1CCA740D-5DC1-4844-8AC4-1FA36A5E2D2C}" dt="2021-09-03T08:47:42.678" v="1310" actId="47"/>
        <pc:sldMkLst>
          <pc:docMk/>
          <pc:sldMk cId="3408627816" sldId="280"/>
        </pc:sldMkLst>
      </pc:sldChg>
      <pc:sldChg chg="del">
        <pc:chgData name="Li Lixiang" userId="6104bbfcb56aea79" providerId="LiveId" clId="{1CCA740D-5DC1-4844-8AC4-1FA36A5E2D2C}" dt="2021-09-03T08:47:46.148" v="1311" actId="47"/>
        <pc:sldMkLst>
          <pc:docMk/>
          <pc:sldMk cId="2749777475" sldId="281"/>
        </pc:sldMkLst>
      </pc:sldChg>
      <pc:sldChg chg="del">
        <pc:chgData name="Li Lixiang" userId="6104bbfcb56aea79" providerId="LiveId" clId="{1CCA740D-5DC1-4844-8AC4-1FA36A5E2D2C}" dt="2021-09-03T08:47:33.051" v="1302" actId="47"/>
        <pc:sldMkLst>
          <pc:docMk/>
          <pc:sldMk cId="1126615498" sldId="282"/>
        </pc:sldMkLst>
      </pc:sldChg>
      <pc:sldChg chg="del">
        <pc:chgData name="Li Lixiang" userId="6104bbfcb56aea79" providerId="LiveId" clId="{1CCA740D-5DC1-4844-8AC4-1FA36A5E2D2C}" dt="2021-09-03T08:47:33.926" v="1303" actId="47"/>
        <pc:sldMkLst>
          <pc:docMk/>
          <pc:sldMk cId="1866813330" sldId="283"/>
        </pc:sldMkLst>
      </pc:sldChg>
      <pc:sldChg chg="delSp modSp add mod">
        <pc:chgData name="Li Lixiang" userId="6104bbfcb56aea79" providerId="LiveId" clId="{1CCA740D-5DC1-4844-8AC4-1FA36A5E2D2C}" dt="2021-09-03T08:11:33.325" v="803" actId="1076"/>
        <pc:sldMkLst>
          <pc:docMk/>
          <pc:sldMk cId="3320987705" sldId="284"/>
        </pc:sldMkLst>
        <pc:spChg chg="mod">
          <ac:chgData name="Li Lixiang" userId="6104bbfcb56aea79" providerId="LiveId" clId="{1CCA740D-5DC1-4844-8AC4-1FA36A5E2D2C}" dt="2021-09-03T08:08:57.843" v="255" actId="20577"/>
          <ac:spMkLst>
            <pc:docMk/>
            <pc:sldMk cId="3320987705" sldId="284"/>
            <ac:spMk id="3" creationId="{588B000C-CCD7-42E0-A4A2-DB893ED55A0D}"/>
          </ac:spMkLst>
        </pc:spChg>
        <pc:picChg chg="mod">
          <ac:chgData name="Li Lixiang" userId="6104bbfcb56aea79" providerId="LiveId" clId="{1CCA740D-5DC1-4844-8AC4-1FA36A5E2D2C}" dt="2021-09-03T08:11:33.325" v="803" actId="1076"/>
          <ac:picMkLst>
            <pc:docMk/>
            <pc:sldMk cId="3320987705" sldId="284"/>
            <ac:picMk id="5" creationId="{58587CF6-24D6-466D-B053-3CC92A75CE73}"/>
          </ac:picMkLst>
        </pc:picChg>
        <pc:picChg chg="del mod">
          <ac:chgData name="Li Lixiang" userId="6104bbfcb56aea79" providerId="LiveId" clId="{1CCA740D-5DC1-4844-8AC4-1FA36A5E2D2C}" dt="2021-09-03T08:09:00.581" v="256" actId="21"/>
          <ac:picMkLst>
            <pc:docMk/>
            <pc:sldMk cId="3320987705" sldId="284"/>
            <ac:picMk id="9" creationId="{9AE3EBB5-DB7B-45DC-97FA-1A24431E0A83}"/>
          </ac:picMkLst>
        </pc:picChg>
        <pc:picChg chg="del mod">
          <ac:chgData name="Li Lixiang" userId="6104bbfcb56aea79" providerId="LiveId" clId="{1CCA740D-5DC1-4844-8AC4-1FA36A5E2D2C}" dt="2021-09-03T08:11:08.328" v="795" actId="21"/>
          <ac:picMkLst>
            <pc:docMk/>
            <pc:sldMk cId="3320987705" sldId="284"/>
            <ac:picMk id="11" creationId="{E4AFCBF5-911B-43E3-9247-E62F7350D598}"/>
          </ac:picMkLst>
        </pc:picChg>
      </pc:sldChg>
      <pc:sldChg chg="addSp delSp modSp new mod">
        <pc:chgData name="Li Lixiang" userId="6104bbfcb56aea79" providerId="LiveId" clId="{1CCA740D-5DC1-4844-8AC4-1FA36A5E2D2C}" dt="2021-09-04T10:47:22.627" v="4521" actId="20577"/>
        <pc:sldMkLst>
          <pc:docMk/>
          <pc:sldMk cId="3481464005" sldId="285"/>
        </pc:sldMkLst>
        <pc:spChg chg="mod">
          <ac:chgData name="Li Lixiang" userId="6104bbfcb56aea79" providerId="LiveId" clId="{1CCA740D-5DC1-4844-8AC4-1FA36A5E2D2C}" dt="2021-09-04T10:47:22.627" v="4521" actId="20577"/>
          <ac:spMkLst>
            <pc:docMk/>
            <pc:sldMk cId="3481464005" sldId="285"/>
            <ac:spMk id="2" creationId="{E9F3290A-A9F6-46D5-AD44-DA7C389D85A0}"/>
          </ac:spMkLst>
        </pc:spChg>
        <pc:spChg chg="del">
          <ac:chgData name="Li Lixiang" userId="6104bbfcb56aea79" providerId="LiveId" clId="{1CCA740D-5DC1-4844-8AC4-1FA36A5E2D2C}" dt="2021-09-03T23:49:28.621" v="1357" actId="22"/>
          <ac:spMkLst>
            <pc:docMk/>
            <pc:sldMk cId="3481464005" sldId="285"/>
            <ac:spMk id="3" creationId="{F92783E3-82E6-4D8F-AB9A-A6D5A9A6A4B8}"/>
          </ac:spMkLst>
        </pc:spChg>
        <pc:spChg chg="add del mod">
          <ac:chgData name="Li Lixiang" userId="6104bbfcb56aea79" providerId="LiveId" clId="{1CCA740D-5DC1-4844-8AC4-1FA36A5E2D2C}" dt="2021-09-04T00:32:37.045" v="1691" actId="478"/>
          <ac:spMkLst>
            <pc:docMk/>
            <pc:sldMk cId="3481464005" sldId="285"/>
            <ac:spMk id="7" creationId="{740FA0C3-9A8C-496A-AD89-CE5A5571CE52}"/>
          </ac:spMkLst>
        </pc:spChg>
        <pc:spChg chg="add mod">
          <ac:chgData name="Li Lixiang" userId="6104bbfcb56aea79" providerId="LiveId" clId="{1CCA740D-5DC1-4844-8AC4-1FA36A5E2D2C}" dt="2021-09-04T00:38:52.941" v="1805" actId="20577"/>
          <ac:spMkLst>
            <pc:docMk/>
            <pc:sldMk cId="3481464005" sldId="285"/>
            <ac:spMk id="14" creationId="{0F3776E9-4B63-4D11-B984-705858999F50}"/>
          </ac:spMkLst>
        </pc:spChg>
        <pc:picChg chg="add del mod ord">
          <ac:chgData name="Li Lixiang" userId="6104bbfcb56aea79" providerId="LiveId" clId="{1CCA740D-5DC1-4844-8AC4-1FA36A5E2D2C}" dt="2021-09-04T00:32:34.298" v="1690" actId="478"/>
          <ac:picMkLst>
            <pc:docMk/>
            <pc:sldMk cId="3481464005" sldId="285"/>
            <ac:picMk id="5" creationId="{365FD7A6-9AD5-4748-975E-F61475B0AD73}"/>
          </ac:picMkLst>
        </pc:picChg>
        <pc:picChg chg="add del mod">
          <ac:chgData name="Li Lixiang" userId="6104bbfcb56aea79" providerId="LiveId" clId="{1CCA740D-5DC1-4844-8AC4-1FA36A5E2D2C}" dt="2021-09-04T00:36:41.267" v="1694" actId="478"/>
          <ac:picMkLst>
            <pc:docMk/>
            <pc:sldMk cId="3481464005" sldId="285"/>
            <ac:picMk id="9" creationId="{F9F355A7-45BE-44BC-8704-D6A93CEA5E92}"/>
          </ac:picMkLst>
        </pc:picChg>
        <pc:picChg chg="add del mod">
          <ac:chgData name="Li Lixiang" userId="6104bbfcb56aea79" providerId="LiveId" clId="{1CCA740D-5DC1-4844-8AC4-1FA36A5E2D2C}" dt="2021-09-04T00:38:41.610" v="1788" actId="478"/>
          <ac:picMkLst>
            <pc:docMk/>
            <pc:sldMk cId="3481464005" sldId="285"/>
            <ac:picMk id="11" creationId="{05304225-71D8-4F90-B215-5C605E04DCDB}"/>
          </ac:picMkLst>
        </pc:picChg>
        <pc:picChg chg="add mod">
          <ac:chgData name="Li Lixiang" userId="6104bbfcb56aea79" providerId="LiveId" clId="{1CCA740D-5DC1-4844-8AC4-1FA36A5E2D2C}" dt="2021-09-04T00:37:34.622" v="1702" actId="1076"/>
          <ac:picMkLst>
            <pc:docMk/>
            <pc:sldMk cId="3481464005" sldId="285"/>
            <ac:picMk id="13" creationId="{2ADC57DD-95CE-44EE-AB30-D8BC821CDB40}"/>
          </ac:picMkLst>
        </pc:picChg>
        <pc:picChg chg="add mod">
          <ac:chgData name="Li Lixiang" userId="6104bbfcb56aea79" providerId="LiveId" clId="{1CCA740D-5DC1-4844-8AC4-1FA36A5E2D2C}" dt="2021-09-04T00:38:45.867" v="1790" actId="1076"/>
          <ac:picMkLst>
            <pc:docMk/>
            <pc:sldMk cId="3481464005" sldId="285"/>
            <ac:picMk id="16" creationId="{A9A48E0B-5D9B-4F91-BCDD-C67AF42215DB}"/>
          </ac:picMkLst>
        </pc:picChg>
      </pc:sldChg>
      <pc:sldChg chg="addSp delSp modSp new mod ord">
        <pc:chgData name="Li Lixiang" userId="6104bbfcb56aea79" providerId="LiveId" clId="{1CCA740D-5DC1-4844-8AC4-1FA36A5E2D2C}" dt="2021-09-04T10:53:07.323" v="4744" actId="732"/>
        <pc:sldMkLst>
          <pc:docMk/>
          <pc:sldMk cId="4217966447" sldId="286"/>
        </pc:sldMkLst>
        <pc:spChg chg="mod">
          <ac:chgData name="Li Lixiang" userId="6104bbfcb56aea79" providerId="LiveId" clId="{1CCA740D-5DC1-4844-8AC4-1FA36A5E2D2C}" dt="2021-09-03T23:55:21.238" v="1416" actId="20577"/>
          <ac:spMkLst>
            <pc:docMk/>
            <pc:sldMk cId="4217966447" sldId="286"/>
            <ac:spMk id="2" creationId="{265FFBC7-A7EB-4773-B540-BA9313C9D35E}"/>
          </ac:spMkLst>
        </pc:spChg>
        <pc:spChg chg="del">
          <ac:chgData name="Li Lixiang" userId="6104bbfcb56aea79" providerId="LiveId" clId="{1CCA740D-5DC1-4844-8AC4-1FA36A5E2D2C}" dt="2021-09-03T23:55:42.487" v="1417" actId="22"/>
          <ac:spMkLst>
            <pc:docMk/>
            <pc:sldMk cId="4217966447" sldId="286"/>
            <ac:spMk id="3" creationId="{7974EA0C-48D2-40BB-AD92-71947E871D0C}"/>
          </ac:spMkLst>
        </pc:spChg>
        <pc:spChg chg="add del mod">
          <ac:chgData name="Li Lixiang" userId="6104bbfcb56aea79" providerId="LiveId" clId="{1CCA740D-5DC1-4844-8AC4-1FA36A5E2D2C}" dt="2021-09-04T00:03:56.723" v="1421" actId="22"/>
          <ac:spMkLst>
            <pc:docMk/>
            <pc:sldMk cId="4217966447" sldId="286"/>
            <ac:spMk id="7" creationId="{AB40EB10-B7ED-47DC-9DAA-B14E208B2650}"/>
          </ac:spMkLst>
        </pc:spChg>
        <pc:spChg chg="add del mod">
          <ac:chgData name="Li Lixiang" userId="6104bbfcb56aea79" providerId="LiveId" clId="{1CCA740D-5DC1-4844-8AC4-1FA36A5E2D2C}" dt="2021-09-04T00:41:11.859" v="1809" actId="478"/>
          <ac:spMkLst>
            <pc:docMk/>
            <pc:sldMk cId="4217966447" sldId="286"/>
            <ac:spMk id="11" creationId="{0605E1E4-6E08-4D12-936B-E1B2B6B94F21}"/>
          </ac:spMkLst>
        </pc:spChg>
        <pc:picChg chg="add mod modCrop">
          <ac:chgData name="Li Lixiang" userId="6104bbfcb56aea79" providerId="LiveId" clId="{1CCA740D-5DC1-4844-8AC4-1FA36A5E2D2C}" dt="2021-09-04T10:53:07.323" v="4744" actId="732"/>
          <ac:picMkLst>
            <pc:docMk/>
            <pc:sldMk cId="4217966447" sldId="286"/>
            <ac:picMk id="4" creationId="{0F7D3DBB-083A-4195-81BE-33DBA0666704}"/>
          </ac:picMkLst>
        </pc:picChg>
        <pc:picChg chg="add del mod ord">
          <ac:chgData name="Li Lixiang" userId="6104bbfcb56aea79" providerId="LiveId" clId="{1CCA740D-5DC1-4844-8AC4-1FA36A5E2D2C}" dt="2021-09-04T00:03:37.144" v="1420" actId="478"/>
          <ac:picMkLst>
            <pc:docMk/>
            <pc:sldMk cId="4217966447" sldId="286"/>
            <ac:picMk id="5" creationId="{579673FA-2AE9-4D6E-8D6B-C262390C890B}"/>
          </ac:picMkLst>
        </pc:picChg>
        <pc:picChg chg="add del mod ord">
          <ac:chgData name="Li Lixiang" userId="6104bbfcb56aea79" providerId="LiveId" clId="{1CCA740D-5DC1-4844-8AC4-1FA36A5E2D2C}" dt="2021-09-04T00:41:05.452" v="1807" actId="478"/>
          <ac:picMkLst>
            <pc:docMk/>
            <pc:sldMk cId="4217966447" sldId="286"/>
            <ac:picMk id="9" creationId="{67AF0B08-18E2-4EDF-9057-6E2B822A0C35}"/>
          </ac:picMkLst>
        </pc:picChg>
        <pc:picChg chg="add del mod">
          <ac:chgData name="Li Lixiang" userId="6104bbfcb56aea79" providerId="LiveId" clId="{1CCA740D-5DC1-4844-8AC4-1FA36A5E2D2C}" dt="2021-09-04T02:37:07.854" v="2771" actId="478"/>
          <ac:picMkLst>
            <pc:docMk/>
            <pc:sldMk cId="4217966447" sldId="286"/>
            <ac:picMk id="13" creationId="{4DF2B399-B5E6-4C12-8819-7D866C1CEEF3}"/>
          </ac:picMkLst>
        </pc:picChg>
        <pc:picChg chg="add del mod">
          <ac:chgData name="Li Lixiang" userId="6104bbfcb56aea79" providerId="LiveId" clId="{1CCA740D-5DC1-4844-8AC4-1FA36A5E2D2C}" dt="2021-09-04T02:37:13.582" v="2774" actId="478"/>
          <ac:picMkLst>
            <pc:docMk/>
            <pc:sldMk cId="4217966447" sldId="286"/>
            <ac:picMk id="15" creationId="{76C6291A-A4DF-4A65-A8F1-3FB384BA0E95}"/>
          </ac:picMkLst>
        </pc:picChg>
        <pc:picChg chg="add del mod">
          <ac:chgData name="Li Lixiang" userId="6104bbfcb56aea79" providerId="LiveId" clId="{1CCA740D-5DC1-4844-8AC4-1FA36A5E2D2C}" dt="2021-09-04T03:22:56.506" v="3019" actId="478"/>
          <ac:picMkLst>
            <pc:docMk/>
            <pc:sldMk cId="4217966447" sldId="286"/>
            <ac:picMk id="17" creationId="{1F1A6AA6-5489-4960-85D5-8EA6F1EBBDB3}"/>
          </ac:picMkLst>
        </pc:picChg>
        <pc:picChg chg="add del">
          <ac:chgData name="Li Lixiang" userId="6104bbfcb56aea79" providerId="LiveId" clId="{1CCA740D-5DC1-4844-8AC4-1FA36A5E2D2C}" dt="2021-09-04T10:49:47.792" v="4699" actId="478"/>
          <ac:picMkLst>
            <pc:docMk/>
            <pc:sldMk cId="4217966447" sldId="286"/>
            <ac:picMk id="19" creationId="{917A0D38-9E51-4065-8093-77A56D9405B8}"/>
          </ac:picMkLst>
        </pc:picChg>
      </pc:sldChg>
      <pc:sldChg chg="addSp delSp modSp new mod ord">
        <pc:chgData name="Li Lixiang" userId="6104bbfcb56aea79" providerId="LiveId" clId="{1CCA740D-5DC1-4844-8AC4-1FA36A5E2D2C}" dt="2021-09-04T10:50:47.127" v="4703"/>
        <pc:sldMkLst>
          <pc:docMk/>
          <pc:sldMk cId="920427144" sldId="287"/>
        </pc:sldMkLst>
        <pc:spChg chg="mod">
          <ac:chgData name="Li Lixiang" userId="6104bbfcb56aea79" providerId="LiveId" clId="{1CCA740D-5DC1-4844-8AC4-1FA36A5E2D2C}" dt="2021-09-04T00:04:32.560" v="1458" actId="20577"/>
          <ac:spMkLst>
            <pc:docMk/>
            <pc:sldMk cId="920427144" sldId="287"/>
            <ac:spMk id="2" creationId="{E81D4E09-778A-4FC9-B7AA-9C270407624B}"/>
          </ac:spMkLst>
        </pc:spChg>
        <pc:spChg chg="del">
          <ac:chgData name="Li Lixiang" userId="6104bbfcb56aea79" providerId="LiveId" clId="{1CCA740D-5DC1-4844-8AC4-1FA36A5E2D2C}" dt="2021-09-04T00:04:55.548" v="1459" actId="22"/>
          <ac:spMkLst>
            <pc:docMk/>
            <pc:sldMk cId="920427144" sldId="287"/>
            <ac:spMk id="3" creationId="{B49AF457-CE1F-4F07-9BED-9B402D75EA49}"/>
          </ac:spMkLst>
        </pc:spChg>
        <pc:picChg chg="add mod ord">
          <ac:chgData name="Li Lixiang" userId="6104bbfcb56aea79" providerId="LiveId" clId="{1CCA740D-5DC1-4844-8AC4-1FA36A5E2D2C}" dt="2021-09-04T00:04:57.712" v="1460" actId="1076"/>
          <ac:picMkLst>
            <pc:docMk/>
            <pc:sldMk cId="920427144" sldId="287"/>
            <ac:picMk id="5" creationId="{D94D478C-CDA4-48AB-9611-1D552BDBBF8C}"/>
          </ac:picMkLst>
        </pc:picChg>
      </pc:sldChg>
      <pc:sldChg chg="addSp delSp modSp new mod">
        <pc:chgData name="Li Lixiang" userId="6104bbfcb56aea79" providerId="LiveId" clId="{1CCA740D-5DC1-4844-8AC4-1FA36A5E2D2C}" dt="2021-09-04T00:12:34.333" v="1481" actId="14100"/>
        <pc:sldMkLst>
          <pc:docMk/>
          <pc:sldMk cId="1934451162" sldId="288"/>
        </pc:sldMkLst>
        <pc:spChg chg="mod">
          <ac:chgData name="Li Lixiang" userId="6104bbfcb56aea79" providerId="LiveId" clId="{1CCA740D-5DC1-4844-8AC4-1FA36A5E2D2C}" dt="2021-09-04T00:05:10.706" v="1474" actId="20577"/>
          <ac:spMkLst>
            <pc:docMk/>
            <pc:sldMk cId="1934451162" sldId="288"/>
            <ac:spMk id="2" creationId="{2B678AA1-2FC2-4332-A550-0C6C9126E602}"/>
          </ac:spMkLst>
        </pc:spChg>
        <pc:spChg chg="del">
          <ac:chgData name="Li Lixiang" userId="6104bbfcb56aea79" providerId="LiveId" clId="{1CCA740D-5DC1-4844-8AC4-1FA36A5E2D2C}" dt="2021-09-04T00:12:09.942" v="1477" actId="478"/>
          <ac:spMkLst>
            <pc:docMk/>
            <pc:sldMk cId="1934451162" sldId="288"/>
            <ac:spMk id="3" creationId="{2626AFC1-5104-4912-AC7D-3A93D7754225}"/>
          </ac:spMkLst>
        </pc:spChg>
        <pc:spChg chg="add mod">
          <ac:chgData name="Li Lixiang" userId="6104bbfcb56aea79" providerId="LiveId" clId="{1CCA740D-5DC1-4844-8AC4-1FA36A5E2D2C}" dt="2021-09-04T00:12:34.333" v="1481" actId="14100"/>
          <ac:spMkLst>
            <pc:docMk/>
            <pc:sldMk cId="1934451162" sldId="288"/>
            <ac:spMk id="6" creationId="{3670C1EF-44B0-43B4-8ED8-3DE3C8D28F84}"/>
          </ac:spMkLst>
        </pc:spChg>
        <pc:picChg chg="add mod">
          <ac:chgData name="Li Lixiang" userId="6104bbfcb56aea79" providerId="LiveId" clId="{1CCA740D-5DC1-4844-8AC4-1FA36A5E2D2C}" dt="2021-09-04T00:12:07.621" v="1476" actId="1076"/>
          <ac:picMkLst>
            <pc:docMk/>
            <pc:sldMk cId="1934451162" sldId="288"/>
            <ac:picMk id="5" creationId="{86530CBD-2FF7-4785-A101-5821294A558E}"/>
          </ac:picMkLst>
        </pc:picChg>
      </pc:sldChg>
      <pc:sldChg chg="addSp delSp modSp new mod">
        <pc:chgData name="Li Lixiang" userId="6104bbfcb56aea79" providerId="LiveId" clId="{1CCA740D-5DC1-4844-8AC4-1FA36A5E2D2C}" dt="2021-09-04T10:51:08.351" v="4708" actId="20577"/>
        <pc:sldMkLst>
          <pc:docMk/>
          <pc:sldMk cId="1596857763" sldId="289"/>
        </pc:sldMkLst>
        <pc:spChg chg="mod">
          <ac:chgData name="Li Lixiang" userId="6104bbfcb56aea79" providerId="LiveId" clId="{1CCA740D-5DC1-4844-8AC4-1FA36A5E2D2C}" dt="2021-09-04T10:51:08.351" v="4708" actId="20577"/>
          <ac:spMkLst>
            <pc:docMk/>
            <pc:sldMk cId="1596857763" sldId="289"/>
            <ac:spMk id="2" creationId="{328EA6FF-CA26-441D-8940-D0B826F0F1FE}"/>
          </ac:spMkLst>
        </pc:spChg>
        <pc:spChg chg="mod">
          <ac:chgData name="Li Lixiang" userId="6104bbfcb56aea79" providerId="LiveId" clId="{1CCA740D-5DC1-4844-8AC4-1FA36A5E2D2C}" dt="2021-09-04T00:14:21.751" v="1608" actId="14100"/>
          <ac:spMkLst>
            <pc:docMk/>
            <pc:sldMk cId="1596857763" sldId="289"/>
            <ac:spMk id="3" creationId="{F07A4DFC-47A6-4D19-A43A-748930341FEF}"/>
          </ac:spMkLst>
        </pc:spChg>
        <pc:picChg chg="add del mod">
          <ac:chgData name="Li Lixiang" userId="6104bbfcb56aea79" providerId="LiveId" clId="{1CCA740D-5DC1-4844-8AC4-1FA36A5E2D2C}" dt="2021-09-04T00:32:03.616" v="1687" actId="478"/>
          <ac:picMkLst>
            <pc:docMk/>
            <pc:sldMk cId="1596857763" sldId="289"/>
            <ac:picMk id="5" creationId="{CBBC3B78-3FC6-4EC6-95CB-1C3C5D715336}"/>
          </ac:picMkLst>
        </pc:picChg>
        <pc:picChg chg="add mod">
          <ac:chgData name="Li Lixiang" userId="6104bbfcb56aea79" providerId="LiveId" clId="{1CCA740D-5DC1-4844-8AC4-1FA36A5E2D2C}" dt="2021-09-04T00:32:06.440" v="1689" actId="1076"/>
          <ac:picMkLst>
            <pc:docMk/>
            <pc:sldMk cId="1596857763" sldId="289"/>
            <ac:picMk id="7" creationId="{365D75DE-63D0-46F0-B10B-BB7A13D9EFE0}"/>
          </ac:picMkLst>
        </pc:picChg>
      </pc:sldChg>
      <pc:sldChg chg="addSp delSp modSp new mod">
        <pc:chgData name="Li Lixiang" userId="6104bbfcb56aea79" providerId="LiveId" clId="{1CCA740D-5DC1-4844-8AC4-1FA36A5E2D2C}" dt="2021-09-04T08:45:33.873" v="3389" actId="20577"/>
        <pc:sldMkLst>
          <pc:docMk/>
          <pc:sldMk cId="1150983787" sldId="290"/>
        </pc:sldMkLst>
        <pc:spChg chg="mod">
          <ac:chgData name="Li Lixiang" userId="6104bbfcb56aea79" providerId="LiveId" clId="{1CCA740D-5DC1-4844-8AC4-1FA36A5E2D2C}" dt="2021-09-04T08:45:33.873" v="3389" actId="20577"/>
          <ac:spMkLst>
            <pc:docMk/>
            <pc:sldMk cId="1150983787" sldId="290"/>
            <ac:spMk id="2" creationId="{D9B1C52C-254D-41F1-B4D9-68BC364ACA0D}"/>
          </ac:spMkLst>
        </pc:spChg>
        <pc:spChg chg="mod">
          <ac:chgData name="Li Lixiang" userId="6104bbfcb56aea79" providerId="LiveId" clId="{1CCA740D-5DC1-4844-8AC4-1FA36A5E2D2C}" dt="2021-09-04T00:14:50.493" v="1684" actId="14100"/>
          <ac:spMkLst>
            <pc:docMk/>
            <pc:sldMk cId="1150983787" sldId="290"/>
            <ac:spMk id="3" creationId="{60EEE875-AF1A-45BF-BAF9-6FADED0BC726}"/>
          </ac:spMkLst>
        </pc:spChg>
        <pc:picChg chg="add del mod">
          <ac:chgData name="Li Lixiang" userId="6104bbfcb56aea79" providerId="LiveId" clId="{1CCA740D-5DC1-4844-8AC4-1FA36A5E2D2C}" dt="2021-09-04T08:44:28.029" v="3363" actId="478"/>
          <ac:picMkLst>
            <pc:docMk/>
            <pc:sldMk cId="1150983787" sldId="290"/>
            <ac:picMk id="5" creationId="{3E43F1F9-F04F-4E55-AABE-1FC08CB3B367}"/>
          </ac:picMkLst>
        </pc:picChg>
        <pc:picChg chg="add del mod modCrop">
          <ac:chgData name="Li Lixiang" userId="6104bbfcb56aea79" providerId="LiveId" clId="{1CCA740D-5DC1-4844-8AC4-1FA36A5E2D2C}" dt="2021-09-04T08:44:27.331" v="3362" actId="22"/>
          <ac:picMkLst>
            <pc:docMk/>
            <pc:sldMk cId="1150983787" sldId="290"/>
            <ac:picMk id="6" creationId="{3CE27B2C-70CA-4305-87DB-C6231B00DC89}"/>
          </ac:picMkLst>
        </pc:picChg>
      </pc:sldChg>
      <pc:sldChg chg="addSp delSp modSp new mod">
        <pc:chgData name="Li Lixiang" userId="6104bbfcb56aea79" providerId="LiveId" clId="{1CCA740D-5DC1-4844-8AC4-1FA36A5E2D2C}" dt="2021-09-04T03:24:41.184" v="3048" actId="1036"/>
        <pc:sldMkLst>
          <pc:docMk/>
          <pc:sldMk cId="4056878008" sldId="291"/>
        </pc:sldMkLst>
        <pc:spChg chg="mod">
          <ac:chgData name="Li Lixiang" userId="6104bbfcb56aea79" providerId="LiveId" clId="{1CCA740D-5DC1-4844-8AC4-1FA36A5E2D2C}" dt="2021-09-04T02:15:58.915" v="1945" actId="20577"/>
          <ac:spMkLst>
            <pc:docMk/>
            <pc:sldMk cId="4056878008" sldId="291"/>
            <ac:spMk id="2" creationId="{8F4E621C-42E5-4F2D-9894-3DF3A3BB9933}"/>
          </ac:spMkLst>
        </pc:spChg>
        <pc:spChg chg="mod">
          <ac:chgData name="Li Lixiang" userId="6104bbfcb56aea79" providerId="LiveId" clId="{1CCA740D-5DC1-4844-8AC4-1FA36A5E2D2C}" dt="2021-09-04T02:30:59.141" v="2027" actId="20577"/>
          <ac:spMkLst>
            <pc:docMk/>
            <pc:sldMk cId="4056878008" sldId="291"/>
            <ac:spMk id="3" creationId="{8D3937B8-CEAD-4F56-A9AD-1B8EE98D5B2B}"/>
          </ac:spMkLst>
        </pc:spChg>
        <pc:spChg chg="add mod">
          <ac:chgData name="Li Lixiang" userId="6104bbfcb56aea79" providerId="LiveId" clId="{1CCA740D-5DC1-4844-8AC4-1FA36A5E2D2C}" dt="2021-09-04T03:24:41.184" v="3048" actId="1036"/>
          <ac:spMkLst>
            <pc:docMk/>
            <pc:sldMk cId="4056878008" sldId="291"/>
            <ac:spMk id="10" creationId="{2D1860B0-6032-4F27-B127-4672FF174536}"/>
          </ac:spMkLst>
        </pc:spChg>
        <pc:picChg chg="add del mod">
          <ac:chgData name="Li Lixiang" userId="6104bbfcb56aea79" providerId="LiveId" clId="{1CCA740D-5DC1-4844-8AC4-1FA36A5E2D2C}" dt="2021-09-04T02:30:16.118" v="1946" actId="478"/>
          <ac:picMkLst>
            <pc:docMk/>
            <pc:sldMk cId="4056878008" sldId="291"/>
            <ac:picMk id="5" creationId="{11DA9841-E02F-47CD-BE75-088D2D12BAFF}"/>
          </ac:picMkLst>
        </pc:picChg>
        <pc:picChg chg="add del mod">
          <ac:chgData name="Li Lixiang" userId="6104bbfcb56aea79" providerId="LiveId" clId="{1CCA740D-5DC1-4844-8AC4-1FA36A5E2D2C}" dt="2021-09-04T03:23:53.703" v="3021" actId="478"/>
          <ac:picMkLst>
            <pc:docMk/>
            <pc:sldMk cId="4056878008" sldId="291"/>
            <ac:picMk id="7" creationId="{4FA8A183-50D7-4CAA-91D9-5AA7B1B22B3B}"/>
          </ac:picMkLst>
        </pc:picChg>
        <pc:picChg chg="add mod">
          <ac:chgData name="Li Lixiang" userId="6104bbfcb56aea79" providerId="LiveId" clId="{1CCA740D-5DC1-4844-8AC4-1FA36A5E2D2C}" dt="2021-09-04T03:24:09.930" v="3023" actId="1076"/>
          <ac:picMkLst>
            <pc:docMk/>
            <pc:sldMk cId="4056878008" sldId="291"/>
            <ac:picMk id="9" creationId="{5948C15E-7F5F-438F-8470-9A5C00D250ED}"/>
          </ac:picMkLst>
        </pc:picChg>
      </pc:sldChg>
      <pc:sldChg chg="addSp delSp modSp add mod">
        <pc:chgData name="Li Lixiang" userId="6104bbfcb56aea79" providerId="LiveId" clId="{1CCA740D-5DC1-4844-8AC4-1FA36A5E2D2C}" dt="2021-09-04T13:25:48.072" v="5391" actId="1076"/>
        <pc:sldMkLst>
          <pc:docMk/>
          <pc:sldMk cId="1178567567" sldId="292"/>
        </pc:sldMkLst>
        <pc:spChg chg="mod">
          <ac:chgData name="Li Lixiang" userId="6104bbfcb56aea79" providerId="LiveId" clId="{1CCA740D-5DC1-4844-8AC4-1FA36A5E2D2C}" dt="2021-09-04T02:31:29.841" v="2051" actId="20577"/>
          <ac:spMkLst>
            <pc:docMk/>
            <pc:sldMk cId="1178567567" sldId="292"/>
            <ac:spMk id="2" creationId="{8F4E621C-42E5-4F2D-9894-3DF3A3BB9933}"/>
          </ac:spMkLst>
        </pc:spChg>
        <pc:spChg chg="mod">
          <ac:chgData name="Li Lixiang" userId="6104bbfcb56aea79" providerId="LiveId" clId="{1CCA740D-5DC1-4844-8AC4-1FA36A5E2D2C}" dt="2021-09-04T10:52:16.416" v="4743" actId="20577"/>
          <ac:spMkLst>
            <pc:docMk/>
            <pc:sldMk cId="1178567567" sldId="292"/>
            <ac:spMk id="3" creationId="{8D3937B8-CEAD-4F56-A9AD-1B8EE98D5B2B}"/>
          </ac:spMkLst>
        </pc:spChg>
        <pc:picChg chg="add mod">
          <ac:chgData name="Li Lixiang" userId="6104bbfcb56aea79" providerId="LiveId" clId="{1CCA740D-5DC1-4844-8AC4-1FA36A5E2D2C}" dt="2021-09-04T02:31:50.611" v="2054" actId="1076"/>
          <ac:picMkLst>
            <pc:docMk/>
            <pc:sldMk cId="1178567567" sldId="292"/>
            <ac:picMk id="5" creationId="{6071E29F-7FD2-4485-9339-AE7A116EE9B7}"/>
          </ac:picMkLst>
        </pc:picChg>
        <pc:picChg chg="add mod">
          <ac:chgData name="Li Lixiang" userId="6104bbfcb56aea79" providerId="LiveId" clId="{1CCA740D-5DC1-4844-8AC4-1FA36A5E2D2C}" dt="2021-09-04T13:25:48.072" v="5391" actId="1076"/>
          <ac:picMkLst>
            <pc:docMk/>
            <pc:sldMk cId="1178567567" sldId="292"/>
            <ac:picMk id="6" creationId="{645541B8-FAB8-46AB-A2CB-1FA699E9AA8A}"/>
          </ac:picMkLst>
        </pc:picChg>
        <pc:picChg chg="del">
          <ac:chgData name="Li Lixiang" userId="6104bbfcb56aea79" providerId="LiveId" clId="{1CCA740D-5DC1-4844-8AC4-1FA36A5E2D2C}" dt="2021-09-04T02:31:32.196" v="2052" actId="478"/>
          <ac:picMkLst>
            <pc:docMk/>
            <pc:sldMk cId="1178567567" sldId="292"/>
            <ac:picMk id="7" creationId="{4FA8A183-50D7-4CAA-91D9-5AA7B1B22B3B}"/>
          </ac:picMkLst>
        </pc:picChg>
        <pc:picChg chg="add del mod">
          <ac:chgData name="Li Lixiang" userId="6104bbfcb56aea79" providerId="LiveId" clId="{1CCA740D-5DC1-4844-8AC4-1FA36A5E2D2C}" dt="2021-09-04T03:37:20.373" v="3122" actId="21"/>
          <ac:picMkLst>
            <pc:docMk/>
            <pc:sldMk cId="1178567567" sldId="292"/>
            <ac:picMk id="8" creationId="{1CD4E1CA-FF9B-4DEC-88AD-590BDB0C2287}"/>
          </ac:picMkLst>
        </pc:picChg>
      </pc:sldChg>
      <pc:sldChg chg="addSp modSp new mod ord">
        <pc:chgData name="Li Lixiang" userId="6104bbfcb56aea79" providerId="LiveId" clId="{1CCA740D-5DC1-4844-8AC4-1FA36A5E2D2C}" dt="2021-09-04T10:50:47.127" v="4703"/>
        <pc:sldMkLst>
          <pc:docMk/>
          <pc:sldMk cId="1041291948" sldId="293"/>
        </pc:sldMkLst>
        <pc:spChg chg="mod">
          <ac:chgData name="Li Lixiang" userId="6104bbfcb56aea79" providerId="LiveId" clId="{1CCA740D-5DC1-4844-8AC4-1FA36A5E2D2C}" dt="2021-09-04T02:39:49.600" v="2790" actId="20577"/>
          <ac:spMkLst>
            <pc:docMk/>
            <pc:sldMk cId="1041291948" sldId="293"/>
            <ac:spMk id="2" creationId="{8FD3C524-8BA8-4FF3-ABD5-1EB84D962BD2}"/>
          </ac:spMkLst>
        </pc:spChg>
        <pc:spChg chg="mod">
          <ac:chgData name="Li Lixiang" userId="6104bbfcb56aea79" providerId="LiveId" clId="{1CCA740D-5DC1-4844-8AC4-1FA36A5E2D2C}" dt="2021-09-04T02:41:51.237" v="3014" actId="20577"/>
          <ac:spMkLst>
            <pc:docMk/>
            <pc:sldMk cId="1041291948" sldId="293"/>
            <ac:spMk id="3" creationId="{B84412F0-95CF-4890-9CCD-CB37EAC5BC33}"/>
          </ac:spMkLst>
        </pc:spChg>
        <pc:spChg chg="add mod">
          <ac:chgData name="Li Lixiang" userId="6104bbfcb56aea79" providerId="LiveId" clId="{1CCA740D-5DC1-4844-8AC4-1FA36A5E2D2C}" dt="2021-09-04T02:41:34.571" v="2993" actId="1076"/>
          <ac:spMkLst>
            <pc:docMk/>
            <pc:sldMk cId="1041291948" sldId="293"/>
            <ac:spMk id="4" creationId="{786650F0-7CB5-419A-BAC5-55CEAF6994CB}"/>
          </ac:spMkLst>
        </pc:spChg>
        <pc:spChg chg="add mod">
          <ac:chgData name="Li Lixiang" userId="6104bbfcb56aea79" providerId="LiveId" clId="{1CCA740D-5DC1-4844-8AC4-1FA36A5E2D2C}" dt="2021-09-04T03:21:13.081" v="3018" actId="1076"/>
          <ac:spMkLst>
            <pc:docMk/>
            <pc:sldMk cId="1041291948" sldId="293"/>
            <ac:spMk id="7" creationId="{3A4594DB-EEB1-42D7-9C14-A9BC456BA810}"/>
          </ac:spMkLst>
        </pc:spChg>
        <pc:picChg chg="add mod">
          <ac:chgData name="Li Lixiang" userId="6104bbfcb56aea79" providerId="LiveId" clId="{1CCA740D-5DC1-4844-8AC4-1FA36A5E2D2C}" dt="2021-09-04T03:21:01.118" v="3016" actId="1076"/>
          <ac:picMkLst>
            <pc:docMk/>
            <pc:sldMk cId="1041291948" sldId="293"/>
            <ac:picMk id="6" creationId="{30402B3D-97F3-4CF7-9BB1-EC019B3EBBD2}"/>
          </ac:picMkLst>
        </pc:picChg>
      </pc:sldChg>
      <pc:sldChg chg="addSp delSp modSp new mod">
        <pc:chgData name="Li Lixiang" userId="6104bbfcb56aea79" providerId="LiveId" clId="{1CCA740D-5DC1-4844-8AC4-1FA36A5E2D2C}" dt="2021-09-04T10:57:23.571" v="4822" actId="14100"/>
        <pc:sldMkLst>
          <pc:docMk/>
          <pc:sldMk cId="172523229" sldId="294"/>
        </pc:sldMkLst>
        <pc:spChg chg="mod">
          <ac:chgData name="Li Lixiang" userId="6104bbfcb56aea79" providerId="LiveId" clId="{1CCA740D-5DC1-4844-8AC4-1FA36A5E2D2C}" dt="2021-09-04T03:37:32.604" v="3142" actId="20577"/>
          <ac:spMkLst>
            <pc:docMk/>
            <pc:sldMk cId="172523229" sldId="294"/>
            <ac:spMk id="2" creationId="{BAFDF99F-0837-403D-8F6F-E82D56850A4F}"/>
          </ac:spMkLst>
        </pc:spChg>
        <pc:spChg chg="del">
          <ac:chgData name="Li Lixiang" userId="6104bbfcb56aea79" providerId="LiveId" clId="{1CCA740D-5DC1-4844-8AC4-1FA36A5E2D2C}" dt="2021-09-04T03:37:27.763" v="3125" actId="478"/>
          <ac:spMkLst>
            <pc:docMk/>
            <pc:sldMk cId="172523229" sldId="294"/>
            <ac:spMk id="3" creationId="{D4572B47-7CDD-405B-B8A4-29A122983C6D}"/>
          </ac:spMkLst>
        </pc:spChg>
        <pc:spChg chg="add mod">
          <ac:chgData name="Li Lixiang" userId="6104bbfcb56aea79" providerId="LiveId" clId="{1CCA740D-5DC1-4844-8AC4-1FA36A5E2D2C}" dt="2021-09-04T10:57:23.571" v="4822" actId="14100"/>
          <ac:spMkLst>
            <pc:docMk/>
            <pc:sldMk cId="172523229" sldId="294"/>
            <ac:spMk id="5" creationId="{29EECDDD-AC6C-4855-8354-2B6EA7AA92BC}"/>
          </ac:spMkLst>
        </pc:spChg>
        <pc:picChg chg="add del mod">
          <ac:chgData name="Li Lixiang" userId="6104bbfcb56aea79" providerId="LiveId" clId="{1CCA740D-5DC1-4844-8AC4-1FA36A5E2D2C}" dt="2021-09-04T10:53:41.741" v="4748" actId="478"/>
          <ac:picMkLst>
            <pc:docMk/>
            <pc:sldMk cId="172523229" sldId="294"/>
            <ac:picMk id="4" creationId="{0E612183-DE8D-4167-83FE-31A018824564}"/>
          </ac:picMkLst>
        </pc:picChg>
        <pc:picChg chg="add mod">
          <ac:chgData name="Li Lixiang" userId="6104bbfcb56aea79" providerId="LiveId" clId="{1CCA740D-5DC1-4844-8AC4-1FA36A5E2D2C}" dt="2021-09-04T10:56:48.232" v="4755" actId="1076"/>
          <ac:picMkLst>
            <pc:docMk/>
            <pc:sldMk cId="172523229" sldId="294"/>
            <ac:picMk id="6" creationId="{719CFD8A-B8B0-4C36-B6B2-F5DD3FAC5E1C}"/>
          </ac:picMkLst>
        </pc:picChg>
      </pc:sldChg>
      <pc:sldChg chg="addSp delSp modSp new del mod">
        <pc:chgData name="Li Lixiang" userId="6104bbfcb56aea79" providerId="LiveId" clId="{1CCA740D-5DC1-4844-8AC4-1FA36A5E2D2C}" dt="2021-09-04T13:25:50.647" v="5392" actId="47"/>
        <pc:sldMkLst>
          <pc:docMk/>
          <pc:sldMk cId="3360675575" sldId="295"/>
        </pc:sldMkLst>
        <pc:spChg chg="mod">
          <ac:chgData name="Li Lixiang" userId="6104bbfcb56aea79" providerId="LiveId" clId="{1CCA740D-5DC1-4844-8AC4-1FA36A5E2D2C}" dt="2021-09-04T03:45:09.634" v="3166" actId="20577"/>
          <ac:spMkLst>
            <pc:docMk/>
            <pc:sldMk cId="3360675575" sldId="295"/>
            <ac:spMk id="2" creationId="{DE356CDF-3A12-45BF-96D7-B0A16D18015D}"/>
          </ac:spMkLst>
        </pc:spChg>
        <pc:spChg chg="del">
          <ac:chgData name="Li Lixiang" userId="6104bbfcb56aea79" providerId="LiveId" clId="{1CCA740D-5DC1-4844-8AC4-1FA36A5E2D2C}" dt="2021-09-04T03:45:14.328" v="3167" actId="478"/>
          <ac:spMkLst>
            <pc:docMk/>
            <pc:sldMk cId="3360675575" sldId="295"/>
            <ac:spMk id="3" creationId="{31C8CD4D-1397-43CF-A596-D744C58EAD14}"/>
          </ac:spMkLst>
        </pc:spChg>
        <pc:picChg chg="add del mod">
          <ac:chgData name="Li Lixiang" userId="6104bbfcb56aea79" providerId="LiveId" clId="{1CCA740D-5DC1-4844-8AC4-1FA36A5E2D2C}" dt="2021-09-04T13:25:43.321" v="5389" actId="21"/>
          <ac:picMkLst>
            <pc:docMk/>
            <pc:sldMk cId="3360675575" sldId="295"/>
            <ac:picMk id="4" creationId="{A5F07191-5197-474D-9474-9C858402752F}"/>
          </ac:picMkLst>
        </pc:picChg>
        <pc:picChg chg="add del mod">
          <ac:chgData name="Li Lixiang" userId="6104bbfcb56aea79" providerId="LiveId" clId="{1CCA740D-5DC1-4844-8AC4-1FA36A5E2D2C}" dt="2021-09-04T03:49:22.858" v="3334" actId="478"/>
          <ac:picMkLst>
            <pc:docMk/>
            <pc:sldMk cId="3360675575" sldId="295"/>
            <ac:picMk id="5" creationId="{B3F67D0C-5E85-4B39-8B04-16BD472893F6}"/>
          </ac:picMkLst>
        </pc:picChg>
        <pc:picChg chg="add del mod">
          <ac:chgData name="Li Lixiang" userId="6104bbfcb56aea79" providerId="LiveId" clId="{1CCA740D-5DC1-4844-8AC4-1FA36A5E2D2C}" dt="2021-09-04T10:53:34.704" v="4745" actId="478"/>
          <ac:picMkLst>
            <pc:docMk/>
            <pc:sldMk cId="3360675575" sldId="295"/>
            <ac:picMk id="7" creationId="{345BA7B7-079E-4030-AEAF-BC15A2F440EC}"/>
          </ac:picMkLst>
        </pc:picChg>
      </pc:sldChg>
      <pc:sldChg chg="addSp delSp modSp new del mod">
        <pc:chgData name="Li Lixiang" userId="6104bbfcb56aea79" providerId="LiveId" clId="{1CCA740D-5DC1-4844-8AC4-1FA36A5E2D2C}" dt="2021-09-04T10:51:47.477" v="4709" actId="47"/>
        <pc:sldMkLst>
          <pc:docMk/>
          <pc:sldMk cId="440227553" sldId="296"/>
        </pc:sldMkLst>
        <pc:spChg chg="mod">
          <ac:chgData name="Li Lixiang" userId="6104bbfcb56aea79" providerId="LiveId" clId="{1CCA740D-5DC1-4844-8AC4-1FA36A5E2D2C}" dt="2021-09-04T03:45:50.300" v="3195" actId="20577"/>
          <ac:spMkLst>
            <pc:docMk/>
            <pc:sldMk cId="440227553" sldId="296"/>
            <ac:spMk id="2" creationId="{1F2AB719-F440-457E-8093-D7E6F4CDFFF1}"/>
          </ac:spMkLst>
        </pc:spChg>
        <pc:spChg chg="del">
          <ac:chgData name="Li Lixiang" userId="6104bbfcb56aea79" providerId="LiveId" clId="{1CCA740D-5DC1-4844-8AC4-1FA36A5E2D2C}" dt="2021-09-04T03:45:53.066" v="3196" actId="478"/>
          <ac:spMkLst>
            <pc:docMk/>
            <pc:sldMk cId="440227553" sldId="296"/>
            <ac:spMk id="3" creationId="{609B09E1-9292-49A6-8150-9D16918981F5}"/>
          </ac:spMkLst>
        </pc:spChg>
        <pc:spChg chg="add mod">
          <ac:chgData name="Li Lixiang" userId="6104bbfcb56aea79" providerId="LiveId" clId="{1CCA740D-5DC1-4844-8AC4-1FA36A5E2D2C}" dt="2021-09-04T08:50:40.548" v="3718" actId="1035"/>
          <ac:spMkLst>
            <pc:docMk/>
            <pc:sldMk cId="440227553" sldId="296"/>
            <ac:spMk id="6" creationId="{9DE5FE1B-1D73-4EE1-AA3C-067B37070327}"/>
          </ac:spMkLst>
        </pc:spChg>
        <pc:spChg chg="add mod">
          <ac:chgData name="Li Lixiang" userId="6104bbfcb56aea79" providerId="LiveId" clId="{1CCA740D-5DC1-4844-8AC4-1FA36A5E2D2C}" dt="2021-09-04T08:51:02.537" v="3721" actId="14100"/>
          <ac:spMkLst>
            <pc:docMk/>
            <pc:sldMk cId="440227553" sldId="296"/>
            <ac:spMk id="7" creationId="{98FB1AB7-068A-4792-A726-3FD7738640E1}"/>
          </ac:spMkLst>
        </pc:spChg>
        <pc:picChg chg="add mod modCrop">
          <ac:chgData name="Li Lixiang" userId="6104bbfcb56aea79" providerId="LiveId" clId="{1CCA740D-5DC1-4844-8AC4-1FA36A5E2D2C}" dt="2021-09-04T08:50:06.641" v="3585" actId="1076"/>
          <ac:picMkLst>
            <pc:docMk/>
            <pc:sldMk cId="440227553" sldId="296"/>
            <ac:picMk id="4" creationId="{B93A168B-9EAA-45AD-8DCC-CC9279031AA6}"/>
          </ac:picMkLst>
        </pc:picChg>
        <pc:picChg chg="add del mod">
          <ac:chgData name="Li Lixiang" userId="6104bbfcb56aea79" providerId="LiveId" clId="{1CCA740D-5DC1-4844-8AC4-1FA36A5E2D2C}" dt="2021-09-04T08:44:50.793" v="3368" actId="478"/>
          <ac:picMkLst>
            <pc:docMk/>
            <pc:sldMk cId="440227553" sldId="296"/>
            <ac:picMk id="5" creationId="{9A512CCE-FC0D-4CF9-99FD-AFEC1037BDAD}"/>
          </ac:picMkLst>
        </pc:picChg>
      </pc:sldChg>
      <pc:sldChg chg="addSp delSp modSp new mod">
        <pc:chgData name="Li Lixiang" userId="6104bbfcb56aea79" providerId="LiveId" clId="{1CCA740D-5DC1-4844-8AC4-1FA36A5E2D2C}" dt="2021-09-04T11:02:16.552" v="4887" actId="20577"/>
        <pc:sldMkLst>
          <pc:docMk/>
          <pc:sldMk cId="2804067587" sldId="297"/>
        </pc:sldMkLst>
        <pc:spChg chg="mod">
          <ac:chgData name="Li Lixiang" userId="6104bbfcb56aea79" providerId="LiveId" clId="{1CCA740D-5DC1-4844-8AC4-1FA36A5E2D2C}" dt="2021-09-04T08:48:07.524" v="3581" actId="20577"/>
          <ac:spMkLst>
            <pc:docMk/>
            <pc:sldMk cId="2804067587" sldId="297"/>
            <ac:spMk id="2" creationId="{DEB0EFB7-1AF4-4FB4-A8B8-5B9211FBC235}"/>
          </ac:spMkLst>
        </pc:spChg>
        <pc:spChg chg="mod">
          <ac:chgData name="Li Lixiang" userId="6104bbfcb56aea79" providerId="LiveId" clId="{1CCA740D-5DC1-4844-8AC4-1FA36A5E2D2C}" dt="2021-09-04T11:02:16.552" v="4887" actId="20577"/>
          <ac:spMkLst>
            <pc:docMk/>
            <pc:sldMk cId="2804067587" sldId="297"/>
            <ac:spMk id="3" creationId="{7DF49AA8-3177-455A-A317-C68673E9672E}"/>
          </ac:spMkLst>
        </pc:spChg>
        <pc:spChg chg="add mod">
          <ac:chgData name="Li Lixiang" userId="6104bbfcb56aea79" providerId="LiveId" clId="{1CCA740D-5DC1-4844-8AC4-1FA36A5E2D2C}" dt="2021-09-04T08:51:29.651" v="3751" actId="1036"/>
          <ac:spMkLst>
            <pc:docMk/>
            <pc:sldMk cId="2804067587" sldId="297"/>
            <ac:spMk id="6" creationId="{72E06CCC-B80B-4C99-A416-826481E1A2AA}"/>
          </ac:spMkLst>
        </pc:spChg>
        <pc:picChg chg="add mod ord">
          <ac:chgData name="Li Lixiang" userId="6104bbfcb56aea79" providerId="LiveId" clId="{1CCA740D-5DC1-4844-8AC4-1FA36A5E2D2C}" dt="2021-09-04T11:01:55.819" v="4829" actId="1076"/>
          <ac:picMkLst>
            <pc:docMk/>
            <pc:sldMk cId="2804067587" sldId="297"/>
            <ac:picMk id="5" creationId="{5BAE7189-8CFD-4D06-9EB7-E351DB8EC578}"/>
          </ac:picMkLst>
        </pc:picChg>
        <pc:picChg chg="add del mod">
          <ac:chgData name="Li Lixiang" userId="6104bbfcb56aea79" providerId="LiveId" clId="{1CCA740D-5DC1-4844-8AC4-1FA36A5E2D2C}" dt="2021-09-04T08:55:52.297" v="3848" actId="478"/>
          <ac:picMkLst>
            <pc:docMk/>
            <pc:sldMk cId="2804067587" sldId="297"/>
            <ac:picMk id="5" creationId="{B2C28449-E9DB-4D89-8ED9-3991E7931909}"/>
          </ac:picMkLst>
        </pc:picChg>
        <pc:picChg chg="add del mod ord">
          <ac:chgData name="Li Lixiang" userId="6104bbfcb56aea79" providerId="LiveId" clId="{1CCA740D-5DC1-4844-8AC4-1FA36A5E2D2C}" dt="2021-09-04T10:57:35.513" v="4824" actId="478"/>
          <ac:picMkLst>
            <pc:docMk/>
            <pc:sldMk cId="2804067587" sldId="297"/>
            <ac:picMk id="8" creationId="{70569463-76D2-4491-BE78-37641C164F3F}"/>
          </ac:picMkLst>
        </pc:picChg>
      </pc:sldChg>
      <pc:sldChg chg="addSp delSp modSp add mod">
        <pc:chgData name="Li Lixiang" userId="6104bbfcb56aea79" providerId="LiveId" clId="{1CCA740D-5DC1-4844-8AC4-1FA36A5E2D2C}" dt="2021-09-04T10:57:42.727" v="4825" actId="478"/>
        <pc:sldMkLst>
          <pc:docMk/>
          <pc:sldMk cId="2408491366" sldId="298"/>
        </pc:sldMkLst>
        <pc:spChg chg="mod">
          <ac:chgData name="Li Lixiang" userId="6104bbfcb56aea79" providerId="LiveId" clId="{1CCA740D-5DC1-4844-8AC4-1FA36A5E2D2C}" dt="2021-09-04T09:11:18.546" v="4010" actId="20577"/>
          <ac:spMkLst>
            <pc:docMk/>
            <pc:sldMk cId="2408491366" sldId="298"/>
            <ac:spMk id="3" creationId="{7DF49AA8-3177-455A-A317-C68673E9672E}"/>
          </ac:spMkLst>
        </pc:spChg>
        <pc:spChg chg="add mod">
          <ac:chgData name="Li Lixiang" userId="6104bbfcb56aea79" providerId="LiveId" clId="{1CCA740D-5DC1-4844-8AC4-1FA36A5E2D2C}" dt="2021-09-04T09:12:09.883" v="4011" actId="14100"/>
          <ac:spMkLst>
            <pc:docMk/>
            <pc:sldMk cId="2408491366" sldId="298"/>
            <ac:spMk id="8" creationId="{AA2B4745-9B00-4A28-A904-FA36C418045E}"/>
          </ac:spMkLst>
        </pc:spChg>
        <pc:picChg chg="add del">
          <ac:chgData name="Li Lixiang" userId="6104bbfcb56aea79" providerId="LiveId" clId="{1CCA740D-5DC1-4844-8AC4-1FA36A5E2D2C}" dt="2021-09-04T08:56:51.540" v="3857" actId="478"/>
          <ac:picMkLst>
            <pc:docMk/>
            <pc:sldMk cId="2408491366" sldId="298"/>
            <ac:picMk id="5" creationId="{039A248D-23E2-4C47-9A9B-CDB9CD7BA86A}"/>
          </ac:picMkLst>
        </pc:picChg>
        <pc:picChg chg="add del mod">
          <ac:chgData name="Li Lixiang" userId="6104bbfcb56aea79" providerId="LiveId" clId="{1CCA740D-5DC1-4844-8AC4-1FA36A5E2D2C}" dt="2021-09-04T09:09:22.606" v="3882" actId="478"/>
          <ac:picMkLst>
            <pc:docMk/>
            <pc:sldMk cId="2408491366" sldId="298"/>
            <ac:picMk id="7" creationId="{53EAB260-4C4C-4A0E-A26F-7AB0804AE79D}"/>
          </ac:picMkLst>
        </pc:picChg>
        <pc:picChg chg="add del mod ord">
          <ac:chgData name="Li Lixiang" userId="6104bbfcb56aea79" providerId="LiveId" clId="{1CCA740D-5DC1-4844-8AC4-1FA36A5E2D2C}" dt="2021-09-04T10:57:42.727" v="4825" actId="478"/>
          <ac:picMkLst>
            <pc:docMk/>
            <pc:sldMk cId="2408491366" sldId="298"/>
            <ac:picMk id="10" creationId="{7C31D38A-CB71-48C3-99A9-B9E47C363812}"/>
          </ac:picMkLst>
        </pc:picChg>
      </pc:sldChg>
      <pc:sldChg chg="modSp new mod">
        <pc:chgData name="Li Lixiang" userId="6104bbfcb56aea79" providerId="LiveId" clId="{1CCA740D-5DC1-4844-8AC4-1FA36A5E2D2C}" dt="2021-09-04T13:23:19.213" v="5386" actId="14100"/>
        <pc:sldMkLst>
          <pc:docMk/>
          <pc:sldMk cId="2526600334" sldId="299"/>
        </pc:sldMkLst>
        <pc:spChg chg="mod">
          <ac:chgData name="Li Lixiang" userId="6104bbfcb56aea79" providerId="LiveId" clId="{1CCA740D-5DC1-4844-8AC4-1FA36A5E2D2C}" dt="2021-09-04T13:23:14.741" v="5385" actId="20577"/>
          <ac:spMkLst>
            <pc:docMk/>
            <pc:sldMk cId="2526600334" sldId="299"/>
            <ac:spMk id="2" creationId="{B727E39C-792E-404C-A849-A302EFFB3EFB}"/>
          </ac:spMkLst>
        </pc:spChg>
        <pc:spChg chg="mod">
          <ac:chgData name="Li Lixiang" userId="6104bbfcb56aea79" providerId="LiveId" clId="{1CCA740D-5DC1-4844-8AC4-1FA36A5E2D2C}" dt="2021-09-04T13:23:19.213" v="5386" actId="14100"/>
          <ac:spMkLst>
            <pc:docMk/>
            <pc:sldMk cId="2526600334" sldId="299"/>
            <ac:spMk id="3" creationId="{0C9AD400-E08E-4F4D-BB2A-E33D4E30E88B}"/>
          </ac:spMkLst>
        </pc:spChg>
      </pc:sldChg>
      <pc:sldChg chg="modSp new mod ord">
        <pc:chgData name="Li Lixiang" userId="6104bbfcb56aea79" providerId="LiveId" clId="{1CCA740D-5DC1-4844-8AC4-1FA36A5E2D2C}" dt="2021-09-04T10:43:56.811" v="4234" actId="14100"/>
        <pc:sldMkLst>
          <pc:docMk/>
          <pc:sldMk cId="729408814" sldId="300"/>
        </pc:sldMkLst>
        <pc:spChg chg="mod">
          <ac:chgData name="Li Lixiang" userId="6104bbfcb56aea79" providerId="LiveId" clId="{1CCA740D-5DC1-4844-8AC4-1FA36A5E2D2C}" dt="2021-09-04T10:42:54.563" v="4046" actId="20577"/>
          <ac:spMkLst>
            <pc:docMk/>
            <pc:sldMk cId="729408814" sldId="300"/>
            <ac:spMk id="2" creationId="{65155C87-ADB7-4CAB-8209-F896B1DC1336}"/>
          </ac:spMkLst>
        </pc:spChg>
        <pc:spChg chg="mod">
          <ac:chgData name="Li Lixiang" userId="6104bbfcb56aea79" providerId="LiveId" clId="{1CCA740D-5DC1-4844-8AC4-1FA36A5E2D2C}" dt="2021-09-04T10:43:56.811" v="4234" actId="14100"/>
          <ac:spMkLst>
            <pc:docMk/>
            <pc:sldMk cId="729408814" sldId="300"/>
            <ac:spMk id="3" creationId="{8E9F9581-CDEA-4166-BA28-7D46904B5C32}"/>
          </ac:spMkLst>
        </pc:spChg>
      </pc:sldChg>
      <pc:sldChg chg="addSp delSp modSp add mod ord">
        <pc:chgData name="Li Lixiang" userId="6104bbfcb56aea79" providerId="LiveId" clId="{1CCA740D-5DC1-4844-8AC4-1FA36A5E2D2C}" dt="2021-09-04T13:23:58.906" v="5388"/>
        <pc:sldMkLst>
          <pc:docMk/>
          <pc:sldMk cId="3660807517" sldId="301"/>
        </pc:sldMkLst>
        <pc:spChg chg="mod">
          <ac:chgData name="Li Lixiang" userId="6104bbfcb56aea79" providerId="LiveId" clId="{1CCA740D-5DC1-4844-8AC4-1FA36A5E2D2C}" dt="2021-09-04T10:47:34.059" v="4526" actId="20577"/>
          <ac:spMkLst>
            <pc:docMk/>
            <pc:sldMk cId="3660807517" sldId="301"/>
            <ac:spMk id="2" creationId="{E9F3290A-A9F6-46D5-AD44-DA7C389D85A0}"/>
          </ac:spMkLst>
        </pc:spChg>
        <pc:spChg chg="add del mod">
          <ac:chgData name="Li Lixiang" userId="6104bbfcb56aea79" providerId="LiveId" clId="{1CCA740D-5DC1-4844-8AC4-1FA36A5E2D2C}" dt="2021-09-04T10:47:40.729" v="4528" actId="478"/>
          <ac:spMkLst>
            <pc:docMk/>
            <pc:sldMk cId="3660807517" sldId="301"/>
            <ac:spMk id="4" creationId="{073644C0-A577-4B59-96CE-06D3D687BB3D}"/>
          </ac:spMkLst>
        </pc:spChg>
        <pc:spChg chg="add mod">
          <ac:chgData name="Li Lixiang" userId="6104bbfcb56aea79" providerId="LiveId" clId="{1CCA740D-5DC1-4844-8AC4-1FA36A5E2D2C}" dt="2021-09-04T10:49:33.278" v="4698" actId="20577"/>
          <ac:spMkLst>
            <pc:docMk/>
            <pc:sldMk cId="3660807517" sldId="301"/>
            <ac:spMk id="10" creationId="{34DC6BC0-6B04-4BC4-B25A-E13C675A6F1C}"/>
          </ac:spMkLst>
        </pc:spChg>
        <pc:spChg chg="del">
          <ac:chgData name="Li Lixiang" userId="6104bbfcb56aea79" providerId="LiveId" clId="{1CCA740D-5DC1-4844-8AC4-1FA36A5E2D2C}" dt="2021-09-04T10:47:38.489" v="4527" actId="478"/>
          <ac:spMkLst>
            <pc:docMk/>
            <pc:sldMk cId="3660807517" sldId="301"/>
            <ac:spMk id="14" creationId="{0F3776E9-4B63-4D11-B984-705858999F50}"/>
          </ac:spMkLst>
        </pc:spChg>
        <pc:picChg chg="add del mod modCrop">
          <ac:chgData name="Li Lixiang" userId="6104bbfcb56aea79" providerId="LiveId" clId="{1CCA740D-5DC1-4844-8AC4-1FA36A5E2D2C}" dt="2021-09-04T10:55:54.507" v="4749" actId="478"/>
          <ac:picMkLst>
            <pc:docMk/>
            <pc:sldMk cId="3660807517" sldId="301"/>
            <ac:picMk id="6" creationId="{6749467C-7650-4983-A082-D78074116D1B}"/>
          </ac:picMkLst>
        </pc:picChg>
        <pc:picChg chg="add mod">
          <ac:chgData name="Li Lixiang" userId="6104bbfcb56aea79" providerId="LiveId" clId="{1CCA740D-5DC1-4844-8AC4-1FA36A5E2D2C}" dt="2021-09-04T10:56:00.372" v="4752" actId="1076"/>
          <ac:picMkLst>
            <pc:docMk/>
            <pc:sldMk cId="3660807517" sldId="301"/>
            <ac:picMk id="8" creationId="{946A8E6D-1F21-4639-9904-964D6E530526}"/>
          </ac:picMkLst>
        </pc:picChg>
        <pc:picChg chg="del">
          <ac:chgData name="Li Lixiang" userId="6104bbfcb56aea79" providerId="LiveId" clId="{1CCA740D-5DC1-4844-8AC4-1FA36A5E2D2C}" dt="2021-09-04T10:47:41.575" v="4529" actId="478"/>
          <ac:picMkLst>
            <pc:docMk/>
            <pc:sldMk cId="3660807517" sldId="301"/>
            <ac:picMk id="13" creationId="{2ADC57DD-95CE-44EE-AB30-D8BC821CDB40}"/>
          </ac:picMkLst>
        </pc:picChg>
        <pc:picChg chg="del mod">
          <ac:chgData name="Li Lixiang" userId="6104bbfcb56aea79" providerId="LiveId" clId="{1CCA740D-5DC1-4844-8AC4-1FA36A5E2D2C}" dt="2021-09-04T10:47:44.154" v="4531" actId="478"/>
          <ac:picMkLst>
            <pc:docMk/>
            <pc:sldMk cId="3660807517" sldId="301"/>
            <ac:picMk id="16" creationId="{A9A48E0B-5D9B-4F91-BCDD-C67AF42215DB}"/>
          </ac:picMkLst>
        </pc:picChg>
      </pc:sldChg>
      <pc:sldChg chg="addSp modSp new mod">
        <pc:chgData name="Li Lixiang" userId="6104bbfcb56aea79" providerId="LiveId" clId="{1CCA740D-5DC1-4844-8AC4-1FA36A5E2D2C}" dt="2021-09-04T14:26:22.092" v="5433" actId="14100"/>
        <pc:sldMkLst>
          <pc:docMk/>
          <pc:sldMk cId="765903914" sldId="302"/>
        </pc:sldMkLst>
        <pc:spChg chg="mod">
          <ac:chgData name="Li Lixiang" userId="6104bbfcb56aea79" providerId="LiveId" clId="{1CCA740D-5DC1-4844-8AC4-1FA36A5E2D2C}" dt="2021-09-04T11:08:52.386" v="5091" actId="20577"/>
          <ac:spMkLst>
            <pc:docMk/>
            <pc:sldMk cId="765903914" sldId="302"/>
            <ac:spMk id="2" creationId="{AEEEA25B-5888-44E2-98F8-4B128765EF82}"/>
          </ac:spMkLst>
        </pc:spChg>
        <pc:spChg chg="mod">
          <ac:chgData name="Li Lixiang" userId="6104bbfcb56aea79" providerId="LiveId" clId="{1CCA740D-5DC1-4844-8AC4-1FA36A5E2D2C}" dt="2021-09-04T11:10:06.942" v="5281" actId="20577"/>
          <ac:spMkLst>
            <pc:docMk/>
            <pc:sldMk cId="765903914" sldId="302"/>
            <ac:spMk id="3" creationId="{A08C5308-A461-42D2-BCFC-A54FCF49B333}"/>
          </ac:spMkLst>
        </pc:spChg>
        <pc:spChg chg="add mod">
          <ac:chgData name="Li Lixiang" userId="6104bbfcb56aea79" providerId="LiveId" clId="{1CCA740D-5DC1-4844-8AC4-1FA36A5E2D2C}" dt="2021-09-04T14:26:22.092" v="5433" actId="14100"/>
          <ac:spMkLst>
            <pc:docMk/>
            <pc:sldMk cId="765903914" sldId="302"/>
            <ac:spMk id="6" creationId="{EEEEF8BD-F3C0-4D52-80B9-9DA0076F69A3}"/>
          </ac:spMkLst>
        </pc:spChg>
        <pc:picChg chg="add mod">
          <ac:chgData name="Li Lixiang" userId="6104bbfcb56aea79" providerId="LiveId" clId="{1CCA740D-5DC1-4844-8AC4-1FA36A5E2D2C}" dt="2021-09-04T14:25:54.752" v="5429" actId="1076"/>
          <ac:picMkLst>
            <pc:docMk/>
            <pc:sldMk cId="765903914" sldId="302"/>
            <ac:picMk id="5" creationId="{B039D882-D344-404A-B665-1AC48EFFAFC1}"/>
          </ac:picMkLst>
        </pc:picChg>
      </pc:sldChg>
      <pc:sldChg chg="addSp modSp new mod">
        <pc:chgData name="Li Lixiang" userId="6104bbfcb56aea79" providerId="LiveId" clId="{1CCA740D-5DC1-4844-8AC4-1FA36A5E2D2C}" dt="2021-09-04T14:28:20.471" v="5461" actId="1076"/>
        <pc:sldMkLst>
          <pc:docMk/>
          <pc:sldMk cId="2746116165" sldId="303"/>
        </pc:sldMkLst>
        <pc:spChg chg="mod">
          <ac:chgData name="Li Lixiang" userId="6104bbfcb56aea79" providerId="LiveId" clId="{1CCA740D-5DC1-4844-8AC4-1FA36A5E2D2C}" dt="2021-09-04T11:10:30.426" v="5299" actId="20577"/>
          <ac:spMkLst>
            <pc:docMk/>
            <pc:sldMk cId="2746116165" sldId="303"/>
            <ac:spMk id="2" creationId="{EAD4186D-F36B-4AA6-87CE-4C6041871F6B}"/>
          </ac:spMkLst>
        </pc:spChg>
        <pc:spChg chg="mod">
          <ac:chgData name="Li Lixiang" userId="6104bbfcb56aea79" providerId="LiveId" clId="{1CCA740D-5DC1-4844-8AC4-1FA36A5E2D2C}" dt="2021-09-04T11:10:40.023" v="5345" actId="20577"/>
          <ac:spMkLst>
            <pc:docMk/>
            <pc:sldMk cId="2746116165" sldId="303"/>
            <ac:spMk id="3" creationId="{E2653FD0-C365-4654-AF7E-17A773EBEAF1}"/>
          </ac:spMkLst>
        </pc:spChg>
        <pc:picChg chg="add mod">
          <ac:chgData name="Li Lixiang" userId="6104bbfcb56aea79" providerId="LiveId" clId="{1CCA740D-5DC1-4844-8AC4-1FA36A5E2D2C}" dt="2021-09-04T14:28:20.471" v="5461" actId="1076"/>
          <ac:picMkLst>
            <pc:docMk/>
            <pc:sldMk cId="2746116165" sldId="303"/>
            <ac:picMk id="5" creationId="{0CD4267F-F37E-4575-A264-6432753DBC27}"/>
          </ac:picMkLst>
        </pc:picChg>
      </pc:sldChg>
      <pc:sldChg chg="addSp modSp add mod">
        <pc:chgData name="Li Lixiang" userId="6104bbfcb56aea79" providerId="LiveId" clId="{1CCA740D-5DC1-4844-8AC4-1FA36A5E2D2C}" dt="2021-09-04T14:30:08.952" v="5472" actId="1076"/>
        <pc:sldMkLst>
          <pc:docMk/>
          <pc:sldMk cId="3886424871" sldId="304"/>
        </pc:sldMkLst>
        <pc:spChg chg="mod">
          <ac:chgData name="Li Lixiang" userId="6104bbfcb56aea79" providerId="LiveId" clId="{1CCA740D-5DC1-4844-8AC4-1FA36A5E2D2C}" dt="2021-09-04T11:10:52.116" v="5350" actId="20577"/>
          <ac:spMkLst>
            <pc:docMk/>
            <pc:sldMk cId="3886424871" sldId="304"/>
            <ac:spMk id="2" creationId="{EAD4186D-F36B-4AA6-87CE-4C6041871F6B}"/>
          </ac:spMkLst>
        </pc:spChg>
        <pc:picChg chg="add mod">
          <ac:chgData name="Li Lixiang" userId="6104bbfcb56aea79" providerId="LiveId" clId="{1CCA740D-5DC1-4844-8AC4-1FA36A5E2D2C}" dt="2021-09-04T14:30:08.952" v="5472" actId="1076"/>
          <ac:picMkLst>
            <pc:docMk/>
            <pc:sldMk cId="3886424871" sldId="304"/>
            <ac:picMk id="5" creationId="{C9F678D4-C522-41B0-B306-7371650DD20B}"/>
          </ac:picMkLst>
        </pc:picChg>
        <pc:picChg chg="add mod">
          <ac:chgData name="Li Lixiang" userId="6104bbfcb56aea79" providerId="LiveId" clId="{1CCA740D-5DC1-4844-8AC4-1FA36A5E2D2C}" dt="2021-09-04T14:30:08.952" v="5472" actId="1076"/>
          <ac:picMkLst>
            <pc:docMk/>
            <pc:sldMk cId="3886424871" sldId="304"/>
            <ac:picMk id="7" creationId="{7CCE10B0-D2F0-49AD-9575-1280728A4C32}"/>
          </ac:picMkLst>
        </pc:picChg>
        <pc:picChg chg="add mod modCrop">
          <ac:chgData name="Li Lixiang" userId="6104bbfcb56aea79" providerId="LiveId" clId="{1CCA740D-5DC1-4844-8AC4-1FA36A5E2D2C}" dt="2021-09-04T14:30:05.077" v="5471" actId="1076"/>
          <ac:picMkLst>
            <pc:docMk/>
            <pc:sldMk cId="3886424871" sldId="304"/>
            <ac:picMk id="9" creationId="{09C9EEA9-E73E-406F-9310-B9CDA4A43524}"/>
          </ac:picMkLst>
        </pc:picChg>
      </pc:sldChg>
      <pc:sldChg chg="addSp modSp add mod">
        <pc:chgData name="Li Lixiang" userId="6104bbfcb56aea79" providerId="LiveId" clId="{1CCA740D-5DC1-4844-8AC4-1FA36A5E2D2C}" dt="2021-09-04T14:36:27.167" v="5526" actId="20577"/>
        <pc:sldMkLst>
          <pc:docMk/>
          <pc:sldMk cId="2090435506" sldId="305"/>
        </pc:sldMkLst>
        <pc:spChg chg="mod">
          <ac:chgData name="Li Lixiang" userId="6104bbfcb56aea79" providerId="LiveId" clId="{1CCA740D-5DC1-4844-8AC4-1FA36A5E2D2C}" dt="2021-09-04T11:11:18.573" v="5369" actId="20577"/>
          <ac:spMkLst>
            <pc:docMk/>
            <pc:sldMk cId="2090435506" sldId="305"/>
            <ac:spMk id="2" creationId="{EAD4186D-F36B-4AA6-87CE-4C6041871F6B}"/>
          </ac:spMkLst>
        </pc:spChg>
        <pc:spChg chg="mod">
          <ac:chgData name="Li Lixiang" userId="6104bbfcb56aea79" providerId="LiveId" clId="{1CCA740D-5DC1-4844-8AC4-1FA36A5E2D2C}" dt="2021-09-04T14:36:27.167" v="5526" actId="20577"/>
          <ac:spMkLst>
            <pc:docMk/>
            <pc:sldMk cId="2090435506" sldId="305"/>
            <ac:spMk id="3" creationId="{E2653FD0-C365-4654-AF7E-17A773EBEAF1}"/>
          </ac:spMkLst>
        </pc:spChg>
        <pc:picChg chg="add mod">
          <ac:chgData name="Li Lixiang" userId="6104bbfcb56aea79" providerId="LiveId" clId="{1CCA740D-5DC1-4844-8AC4-1FA36A5E2D2C}" dt="2021-09-04T14:34:44.701" v="5474" actId="1076"/>
          <ac:picMkLst>
            <pc:docMk/>
            <pc:sldMk cId="2090435506" sldId="305"/>
            <ac:picMk id="5" creationId="{7434D0AB-CB95-4D3E-9EB6-B58A7C8FA3F9}"/>
          </ac:picMkLst>
        </pc:picChg>
      </pc:sldChg>
      <pc:sldChg chg="addSp modSp new mod">
        <pc:chgData name="Li Lixiang" userId="6104bbfcb56aea79" providerId="LiveId" clId="{1CCA740D-5DC1-4844-8AC4-1FA36A5E2D2C}" dt="2021-09-04T14:38:50.297" v="5736" actId="1076"/>
        <pc:sldMkLst>
          <pc:docMk/>
          <pc:sldMk cId="2025691371" sldId="306"/>
        </pc:sldMkLst>
        <pc:spChg chg="mod">
          <ac:chgData name="Li Lixiang" userId="6104bbfcb56aea79" providerId="LiveId" clId="{1CCA740D-5DC1-4844-8AC4-1FA36A5E2D2C}" dt="2021-09-04T14:37:38.402" v="5607" actId="20577"/>
          <ac:spMkLst>
            <pc:docMk/>
            <pc:sldMk cId="2025691371" sldId="306"/>
            <ac:spMk id="2" creationId="{5807FBB3-82AF-4536-A639-D507A6673076}"/>
          </ac:spMkLst>
        </pc:spChg>
        <pc:spChg chg="mod">
          <ac:chgData name="Li Lixiang" userId="6104bbfcb56aea79" providerId="LiveId" clId="{1CCA740D-5DC1-4844-8AC4-1FA36A5E2D2C}" dt="2021-09-04T14:38:30.388" v="5734" actId="20577"/>
          <ac:spMkLst>
            <pc:docMk/>
            <pc:sldMk cId="2025691371" sldId="306"/>
            <ac:spMk id="3" creationId="{8F310D17-819D-425B-A452-5CA6B33892B0}"/>
          </ac:spMkLst>
        </pc:spChg>
        <pc:picChg chg="add mod">
          <ac:chgData name="Li Lixiang" userId="6104bbfcb56aea79" providerId="LiveId" clId="{1CCA740D-5DC1-4844-8AC4-1FA36A5E2D2C}" dt="2021-09-04T14:37:29.041" v="5569" actId="1076"/>
          <ac:picMkLst>
            <pc:docMk/>
            <pc:sldMk cId="2025691371" sldId="306"/>
            <ac:picMk id="5" creationId="{2FA4BD86-C1BE-4B22-ABF5-139F58C549BA}"/>
          </ac:picMkLst>
        </pc:picChg>
        <pc:picChg chg="add mod">
          <ac:chgData name="Li Lixiang" userId="6104bbfcb56aea79" providerId="LiveId" clId="{1CCA740D-5DC1-4844-8AC4-1FA36A5E2D2C}" dt="2021-09-04T14:38:50.297" v="5736" actId="1076"/>
          <ac:picMkLst>
            <pc:docMk/>
            <pc:sldMk cId="2025691371" sldId="306"/>
            <ac:picMk id="7" creationId="{774A86DB-15A2-4EBB-8B53-E41649D93394}"/>
          </ac:picMkLst>
        </pc:picChg>
      </pc:sldChg>
      <pc:sldChg chg="addSp delSp modSp new mod">
        <pc:chgData name="Li Lixiang" userId="6104bbfcb56aea79" providerId="LiveId" clId="{1CCA740D-5DC1-4844-8AC4-1FA36A5E2D2C}" dt="2021-09-04T14:27:32.167" v="5458" actId="478"/>
        <pc:sldMkLst>
          <pc:docMk/>
          <pc:sldMk cId="3166210721" sldId="307"/>
        </pc:sldMkLst>
        <pc:spChg chg="mod">
          <ac:chgData name="Li Lixiang" userId="6104bbfcb56aea79" providerId="LiveId" clId="{1CCA740D-5DC1-4844-8AC4-1FA36A5E2D2C}" dt="2021-09-04T14:27:24.860" v="5457" actId="20577"/>
          <ac:spMkLst>
            <pc:docMk/>
            <pc:sldMk cId="3166210721" sldId="307"/>
            <ac:spMk id="2" creationId="{09C1C2A0-514F-4EBD-B371-370992651974}"/>
          </ac:spMkLst>
        </pc:spChg>
        <pc:spChg chg="del">
          <ac:chgData name="Li Lixiang" userId="6104bbfcb56aea79" providerId="LiveId" clId="{1CCA740D-5DC1-4844-8AC4-1FA36A5E2D2C}" dt="2021-09-04T14:27:32.167" v="5458" actId="478"/>
          <ac:spMkLst>
            <pc:docMk/>
            <pc:sldMk cId="3166210721" sldId="307"/>
            <ac:spMk id="3" creationId="{9C03794D-08DE-4373-8C79-3CF2FF6D5DA5}"/>
          </ac:spMkLst>
        </pc:spChg>
        <pc:picChg chg="add mod">
          <ac:chgData name="Li Lixiang" userId="6104bbfcb56aea79" providerId="LiveId" clId="{1CCA740D-5DC1-4844-8AC4-1FA36A5E2D2C}" dt="2021-09-04T14:27:08.863" v="5437" actId="1076"/>
          <ac:picMkLst>
            <pc:docMk/>
            <pc:sldMk cId="3166210721" sldId="307"/>
            <ac:picMk id="5" creationId="{EF51A502-A86A-4825-B7E5-BD9FFA9BDF30}"/>
          </ac:picMkLst>
        </pc:picChg>
      </pc:sldChg>
      <pc:sldChg chg="addSp delSp modSp add mod ord">
        <pc:chgData name="Li Lixiang" userId="6104bbfcb56aea79" providerId="LiveId" clId="{1CCA740D-5DC1-4844-8AC4-1FA36A5E2D2C}" dt="2021-09-04T14:35:51.246" v="5485"/>
        <pc:sldMkLst>
          <pc:docMk/>
          <pc:sldMk cId="133345068" sldId="308"/>
        </pc:sldMkLst>
        <pc:spChg chg="mod">
          <ac:chgData name="Li Lixiang" userId="6104bbfcb56aea79" providerId="LiveId" clId="{1CCA740D-5DC1-4844-8AC4-1FA36A5E2D2C}" dt="2021-09-04T14:35:48.842" v="5483" actId="14100"/>
          <ac:spMkLst>
            <pc:docMk/>
            <pc:sldMk cId="133345068" sldId="308"/>
            <ac:spMk id="3" creationId="{E2653FD0-C365-4654-AF7E-17A773EBEAF1}"/>
          </ac:spMkLst>
        </pc:spChg>
        <pc:picChg chg="del">
          <ac:chgData name="Li Lixiang" userId="6104bbfcb56aea79" providerId="LiveId" clId="{1CCA740D-5DC1-4844-8AC4-1FA36A5E2D2C}" dt="2021-09-04T14:34:53.686" v="5476" actId="478"/>
          <ac:picMkLst>
            <pc:docMk/>
            <pc:sldMk cId="133345068" sldId="308"/>
            <ac:picMk id="5" creationId="{7434D0AB-CB95-4D3E-9EB6-B58A7C8FA3F9}"/>
          </ac:picMkLst>
        </pc:picChg>
        <pc:picChg chg="add mod">
          <ac:chgData name="Li Lixiang" userId="6104bbfcb56aea79" providerId="LiveId" clId="{1CCA740D-5DC1-4844-8AC4-1FA36A5E2D2C}" dt="2021-09-04T14:35:23.780" v="5480" actId="1076"/>
          <ac:picMkLst>
            <pc:docMk/>
            <pc:sldMk cId="133345068" sldId="308"/>
            <ac:picMk id="6" creationId="{4B9E47FD-CACB-4F39-A7C4-5B4F277C25D9}"/>
          </ac:picMkLst>
        </pc:picChg>
      </pc:sldChg>
      <pc:sldChg chg="addSp delSp modSp add mod">
        <pc:chgData name="Li Lixiang" userId="6104bbfcb56aea79" providerId="LiveId" clId="{1CCA740D-5DC1-4844-8AC4-1FA36A5E2D2C}" dt="2021-09-04T14:37:19.059" v="5568" actId="20577"/>
        <pc:sldMkLst>
          <pc:docMk/>
          <pc:sldMk cId="270901561" sldId="309"/>
        </pc:sldMkLst>
        <pc:spChg chg="mod">
          <ac:chgData name="Li Lixiang" userId="6104bbfcb56aea79" providerId="LiveId" clId="{1CCA740D-5DC1-4844-8AC4-1FA36A5E2D2C}" dt="2021-09-04T14:37:19.059" v="5568" actId="20577"/>
          <ac:spMkLst>
            <pc:docMk/>
            <pc:sldMk cId="270901561" sldId="309"/>
            <ac:spMk id="3" creationId="{E2653FD0-C365-4654-AF7E-17A773EBEAF1}"/>
          </ac:spMkLst>
        </pc:spChg>
        <pc:picChg chg="del">
          <ac:chgData name="Li Lixiang" userId="6104bbfcb56aea79" providerId="LiveId" clId="{1CCA740D-5DC1-4844-8AC4-1FA36A5E2D2C}" dt="2021-09-04T14:36:38.877" v="5528" actId="478"/>
          <ac:picMkLst>
            <pc:docMk/>
            <pc:sldMk cId="270901561" sldId="309"/>
            <ac:picMk id="5" creationId="{7434D0AB-CB95-4D3E-9EB6-B58A7C8FA3F9}"/>
          </ac:picMkLst>
        </pc:picChg>
        <pc:picChg chg="add mod">
          <ac:chgData name="Li Lixiang" userId="6104bbfcb56aea79" providerId="LiveId" clId="{1CCA740D-5DC1-4844-8AC4-1FA36A5E2D2C}" dt="2021-09-04T14:37:01.720" v="5536" actId="1076"/>
          <ac:picMkLst>
            <pc:docMk/>
            <pc:sldMk cId="270901561" sldId="309"/>
            <ac:picMk id="6" creationId="{05D3A18C-D3A2-4635-9AE3-5A230CECB445}"/>
          </ac:picMkLst>
        </pc:picChg>
      </pc:sldChg>
      <pc:sldChg chg="addSp delSp modSp new mod">
        <pc:chgData name="Li Lixiang" userId="6104bbfcb56aea79" providerId="LiveId" clId="{1CCA740D-5DC1-4844-8AC4-1FA36A5E2D2C}" dt="2021-09-05T03:54:37.671" v="6780" actId="1035"/>
        <pc:sldMkLst>
          <pc:docMk/>
          <pc:sldMk cId="3110217208" sldId="310"/>
        </pc:sldMkLst>
        <pc:spChg chg="mod">
          <ac:chgData name="Li Lixiang" userId="6104bbfcb56aea79" providerId="LiveId" clId="{1CCA740D-5DC1-4844-8AC4-1FA36A5E2D2C}" dt="2021-09-05T03:27:29.880" v="5772" actId="20577"/>
          <ac:spMkLst>
            <pc:docMk/>
            <pc:sldMk cId="3110217208" sldId="310"/>
            <ac:spMk id="2" creationId="{75FDDE90-172F-49A5-A6A1-02D5F4E92EAA}"/>
          </ac:spMkLst>
        </pc:spChg>
        <pc:spChg chg="del">
          <ac:chgData name="Li Lixiang" userId="6104bbfcb56aea79" providerId="LiveId" clId="{1CCA740D-5DC1-4844-8AC4-1FA36A5E2D2C}" dt="2021-09-05T03:27:37.630" v="5773" actId="478"/>
          <ac:spMkLst>
            <pc:docMk/>
            <pc:sldMk cId="3110217208" sldId="310"/>
            <ac:spMk id="3" creationId="{DF6351AD-B89B-4675-961E-B5F3C4B3C743}"/>
          </ac:spMkLst>
        </pc:spChg>
        <pc:spChg chg="add mod">
          <ac:chgData name="Li Lixiang" userId="6104bbfcb56aea79" providerId="LiveId" clId="{1CCA740D-5DC1-4844-8AC4-1FA36A5E2D2C}" dt="2021-09-05T03:29:50.455" v="5895" actId="404"/>
          <ac:spMkLst>
            <pc:docMk/>
            <pc:sldMk cId="3110217208" sldId="310"/>
            <ac:spMk id="12" creationId="{03DF5686-EA19-46BF-AE88-0EEAA280A97A}"/>
          </ac:spMkLst>
        </pc:spChg>
        <pc:spChg chg="add mod">
          <ac:chgData name="Li Lixiang" userId="6104bbfcb56aea79" providerId="LiveId" clId="{1CCA740D-5DC1-4844-8AC4-1FA36A5E2D2C}" dt="2021-09-05T03:44:01.485" v="6581"/>
          <ac:spMkLst>
            <pc:docMk/>
            <pc:sldMk cId="3110217208" sldId="310"/>
            <ac:spMk id="16" creationId="{4D84A162-ED2E-4568-8765-922961425DAA}"/>
          </ac:spMkLst>
        </pc:spChg>
        <pc:spChg chg="add mod">
          <ac:chgData name="Li Lixiang" userId="6104bbfcb56aea79" providerId="LiveId" clId="{1CCA740D-5DC1-4844-8AC4-1FA36A5E2D2C}" dt="2021-09-05T03:54:11.933" v="6766" actId="1036"/>
          <ac:spMkLst>
            <pc:docMk/>
            <pc:sldMk cId="3110217208" sldId="310"/>
            <ac:spMk id="17" creationId="{832B6836-DC71-4E8E-9474-51E8506EC515}"/>
          </ac:spMkLst>
        </pc:spChg>
        <pc:spChg chg="add mod">
          <ac:chgData name="Li Lixiang" userId="6104bbfcb56aea79" providerId="LiveId" clId="{1CCA740D-5DC1-4844-8AC4-1FA36A5E2D2C}" dt="2021-09-05T03:32:26.667" v="6063" actId="20577"/>
          <ac:spMkLst>
            <pc:docMk/>
            <pc:sldMk cId="3110217208" sldId="310"/>
            <ac:spMk id="21" creationId="{8A2F6532-E6C5-4657-85D5-A39223BB9B93}"/>
          </ac:spMkLst>
        </pc:spChg>
        <pc:spChg chg="add mod">
          <ac:chgData name="Li Lixiang" userId="6104bbfcb56aea79" providerId="LiveId" clId="{1CCA740D-5DC1-4844-8AC4-1FA36A5E2D2C}" dt="2021-09-05T03:33:04.692" v="6084" actId="20577"/>
          <ac:spMkLst>
            <pc:docMk/>
            <pc:sldMk cId="3110217208" sldId="310"/>
            <ac:spMk id="25" creationId="{E2BCAE73-E72C-486B-BC1A-62BA2827ED3C}"/>
          </ac:spMkLst>
        </pc:spChg>
        <pc:spChg chg="add mod">
          <ac:chgData name="Li Lixiang" userId="6104bbfcb56aea79" providerId="LiveId" clId="{1CCA740D-5DC1-4844-8AC4-1FA36A5E2D2C}" dt="2021-09-05T03:44:55.768" v="6628" actId="1035"/>
          <ac:spMkLst>
            <pc:docMk/>
            <pc:sldMk cId="3110217208" sldId="310"/>
            <ac:spMk id="29" creationId="{3AE8E857-2547-43AC-A878-7D06FABDBECD}"/>
          </ac:spMkLst>
        </pc:spChg>
        <pc:spChg chg="add mod">
          <ac:chgData name="Li Lixiang" userId="6104bbfcb56aea79" providerId="LiveId" clId="{1CCA740D-5DC1-4844-8AC4-1FA36A5E2D2C}" dt="2021-09-05T03:45:06.479" v="6652" actId="1037"/>
          <ac:spMkLst>
            <pc:docMk/>
            <pc:sldMk cId="3110217208" sldId="310"/>
            <ac:spMk id="32" creationId="{BB2AC105-9303-4E46-81B1-A1109459F0E2}"/>
          </ac:spMkLst>
        </pc:spChg>
        <pc:spChg chg="add mod">
          <ac:chgData name="Li Lixiang" userId="6104bbfcb56aea79" providerId="LiveId" clId="{1CCA740D-5DC1-4844-8AC4-1FA36A5E2D2C}" dt="2021-09-05T03:35:42.947" v="6304" actId="1076"/>
          <ac:spMkLst>
            <pc:docMk/>
            <pc:sldMk cId="3110217208" sldId="310"/>
            <ac:spMk id="36" creationId="{CA85789E-71B9-4BB4-9E95-8A60F4936CF7}"/>
          </ac:spMkLst>
        </pc:spChg>
        <pc:spChg chg="add mod">
          <ac:chgData name="Li Lixiang" userId="6104bbfcb56aea79" providerId="LiveId" clId="{1CCA740D-5DC1-4844-8AC4-1FA36A5E2D2C}" dt="2021-09-05T03:54:14.898" v="6768" actId="1036"/>
          <ac:spMkLst>
            <pc:docMk/>
            <pc:sldMk cId="3110217208" sldId="310"/>
            <ac:spMk id="40" creationId="{208B68B4-CCC2-4FCA-9136-911692C8FCD8}"/>
          </ac:spMkLst>
        </pc:spChg>
        <pc:spChg chg="add mod">
          <ac:chgData name="Li Lixiang" userId="6104bbfcb56aea79" providerId="LiveId" clId="{1CCA740D-5DC1-4844-8AC4-1FA36A5E2D2C}" dt="2021-09-05T03:54:23.723" v="6773" actId="1036"/>
          <ac:spMkLst>
            <pc:docMk/>
            <pc:sldMk cId="3110217208" sldId="310"/>
            <ac:spMk id="44" creationId="{E11EC98B-1D19-4520-AD5F-A8A5D556E8B6}"/>
          </ac:spMkLst>
        </pc:spChg>
        <pc:spChg chg="add mod">
          <ac:chgData name="Li Lixiang" userId="6104bbfcb56aea79" providerId="LiveId" clId="{1CCA740D-5DC1-4844-8AC4-1FA36A5E2D2C}" dt="2021-09-05T03:45:12.963" v="6660" actId="1035"/>
          <ac:spMkLst>
            <pc:docMk/>
            <pc:sldMk cId="3110217208" sldId="310"/>
            <ac:spMk id="52" creationId="{1C20DFA0-12A2-4B06-B722-799ED56CA88F}"/>
          </ac:spMkLst>
        </pc:spChg>
        <pc:spChg chg="add mod">
          <ac:chgData name="Li Lixiang" userId="6104bbfcb56aea79" providerId="LiveId" clId="{1CCA740D-5DC1-4844-8AC4-1FA36A5E2D2C}" dt="2021-09-05T03:37:54.175" v="6403" actId="14100"/>
          <ac:spMkLst>
            <pc:docMk/>
            <pc:sldMk cId="3110217208" sldId="310"/>
            <ac:spMk id="55" creationId="{2AE8C603-3440-4FCE-9672-B121B7D4E66C}"/>
          </ac:spMkLst>
        </pc:spChg>
        <pc:spChg chg="add mod">
          <ac:chgData name="Li Lixiang" userId="6104bbfcb56aea79" providerId="LiveId" clId="{1CCA740D-5DC1-4844-8AC4-1FA36A5E2D2C}" dt="2021-09-05T03:54:37.671" v="6780" actId="1035"/>
          <ac:spMkLst>
            <pc:docMk/>
            <pc:sldMk cId="3110217208" sldId="310"/>
            <ac:spMk id="58" creationId="{55D2CFED-AA19-46BA-B341-21F5063AACAB}"/>
          </ac:spMkLst>
        </pc:spChg>
        <pc:spChg chg="add mod">
          <ac:chgData name="Li Lixiang" userId="6104bbfcb56aea79" providerId="LiveId" clId="{1CCA740D-5DC1-4844-8AC4-1FA36A5E2D2C}" dt="2021-09-05T03:48:16.298" v="6763" actId="14100"/>
          <ac:spMkLst>
            <pc:docMk/>
            <pc:sldMk cId="3110217208" sldId="310"/>
            <ac:spMk id="61" creationId="{8AAC1E51-4F03-49AF-9AAF-8BAA6103F316}"/>
          </ac:spMkLst>
        </pc:spChg>
        <pc:spChg chg="add mod">
          <ac:chgData name="Li Lixiang" userId="6104bbfcb56aea79" providerId="LiveId" clId="{1CCA740D-5DC1-4844-8AC4-1FA36A5E2D2C}" dt="2021-09-05T03:40:29.879" v="6480" actId="14100"/>
          <ac:spMkLst>
            <pc:docMk/>
            <pc:sldMk cId="3110217208" sldId="310"/>
            <ac:spMk id="63" creationId="{BCD18510-E677-4B2E-9911-D6066B80B63F}"/>
          </ac:spMkLst>
        </pc:spChg>
        <pc:spChg chg="add mod">
          <ac:chgData name="Li Lixiang" userId="6104bbfcb56aea79" providerId="LiveId" clId="{1CCA740D-5DC1-4844-8AC4-1FA36A5E2D2C}" dt="2021-09-05T03:40:34.260" v="6481" actId="14100"/>
          <ac:spMkLst>
            <pc:docMk/>
            <pc:sldMk cId="3110217208" sldId="310"/>
            <ac:spMk id="64" creationId="{0E3393F0-F1CC-47BC-85B5-234AC9E4B83D}"/>
          </ac:spMkLst>
        </pc:spChg>
        <pc:spChg chg="add mod">
          <ac:chgData name="Li Lixiang" userId="6104bbfcb56aea79" providerId="LiveId" clId="{1CCA740D-5DC1-4844-8AC4-1FA36A5E2D2C}" dt="2021-09-05T03:40:50.545" v="6487" actId="14100"/>
          <ac:spMkLst>
            <pc:docMk/>
            <pc:sldMk cId="3110217208" sldId="310"/>
            <ac:spMk id="65" creationId="{4D3FFC23-3917-41C3-B012-2894D4A63524}"/>
          </ac:spMkLst>
        </pc:spChg>
        <pc:spChg chg="add mod">
          <ac:chgData name="Li Lixiang" userId="6104bbfcb56aea79" providerId="LiveId" clId="{1CCA740D-5DC1-4844-8AC4-1FA36A5E2D2C}" dt="2021-09-05T03:41:12.183" v="6553" actId="1038"/>
          <ac:spMkLst>
            <pc:docMk/>
            <pc:sldMk cId="3110217208" sldId="310"/>
            <ac:spMk id="66" creationId="{33C9C5DD-6FD3-43B3-8DFC-24DC20C00340}"/>
          </ac:spMkLst>
        </pc:spChg>
        <pc:picChg chg="add mod">
          <ac:chgData name="Li Lixiang" userId="6104bbfcb56aea79" providerId="LiveId" clId="{1CCA740D-5DC1-4844-8AC4-1FA36A5E2D2C}" dt="2021-09-05T03:28:39.196" v="5782" actId="1076"/>
          <ac:picMkLst>
            <pc:docMk/>
            <pc:sldMk cId="3110217208" sldId="310"/>
            <ac:picMk id="5" creationId="{C0BB631D-5E90-4C63-B5D7-D3AD2BCB0175}"/>
          </ac:picMkLst>
        </pc:picChg>
        <pc:cxnChg chg="add mod">
          <ac:chgData name="Li Lixiang" userId="6104bbfcb56aea79" providerId="LiveId" clId="{1CCA740D-5DC1-4844-8AC4-1FA36A5E2D2C}" dt="2021-09-05T03:28:39.196" v="5782" actId="1076"/>
          <ac:cxnSpMkLst>
            <pc:docMk/>
            <pc:sldMk cId="3110217208" sldId="310"/>
            <ac:cxnSpMk id="7" creationId="{3234EC18-B7EC-4D8A-ACBD-A37E8FD07AB0}"/>
          </ac:cxnSpMkLst>
        </pc:cxnChg>
        <pc:cxnChg chg="add mod">
          <ac:chgData name="Li Lixiang" userId="6104bbfcb56aea79" providerId="LiveId" clId="{1CCA740D-5DC1-4844-8AC4-1FA36A5E2D2C}" dt="2021-09-05T03:29:21.438" v="5840" actId="14100"/>
          <ac:cxnSpMkLst>
            <pc:docMk/>
            <pc:sldMk cId="3110217208" sldId="310"/>
            <ac:cxnSpMk id="13" creationId="{8C0FFC06-F178-48AA-A454-C7C5EF7ED375}"/>
          </ac:cxnSpMkLst>
        </pc:cxnChg>
        <pc:cxnChg chg="add mod">
          <ac:chgData name="Li Lixiang" userId="6104bbfcb56aea79" providerId="LiveId" clId="{1CCA740D-5DC1-4844-8AC4-1FA36A5E2D2C}" dt="2021-09-05T03:30:47.337" v="5901" actId="14100"/>
          <ac:cxnSpMkLst>
            <pc:docMk/>
            <pc:sldMk cId="3110217208" sldId="310"/>
            <ac:cxnSpMk id="18" creationId="{2F128B75-ACFD-41DC-A8E9-A8979DFCF3D3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22" creationId="{5E818722-8C4D-4974-93A2-1179F6BB93E4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26" creationId="{F491F7CE-18C3-4CC6-9966-CB7A8EBF2AAA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30" creationId="{90A9A49D-E7A0-4075-82FC-6DEADCF4C174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33" creationId="{22A71C40-B564-4EE8-8851-32B996B841C3}"/>
          </ac:cxnSpMkLst>
        </pc:cxnChg>
        <pc:cxnChg chg="add mod">
          <ac:chgData name="Li Lixiang" userId="6104bbfcb56aea79" providerId="LiveId" clId="{1CCA740D-5DC1-4844-8AC4-1FA36A5E2D2C}" dt="2021-09-05T03:35:26.431" v="6270" actId="14100"/>
          <ac:cxnSpMkLst>
            <pc:docMk/>
            <pc:sldMk cId="3110217208" sldId="310"/>
            <ac:cxnSpMk id="37" creationId="{4D9FCBC9-10A8-4DC6-8850-751C6E5405BC}"/>
          </ac:cxnSpMkLst>
        </pc:cxnChg>
        <pc:cxnChg chg="add mod">
          <ac:chgData name="Li Lixiang" userId="6104bbfcb56aea79" providerId="LiveId" clId="{1CCA740D-5DC1-4844-8AC4-1FA36A5E2D2C}" dt="2021-09-05T03:54:19.799" v="6769" actId="14100"/>
          <ac:cxnSpMkLst>
            <pc:docMk/>
            <pc:sldMk cId="3110217208" sldId="310"/>
            <ac:cxnSpMk id="41" creationId="{E7FE8EE8-960D-44D1-BE29-E1AC5E7AD3DB}"/>
          </ac:cxnSpMkLst>
        </pc:cxnChg>
        <pc:cxnChg chg="add mod">
          <ac:chgData name="Li Lixiang" userId="6104bbfcb56aea79" providerId="LiveId" clId="{1CCA740D-5DC1-4844-8AC4-1FA36A5E2D2C}" dt="2021-09-05T03:54:29.369" v="6774" actId="14100"/>
          <ac:cxnSpMkLst>
            <pc:docMk/>
            <pc:sldMk cId="3110217208" sldId="310"/>
            <ac:cxnSpMk id="45" creationId="{3CC752FC-0BCF-4FDC-9528-874743AF5FBB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50" creationId="{9E6789E4-CBFE-4407-889D-AA6571CBCCAE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53" creationId="{1444A24C-93C7-42CC-BF4B-6CFCB985D530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57" creationId="{B2A798BB-247A-407B-AD0A-4F9D6793B2FD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60" creationId="{77D24DE9-C7E6-4BE6-B059-6BE9AEC380C8}"/>
          </ac:cxnSpMkLst>
        </pc:cxnChg>
      </pc:sldChg>
    </pc:docChg>
  </pc:docChgLst>
  <pc:docChgLst>
    <pc:chgData name="Li Lixiang" userId="6104bbfcb56aea79" providerId="LiveId" clId="{4A6BFB3D-8FEE-49BB-BB68-AE48566889A3}"/>
    <pc:docChg chg="undo custSel addSld delSld modSld sldOrd">
      <pc:chgData name="Li Lixiang" userId="6104bbfcb56aea79" providerId="LiveId" clId="{4A6BFB3D-8FEE-49BB-BB68-AE48566889A3}" dt="2021-11-16T06:15:20.445" v="5313" actId="27636"/>
      <pc:docMkLst>
        <pc:docMk/>
      </pc:docMkLst>
      <pc:sldChg chg="modSp mod">
        <pc:chgData name="Li Lixiang" userId="6104bbfcb56aea79" providerId="LiveId" clId="{4A6BFB3D-8FEE-49BB-BB68-AE48566889A3}" dt="2021-09-07T13:27:48.153" v="4873" actId="20577"/>
        <pc:sldMkLst>
          <pc:docMk/>
          <pc:sldMk cId="993770899" sldId="256"/>
        </pc:sldMkLst>
        <pc:spChg chg="mod">
          <ac:chgData name="Li Lixiang" userId="6104bbfcb56aea79" providerId="LiveId" clId="{4A6BFB3D-8FEE-49BB-BB68-AE48566889A3}" dt="2021-09-07T13:27:48.153" v="4873" actId="20577"/>
          <ac:spMkLst>
            <pc:docMk/>
            <pc:sldMk cId="993770899" sldId="256"/>
            <ac:spMk id="3" creationId="{7342AE8A-5299-40EC-B93F-BDBB2838E67C}"/>
          </ac:spMkLst>
        </pc:sp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46451916" sldId="261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587062739" sldId="263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85818922" sldId="276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827001385" sldId="277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320987705" sldId="284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481464005" sldId="285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4217966447" sldId="286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920427144" sldId="287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934451162" sldId="288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596857763" sldId="289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150983787" sldId="290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4056878008" sldId="291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178567567" sldId="292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041291948" sldId="293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72523229" sldId="294"/>
        </pc:sldMkLst>
      </pc:sldChg>
      <pc:sldChg chg="addSp delSp modSp mod">
        <pc:chgData name="Li Lixiang" userId="6104bbfcb56aea79" providerId="LiveId" clId="{4A6BFB3D-8FEE-49BB-BB68-AE48566889A3}" dt="2021-09-06T05:31:32.366" v="3374" actId="20577"/>
        <pc:sldMkLst>
          <pc:docMk/>
          <pc:sldMk cId="2804067587" sldId="297"/>
        </pc:sldMkLst>
        <pc:spChg chg="mod">
          <ac:chgData name="Li Lixiang" userId="6104bbfcb56aea79" providerId="LiveId" clId="{4A6BFB3D-8FEE-49BB-BB68-AE48566889A3}" dt="2021-09-06T05:31:32.366" v="3374" actId="20577"/>
          <ac:spMkLst>
            <pc:docMk/>
            <pc:sldMk cId="2804067587" sldId="297"/>
            <ac:spMk id="3" creationId="{7DF49AA8-3177-455A-A317-C68673E9672E}"/>
          </ac:spMkLst>
        </pc:spChg>
        <pc:picChg chg="del">
          <ac:chgData name="Li Lixiang" userId="6104bbfcb56aea79" providerId="LiveId" clId="{4A6BFB3D-8FEE-49BB-BB68-AE48566889A3}" dt="2021-09-06T05:30:27.511" v="3247" actId="478"/>
          <ac:picMkLst>
            <pc:docMk/>
            <pc:sldMk cId="2804067587" sldId="297"/>
            <ac:picMk id="5" creationId="{5BAE7189-8CFD-4D06-9EB7-E351DB8EC578}"/>
          </ac:picMkLst>
        </pc:picChg>
        <pc:picChg chg="add mod ord">
          <ac:chgData name="Li Lixiang" userId="6104bbfcb56aea79" providerId="LiveId" clId="{4A6BFB3D-8FEE-49BB-BB68-AE48566889A3}" dt="2021-09-06T05:30:35.938" v="3250" actId="1076"/>
          <ac:picMkLst>
            <pc:docMk/>
            <pc:sldMk cId="2804067587" sldId="297"/>
            <ac:picMk id="7" creationId="{13CF03DD-6A65-485E-A6A2-291779E063BD}"/>
          </ac:picMkLst>
        </pc:picChg>
      </pc:sldChg>
      <pc:sldChg chg="delSp modSp mod ord">
        <pc:chgData name="Li Lixiang" userId="6104bbfcb56aea79" providerId="LiveId" clId="{4A6BFB3D-8FEE-49BB-BB68-AE48566889A3}" dt="2021-09-05T13:14:56.614" v="3246" actId="27636"/>
        <pc:sldMkLst>
          <pc:docMk/>
          <pc:sldMk cId="2408491366" sldId="298"/>
        </pc:sldMkLst>
        <pc:spChg chg="mod">
          <ac:chgData name="Li Lixiang" userId="6104bbfcb56aea79" providerId="LiveId" clId="{4A6BFB3D-8FEE-49BB-BB68-AE48566889A3}" dt="2021-09-05T05:45:12.749" v="989" actId="20577"/>
          <ac:spMkLst>
            <pc:docMk/>
            <pc:sldMk cId="2408491366" sldId="298"/>
            <ac:spMk id="2" creationId="{DEB0EFB7-1AF4-4FB4-A8B8-5B9211FBC235}"/>
          </ac:spMkLst>
        </pc:spChg>
        <pc:spChg chg="mod">
          <ac:chgData name="Li Lixiang" userId="6104bbfcb56aea79" providerId="LiveId" clId="{4A6BFB3D-8FEE-49BB-BB68-AE48566889A3}" dt="2021-09-05T13:14:56.614" v="3246" actId="27636"/>
          <ac:spMkLst>
            <pc:docMk/>
            <pc:sldMk cId="2408491366" sldId="298"/>
            <ac:spMk id="3" creationId="{7DF49AA8-3177-455A-A317-C68673E9672E}"/>
          </ac:spMkLst>
        </pc:spChg>
        <pc:spChg chg="del mod">
          <ac:chgData name="Li Lixiang" userId="6104bbfcb56aea79" providerId="LiveId" clId="{4A6BFB3D-8FEE-49BB-BB68-AE48566889A3}" dt="2021-09-05T05:44:52.355" v="961" actId="478"/>
          <ac:spMkLst>
            <pc:docMk/>
            <pc:sldMk cId="2408491366" sldId="298"/>
            <ac:spMk id="8" creationId="{AA2B4745-9B00-4A28-A904-FA36C418045E}"/>
          </ac:spMkLst>
        </pc:sp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526600334" sldId="299"/>
        </pc:sldMkLst>
      </pc:sldChg>
      <pc:sldChg chg="addSp delSp modSp add mod">
        <pc:chgData name="Li Lixiang" userId="6104bbfcb56aea79" providerId="LiveId" clId="{4A6BFB3D-8FEE-49BB-BB68-AE48566889A3}" dt="2021-09-05T09:50:06.821" v="3240" actId="6549"/>
        <pc:sldMkLst>
          <pc:docMk/>
          <pc:sldMk cId="3599348019" sldId="299"/>
        </pc:sldMkLst>
        <pc:spChg chg="mod">
          <ac:chgData name="Li Lixiang" userId="6104bbfcb56aea79" providerId="LiveId" clId="{4A6BFB3D-8FEE-49BB-BB68-AE48566889A3}" dt="2021-09-05T09:41:19.995" v="2765" actId="20577"/>
          <ac:spMkLst>
            <pc:docMk/>
            <pc:sldMk cId="3599348019" sldId="299"/>
            <ac:spMk id="2" creationId="{DEB0EFB7-1AF4-4FB4-A8B8-5B9211FBC235}"/>
          </ac:spMkLst>
        </pc:spChg>
        <pc:spChg chg="mod">
          <ac:chgData name="Li Lixiang" userId="6104bbfcb56aea79" providerId="LiveId" clId="{4A6BFB3D-8FEE-49BB-BB68-AE48566889A3}" dt="2021-09-05T09:41:12.857" v="2759" actId="20577"/>
          <ac:spMkLst>
            <pc:docMk/>
            <pc:sldMk cId="3599348019" sldId="299"/>
            <ac:spMk id="3" creationId="{7DF49AA8-3177-455A-A317-C68673E9672E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5" creationId="{30A197FF-02A7-4DB1-819E-1DA3FEDAD399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8" creationId="{DDECAF73-6427-4DF0-A53B-85CFABFFF798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9" creationId="{24E5A1B2-1D64-4F56-84EF-6658E9BFE4AC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1" creationId="{B45E7E3E-58C4-4147-BD9D-6470DB77FC41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3" creationId="{F34606E2-5208-4BAF-A7DA-2170939B0AC9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5" creationId="{D8345297-BB9F-4DF1-A5FB-999C129FFC90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7" creationId="{E548F4B1-54AA-467D-A142-5228904035A2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9" creationId="{A6E2F07E-E801-4EBF-AC4E-5E919360422B}"/>
          </ac:spMkLst>
        </pc:spChg>
        <pc:spChg chg="add mod">
          <ac:chgData name="Li Lixiang" userId="6104bbfcb56aea79" providerId="LiveId" clId="{4A6BFB3D-8FEE-49BB-BB68-AE48566889A3}" dt="2021-09-05T09:50:06.821" v="3240" actId="6549"/>
          <ac:spMkLst>
            <pc:docMk/>
            <pc:sldMk cId="3599348019" sldId="299"/>
            <ac:spMk id="20" creationId="{C200E3F8-2A84-44D1-9E29-B199C59447C0}"/>
          </ac:spMkLst>
        </pc:spChg>
        <pc:graphicFrameChg chg="add del mod modGraphic">
          <ac:chgData name="Li Lixiang" userId="6104bbfcb56aea79" providerId="LiveId" clId="{4A6BFB3D-8FEE-49BB-BB68-AE48566889A3}" dt="2021-09-05T09:19:32.631" v="1443" actId="478"/>
          <ac:graphicFrameMkLst>
            <pc:docMk/>
            <pc:sldMk cId="3599348019" sldId="299"/>
            <ac:graphicFrameMk id="4" creationId="{C6DEF133-1F8C-4F3C-AA04-CE86E6788B40}"/>
          </ac:graphicFrameMkLst>
        </pc:graphicFrameChg>
        <pc:cxnChg chg="add mod">
          <ac:chgData name="Li Lixiang" userId="6104bbfcb56aea79" providerId="LiveId" clId="{4A6BFB3D-8FEE-49BB-BB68-AE48566889A3}" dt="2021-09-05T09:41:49.070" v="2776" actId="1035"/>
          <ac:cxnSpMkLst>
            <pc:docMk/>
            <pc:sldMk cId="3599348019" sldId="299"/>
            <ac:cxnSpMk id="7" creationId="{084BFA5A-AF5B-48C5-BBEA-025503D86BB8}"/>
          </ac:cxnSpMkLst>
        </pc:cxnChg>
        <pc:cxnChg chg="add mod">
          <ac:chgData name="Li Lixiang" userId="6104bbfcb56aea79" providerId="LiveId" clId="{4A6BFB3D-8FEE-49BB-BB68-AE48566889A3}" dt="2021-09-05T09:41:49.070" v="2776" actId="1035"/>
          <ac:cxnSpMkLst>
            <pc:docMk/>
            <pc:sldMk cId="3599348019" sldId="299"/>
            <ac:cxnSpMk id="10" creationId="{F5CBD704-73F9-4BA0-A80A-30C1DEF98B7A}"/>
          </ac:cxnSpMkLst>
        </pc:cxnChg>
        <pc:cxnChg chg="add mod">
          <ac:chgData name="Li Lixiang" userId="6104bbfcb56aea79" providerId="LiveId" clId="{4A6BFB3D-8FEE-49BB-BB68-AE48566889A3}" dt="2021-09-05T09:41:49.070" v="2776" actId="1035"/>
          <ac:cxnSpMkLst>
            <pc:docMk/>
            <pc:sldMk cId="3599348019" sldId="299"/>
            <ac:cxnSpMk id="14" creationId="{9094E821-87E6-4227-A796-40480A95D71A}"/>
          </ac:cxnSpMkLst>
        </pc:cxnChg>
        <pc:cxnChg chg="add mod">
          <ac:chgData name="Li Lixiang" userId="6104bbfcb56aea79" providerId="LiveId" clId="{4A6BFB3D-8FEE-49BB-BB68-AE48566889A3}" dt="2021-09-05T09:41:49.070" v="2776" actId="1035"/>
          <ac:cxnSpMkLst>
            <pc:docMk/>
            <pc:sldMk cId="3599348019" sldId="299"/>
            <ac:cxnSpMk id="18" creationId="{A8D025FC-350B-40CF-8F12-AE926F4DBF3D}"/>
          </ac:cxnSpMkLst>
        </pc:cxn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729408814" sldId="300"/>
        </pc:sldMkLst>
      </pc:sldChg>
      <pc:sldChg chg="addSp delSp modSp new mod">
        <pc:chgData name="Li Lixiang" userId="6104bbfcb56aea79" providerId="LiveId" clId="{4A6BFB3D-8FEE-49BB-BB68-AE48566889A3}" dt="2021-09-06T05:42:09.259" v="3509" actId="20577"/>
        <pc:sldMkLst>
          <pc:docMk/>
          <pc:sldMk cId="1564675212" sldId="300"/>
        </pc:sldMkLst>
        <pc:spChg chg="mod">
          <ac:chgData name="Li Lixiang" userId="6104bbfcb56aea79" providerId="LiveId" clId="{4A6BFB3D-8FEE-49BB-BB68-AE48566889A3}" dt="2021-09-06T05:33:20.299" v="3383" actId="20577"/>
          <ac:spMkLst>
            <pc:docMk/>
            <pc:sldMk cId="1564675212" sldId="300"/>
            <ac:spMk id="2" creationId="{504103EA-0D05-4E73-A143-3F60F9511FBE}"/>
          </ac:spMkLst>
        </pc:spChg>
        <pc:spChg chg="del">
          <ac:chgData name="Li Lixiang" userId="6104bbfcb56aea79" providerId="LiveId" clId="{4A6BFB3D-8FEE-49BB-BB68-AE48566889A3}" dt="2021-09-06T05:33:50.734" v="3386" actId="478"/>
          <ac:spMkLst>
            <pc:docMk/>
            <pc:sldMk cId="1564675212" sldId="300"/>
            <ac:spMk id="3" creationId="{34066B96-76F2-4173-A555-0BAC05FB0E0A}"/>
          </ac:spMkLst>
        </pc:spChg>
        <pc:spChg chg="add mod">
          <ac:chgData name="Li Lixiang" userId="6104bbfcb56aea79" providerId="LiveId" clId="{4A6BFB3D-8FEE-49BB-BB68-AE48566889A3}" dt="2021-09-06T05:42:09.259" v="3509" actId="20577"/>
          <ac:spMkLst>
            <pc:docMk/>
            <pc:sldMk cId="1564675212" sldId="300"/>
            <ac:spMk id="6" creationId="{1B5C67BB-1C16-4A88-BD91-F4139161887C}"/>
          </ac:spMkLst>
        </pc:spChg>
        <pc:picChg chg="add mod">
          <ac:chgData name="Li Lixiang" userId="6104bbfcb56aea79" providerId="LiveId" clId="{4A6BFB3D-8FEE-49BB-BB68-AE48566889A3}" dt="2021-09-06T05:41:44.396" v="3429" actId="1076"/>
          <ac:picMkLst>
            <pc:docMk/>
            <pc:sldMk cId="1564675212" sldId="300"/>
            <ac:picMk id="5" creationId="{7D25B662-3D46-4A9B-ABA5-92B8369F5504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660807517" sldId="301"/>
        </pc:sldMkLst>
      </pc:sldChg>
      <pc:sldChg chg="addSp delSp modSp new mod">
        <pc:chgData name="Li Lixiang" userId="6104bbfcb56aea79" providerId="LiveId" clId="{4A6BFB3D-8FEE-49BB-BB68-AE48566889A3}" dt="2021-09-06T10:59:23.890" v="3948" actId="1076"/>
        <pc:sldMkLst>
          <pc:docMk/>
          <pc:sldMk cId="4173394364" sldId="301"/>
        </pc:sldMkLst>
        <pc:spChg chg="mod">
          <ac:chgData name="Li Lixiang" userId="6104bbfcb56aea79" providerId="LiveId" clId="{4A6BFB3D-8FEE-49BB-BB68-AE48566889A3}" dt="2021-09-06T05:40:02.451" v="3413" actId="1076"/>
          <ac:spMkLst>
            <pc:docMk/>
            <pc:sldMk cId="4173394364" sldId="301"/>
            <ac:spMk id="2" creationId="{3F8D8956-5174-4E63-9EE2-BBF79E13BF68}"/>
          </ac:spMkLst>
        </pc:spChg>
        <pc:spChg chg="del">
          <ac:chgData name="Li Lixiang" userId="6104bbfcb56aea79" providerId="LiveId" clId="{4A6BFB3D-8FEE-49BB-BB68-AE48566889A3}" dt="2021-09-06T05:40:05.736" v="3414" actId="478"/>
          <ac:spMkLst>
            <pc:docMk/>
            <pc:sldMk cId="4173394364" sldId="301"/>
            <ac:spMk id="3" creationId="{E23D597A-BC68-4376-BE44-722E2541F537}"/>
          </ac:spMkLst>
        </pc:spChg>
        <pc:spChg chg="add mod">
          <ac:chgData name="Li Lixiang" userId="6104bbfcb56aea79" providerId="LiveId" clId="{4A6BFB3D-8FEE-49BB-BB68-AE48566889A3}" dt="2021-09-06T05:42:48.706" v="3561" actId="20577"/>
          <ac:spMkLst>
            <pc:docMk/>
            <pc:sldMk cId="4173394364" sldId="301"/>
            <ac:spMk id="6" creationId="{8461C477-03DE-4ECD-AD75-958E6C044E41}"/>
          </ac:spMkLst>
        </pc:spChg>
        <pc:picChg chg="add del mod">
          <ac:chgData name="Li Lixiang" userId="6104bbfcb56aea79" providerId="LiveId" clId="{4A6BFB3D-8FEE-49BB-BB68-AE48566889A3}" dt="2021-09-06T10:58:37.713" v="3946" actId="478"/>
          <ac:picMkLst>
            <pc:docMk/>
            <pc:sldMk cId="4173394364" sldId="301"/>
            <ac:picMk id="5" creationId="{6B666BE8-F682-4977-A02A-42AB81713C4F}"/>
          </ac:picMkLst>
        </pc:picChg>
        <pc:picChg chg="add mod">
          <ac:chgData name="Li Lixiang" userId="6104bbfcb56aea79" providerId="LiveId" clId="{4A6BFB3D-8FEE-49BB-BB68-AE48566889A3}" dt="2021-09-06T10:59:23.890" v="3948" actId="1076"/>
          <ac:picMkLst>
            <pc:docMk/>
            <pc:sldMk cId="4173394364" sldId="301"/>
            <ac:picMk id="8" creationId="{E3B24C97-AD44-499B-AF05-3E6A208E420E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765903914" sldId="302"/>
        </pc:sldMkLst>
      </pc:sldChg>
      <pc:sldChg chg="addSp delSp modSp add mod">
        <pc:chgData name="Li Lixiang" userId="6104bbfcb56aea79" providerId="LiveId" clId="{4A6BFB3D-8FEE-49BB-BB68-AE48566889A3}" dt="2021-09-06T10:59:53.160" v="3951" actId="1076"/>
        <pc:sldMkLst>
          <pc:docMk/>
          <pc:sldMk cId="3049617817" sldId="302"/>
        </pc:sldMkLst>
        <pc:spChg chg="mod">
          <ac:chgData name="Li Lixiang" userId="6104bbfcb56aea79" providerId="LiveId" clId="{4A6BFB3D-8FEE-49BB-BB68-AE48566889A3}" dt="2021-09-06T05:41:27.018" v="3425" actId="20577"/>
          <ac:spMkLst>
            <pc:docMk/>
            <pc:sldMk cId="3049617817" sldId="302"/>
            <ac:spMk id="2" creationId="{3F8D8956-5174-4E63-9EE2-BBF79E13BF68}"/>
          </ac:spMkLst>
        </pc:spChg>
        <pc:spChg chg="add mod">
          <ac:chgData name="Li Lixiang" userId="6104bbfcb56aea79" providerId="LiveId" clId="{4A6BFB3D-8FEE-49BB-BB68-AE48566889A3}" dt="2021-09-06T05:43:24.644" v="3625" actId="14100"/>
          <ac:spMkLst>
            <pc:docMk/>
            <pc:sldMk cId="3049617817" sldId="302"/>
            <ac:spMk id="4" creationId="{E15E678A-C53E-46E4-857D-FBCCD24CC5AE}"/>
          </ac:spMkLst>
        </pc:spChg>
        <pc:picChg chg="del">
          <ac:chgData name="Li Lixiang" userId="6104bbfcb56aea79" providerId="LiveId" clId="{4A6BFB3D-8FEE-49BB-BB68-AE48566889A3}" dt="2021-09-06T05:43:28.366" v="3626" actId="478"/>
          <ac:picMkLst>
            <pc:docMk/>
            <pc:sldMk cId="3049617817" sldId="302"/>
            <ac:picMk id="5" creationId="{6B666BE8-F682-4977-A02A-42AB81713C4F}"/>
          </ac:picMkLst>
        </pc:picChg>
        <pc:picChg chg="add del mod">
          <ac:chgData name="Li Lixiang" userId="6104bbfcb56aea79" providerId="LiveId" clId="{4A6BFB3D-8FEE-49BB-BB68-AE48566889A3}" dt="2021-09-06T10:59:28.914" v="3949" actId="478"/>
          <ac:picMkLst>
            <pc:docMk/>
            <pc:sldMk cId="3049617817" sldId="302"/>
            <ac:picMk id="6" creationId="{E13890EF-3C99-4522-A9F6-C40B3DA39B3D}"/>
          </ac:picMkLst>
        </pc:picChg>
        <pc:picChg chg="add mod">
          <ac:chgData name="Li Lixiang" userId="6104bbfcb56aea79" providerId="LiveId" clId="{4A6BFB3D-8FEE-49BB-BB68-AE48566889A3}" dt="2021-09-06T10:59:53.160" v="3951" actId="1076"/>
          <ac:picMkLst>
            <pc:docMk/>
            <pc:sldMk cId="3049617817" sldId="302"/>
            <ac:picMk id="8" creationId="{902436B5-39FC-44C1-8840-4CC31858BC58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746116165" sldId="303"/>
        </pc:sldMkLst>
      </pc:sldChg>
      <pc:sldChg chg="modSp new mod">
        <pc:chgData name="Li Lixiang" userId="6104bbfcb56aea79" providerId="LiveId" clId="{4A6BFB3D-8FEE-49BB-BB68-AE48566889A3}" dt="2021-09-06T12:21:06.845" v="4796" actId="27636"/>
        <pc:sldMkLst>
          <pc:docMk/>
          <pc:sldMk cId="4238573150" sldId="303"/>
        </pc:sldMkLst>
        <pc:spChg chg="mod">
          <ac:chgData name="Li Lixiang" userId="6104bbfcb56aea79" providerId="LiveId" clId="{4A6BFB3D-8FEE-49BB-BB68-AE48566889A3}" dt="2021-09-06T11:02:27.469" v="3995" actId="20577"/>
          <ac:spMkLst>
            <pc:docMk/>
            <pc:sldMk cId="4238573150" sldId="303"/>
            <ac:spMk id="2" creationId="{4CB61CD8-5D04-4E97-B966-F75E95B76A12}"/>
          </ac:spMkLst>
        </pc:spChg>
        <pc:spChg chg="mod">
          <ac:chgData name="Li Lixiang" userId="6104bbfcb56aea79" providerId="LiveId" clId="{4A6BFB3D-8FEE-49BB-BB68-AE48566889A3}" dt="2021-09-06T12:21:06.845" v="4796" actId="27636"/>
          <ac:spMkLst>
            <pc:docMk/>
            <pc:sldMk cId="4238573150" sldId="303"/>
            <ac:spMk id="3" creationId="{98C3AD2F-65C1-4A34-81F3-D829FA2E6015}"/>
          </ac:spMkLst>
        </pc:spChg>
      </pc:sldChg>
      <pc:sldChg chg="addSp delSp modSp add mod ord">
        <pc:chgData name="Li Lixiang" userId="6104bbfcb56aea79" providerId="LiveId" clId="{4A6BFB3D-8FEE-49BB-BB68-AE48566889A3}" dt="2021-09-06T11:00:19.796" v="3954" actId="1076"/>
        <pc:sldMkLst>
          <pc:docMk/>
          <pc:sldMk cId="3095446230" sldId="304"/>
        </pc:sldMkLst>
        <pc:spChg chg="mod">
          <ac:chgData name="Li Lixiang" userId="6104bbfcb56aea79" providerId="LiveId" clId="{4A6BFB3D-8FEE-49BB-BB68-AE48566889A3}" dt="2021-09-06T05:45:03.558" v="3640" actId="5793"/>
          <ac:spMkLst>
            <pc:docMk/>
            <pc:sldMk cId="3095446230" sldId="304"/>
            <ac:spMk id="2" creationId="{3F8D8956-5174-4E63-9EE2-BBF79E13BF68}"/>
          </ac:spMkLst>
        </pc:spChg>
        <pc:picChg chg="add del mod">
          <ac:chgData name="Li Lixiang" userId="6104bbfcb56aea79" providerId="LiveId" clId="{4A6BFB3D-8FEE-49BB-BB68-AE48566889A3}" dt="2021-09-06T10:59:57.716" v="3952" actId="478"/>
          <ac:picMkLst>
            <pc:docMk/>
            <pc:sldMk cId="3095446230" sldId="304"/>
            <ac:picMk id="4" creationId="{1A0D75F2-42A0-4DDA-AC2D-4F22C300073E}"/>
          </ac:picMkLst>
        </pc:picChg>
        <pc:picChg chg="del">
          <ac:chgData name="Li Lixiang" userId="6104bbfcb56aea79" providerId="LiveId" clId="{4A6BFB3D-8FEE-49BB-BB68-AE48566889A3}" dt="2021-09-06T05:45:07.505" v="3641" actId="478"/>
          <ac:picMkLst>
            <pc:docMk/>
            <pc:sldMk cId="3095446230" sldId="304"/>
            <ac:picMk id="5" creationId="{6B666BE8-F682-4977-A02A-42AB81713C4F}"/>
          </ac:picMkLst>
        </pc:picChg>
        <pc:picChg chg="add mod">
          <ac:chgData name="Li Lixiang" userId="6104bbfcb56aea79" providerId="LiveId" clId="{4A6BFB3D-8FEE-49BB-BB68-AE48566889A3}" dt="2021-09-06T11:00:19.796" v="3954" actId="1076"/>
          <ac:picMkLst>
            <pc:docMk/>
            <pc:sldMk cId="3095446230" sldId="304"/>
            <ac:picMk id="8" creationId="{C18EB3D4-0AAB-4E24-B2E4-B9C268116248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886424871" sldId="304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090435506" sldId="305"/>
        </pc:sldMkLst>
      </pc:sldChg>
      <pc:sldChg chg="addSp delSp modSp add mod ord">
        <pc:chgData name="Li Lixiang" userId="6104bbfcb56aea79" providerId="LiveId" clId="{4A6BFB3D-8FEE-49BB-BB68-AE48566889A3}" dt="2021-09-06T11:01:00.037" v="3959" actId="1076"/>
        <pc:sldMkLst>
          <pc:docMk/>
          <pc:sldMk cId="2589452860" sldId="305"/>
        </pc:sldMkLst>
        <pc:spChg chg="mod">
          <ac:chgData name="Li Lixiang" userId="6104bbfcb56aea79" providerId="LiveId" clId="{4A6BFB3D-8FEE-49BB-BB68-AE48566889A3}" dt="2021-09-06T06:35:03.072" v="3655" actId="5793"/>
          <ac:spMkLst>
            <pc:docMk/>
            <pc:sldMk cId="2589452860" sldId="305"/>
            <ac:spMk id="2" creationId="{3F8D8956-5174-4E63-9EE2-BBF79E13BF68}"/>
          </ac:spMkLst>
        </pc:spChg>
        <pc:picChg chg="add del mod">
          <ac:chgData name="Li Lixiang" userId="6104bbfcb56aea79" providerId="LiveId" clId="{4A6BFB3D-8FEE-49BB-BB68-AE48566889A3}" dt="2021-09-06T11:00:23.113" v="3955" actId="478"/>
          <ac:picMkLst>
            <pc:docMk/>
            <pc:sldMk cId="2589452860" sldId="305"/>
            <ac:picMk id="5" creationId="{E137A8AE-E848-41DB-BFD3-EEAC9923A5CE}"/>
          </ac:picMkLst>
        </pc:picChg>
        <pc:picChg chg="del">
          <ac:chgData name="Li Lixiang" userId="6104bbfcb56aea79" providerId="LiveId" clId="{4A6BFB3D-8FEE-49BB-BB68-AE48566889A3}" dt="2021-09-06T06:35:07.434" v="3656" actId="478"/>
          <ac:picMkLst>
            <pc:docMk/>
            <pc:sldMk cId="2589452860" sldId="305"/>
            <ac:picMk id="6" creationId="{E13890EF-3C99-4522-A9F6-C40B3DA39B3D}"/>
          </ac:picMkLst>
        </pc:picChg>
        <pc:picChg chg="add mod">
          <ac:chgData name="Li Lixiang" userId="6104bbfcb56aea79" providerId="LiveId" clId="{4A6BFB3D-8FEE-49BB-BB68-AE48566889A3}" dt="2021-09-06T11:01:00.037" v="3959" actId="1076"/>
          <ac:picMkLst>
            <pc:docMk/>
            <pc:sldMk cId="2589452860" sldId="305"/>
            <ac:picMk id="8" creationId="{87668E11-5501-44B0-8427-D710667A224E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025691371" sldId="306"/>
        </pc:sldMkLst>
      </pc:sldChg>
      <pc:sldChg chg="addSp delSp modSp new mod">
        <pc:chgData name="Li Lixiang" userId="6104bbfcb56aea79" providerId="LiveId" clId="{4A6BFB3D-8FEE-49BB-BB68-AE48566889A3}" dt="2021-11-13T15:02:12.998" v="4927" actId="20577"/>
        <pc:sldMkLst>
          <pc:docMk/>
          <pc:sldMk cId="3331037591" sldId="306"/>
        </pc:sldMkLst>
        <pc:spChg chg="mod">
          <ac:chgData name="Li Lixiang" userId="6104bbfcb56aea79" providerId="LiveId" clId="{4A6BFB3D-8FEE-49BB-BB68-AE48566889A3}" dt="2021-09-06T09:30:35.454" v="3684" actId="5793"/>
          <ac:spMkLst>
            <pc:docMk/>
            <pc:sldMk cId="3331037591" sldId="306"/>
            <ac:spMk id="2" creationId="{D4921E14-480B-47C9-B0B2-521BC4270F4D}"/>
          </ac:spMkLst>
        </pc:spChg>
        <pc:spChg chg="mod">
          <ac:chgData name="Li Lixiang" userId="6104bbfcb56aea79" providerId="LiveId" clId="{4A6BFB3D-8FEE-49BB-BB68-AE48566889A3}" dt="2021-11-13T15:02:12.998" v="4927" actId="20577"/>
          <ac:spMkLst>
            <pc:docMk/>
            <pc:sldMk cId="3331037591" sldId="306"/>
            <ac:spMk id="3" creationId="{2932234A-E92B-49C5-B9D5-7B55F4C61DD2}"/>
          </ac:spMkLst>
        </pc:spChg>
        <pc:picChg chg="add del mod">
          <ac:chgData name="Li Lixiang" userId="6104bbfcb56aea79" providerId="LiveId" clId="{4A6BFB3D-8FEE-49BB-BB68-AE48566889A3}" dt="2021-11-13T15:01:59.663" v="4922" actId="478"/>
          <ac:picMkLst>
            <pc:docMk/>
            <pc:sldMk cId="3331037591" sldId="306"/>
            <ac:picMk id="5" creationId="{8E062B13-FC6A-4F5F-B988-AF5993DBC647}"/>
          </ac:picMkLst>
        </pc:picChg>
        <pc:picChg chg="add mod">
          <ac:chgData name="Li Lixiang" userId="6104bbfcb56aea79" providerId="LiveId" clId="{4A6BFB3D-8FEE-49BB-BB68-AE48566889A3}" dt="2021-11-13T15:02:04.002" v="4925" actId="1076"/>
          <ac:picMkLst>
            <pc:docMk/>
            <pc:sldMk cId="3331037591" sldId="306"/>
            <ac:picMk id="6" creationId="{3F751F02-AE11-4F93-8682-05591A4ED6C1}"/>
          </ac:picMkLst>
        </pc:picChg>
      </pc:sldChg>
      <pc:sldChg chg="addSp delSp modSp add mod ord">
        <pc:chgData name="Li Lixiang" userId="6104bbfcb56aea79" providerId="LiveId" clId="{4A6BFB3D-8FEE-49BB-BB68-AE48566889A3}" dt="2021-11-16T06:15:20.445" v="5313" actId="27636"/>
        <pc:sldMkLst>
          <pc:docMk/>
          <pc:sldMk cId="2973422102" sldId="307"/>
        </pc:sldMkLst>
        <pc:spChg chg="mod">
          <ac:chgData name="Li Lixiang" userId="6104bbfcb56aea79" providerId="LiveId" clId="{4A6BFB3D-8FEE-49BB-BB68-AE48566889A3}" dt="2021-09-06T11:01:18.240" v="3967" actId="20577"/>
          <ac:spMkLst>
            <pc:docMk/>
            <pc:sldMk cId="2973422102" sldId="307"/>
            <ac:spMk id="2" creationId="{3F8D8956-5174-4E63-9EE2-BBF79E13BF68}"/>
          </ac:spMkLst>
        </pc:spChg>
        <pc:spChg chg="mod">
          <ac:chgData name="Li Lixiang" userId="6104bbfcb56aea79" providerId="LiveId" clId="{4A6BFB3D-8FEE-49BB-BB68-AE48566889A3}" dt="2021-11-16T06:15:20.445" v="5313" actId="27636"/>
          <ac:spMkLst>
            <pc:docMk/>
            <pc:sldMk cId="2973422102" sldId="307"/>
            <ac:spMk id="6" creationId="{8461C477-03DE-4ECD-AD75-958E6C044E41}"/>
          </ac:spMkLst>
        </pc:spChg>
        <pc:picChg chg="add del mod">
          <ac:chgData name="Li Lixiang" userId="6104bbfcb56aea79" providerId="LiveId" clId="{4A6BFB3D-8FEE-49BB-BB68-AE48566889A3}" dt="2021-11-16T06:15:10.475" v="5309" actId="478"/>
          <ac:picMkLst>
            <pc:docMk/>
            <pc:sldMk cId="2973422102" sldId="307"/>
            <ac:picMk id="4" creationId="{0362E257-18CE-4744-B6CE-CB597107EA7F}"/>
          </ac:picMkLst>
        </pc:picChg>
        <pc:picChg chg="add del mod">
          <ac:chgData name="Li Lixiang" userId="6104bbfcb56aea79" providerId="LiveId" clId="{4A6BFB3D-8FEE-49BB-BB68-AE48566889A3}" dt="2021-09-06T12:13:55.027" v="4059" actId="478"/>
          <ac:picMkLst>
            <pc:docMk/>
            <pc:sldMk cId="2973422102" sldId="307"/>
            <ac:picMk id="4" creationId="{90420A6E-E3A3-4AFE-B131-5B43165A588F}"/>
          </ac:picMkLst>
        </pc:picChg>
        <pc:picChg chg="add del mod">
          <ac:chgData name="Li Lixiang" userId="6104bbfcb56aea79" providerId="LiveId" clId="{4A6BFB3D-8FEE-49BB-BB68-AE48566889A3}" dt="2021-11-15T04:19:36.451" v="4928" actId="478"/>
          <ac:picMkLst>
            <pc:docMk/>
            <pc:sldMk cId="2973422102" sldId="307"/>
            <ac:picMk id="5" creationId="{660F7D6E-6F4A-44DB-8EE3-3EDBD79C3EC5}"/>
          </ac:picMkLst>
        </pc:picChg>
        <pc:picChg chg="add mod">
          <ac:chgData name="Li Lixiang" userId="6104bbfcb56aea79" providerId="LiveId" clId="{4A6BFB3D-8FEE-49BB-BB68-AE48566889A3}" dt="2021-11-16T06:15:14.628" v="5311" actId="1076"/>
          <ac:picMkLst>
            <pc:docMk/>
            <pc:sldMk cId="2973422102" sldId="307"/>
            <ac:picMk id="5" creationId="{F58875C8-FAB0-42D8-B1B1-DF771A1E834D}"/>
          </ac:picMkLst>
        </pc:picChg>
        <pc:picChg chg="del">
          <ac:chgData name="Li Lixiang" userId="6104bbfcb56aea79" providerId="LiveId" clId="{4A6BFB3D-8FEE-49BB-BB68-AE48566889A3}" dt="2021-09-06T11:01:20.491" v="3968" actId="478"/>
          <ac:picMkLst>
            <pc:docMk/>
            <pc:sldMk cId="2973422102" sldId="307"/>
            <ac:picMk id="8" creationId="{C18EB3D4-0AAB-4E24-B2E4-B9C268116248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166210721" sldId="307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33345068" sldId="308"/>
        </pc:sldMkLst>
      </pc:sldChg>
      <pc:sldChg chg="addSp delSp modSp add mod ord">
        <pc:chgData name="Li Lixiang" userId="6104bbfcb56aea79" providerId="LiveId" clId="{4A6BFB3D-8FEE-49BB-BB68-AE48566889A3}" dt="2021-09-06T11:02:19.586" v="3981" actId="1076"/>
        <pc:sldMkLst>
          <pc:docMk/>
          <pc:sldMk cId="3079955472" sldId="308"/>
        </pc:sldMkLst>
        <pc:spChg chg="mod">
          <ac:chgData name="Li Lixiang" userId="6104bbfcb56aea79" providerId="LiveId" clId="{4A6BFB3D-8FEE-49BB-BB68-AE48566889A3}" dt="2021-09-06T11:01:52.961" v="3978" actId="20577"/>
          <ac:spMkLst>
            <pc:docMk/>
            <pc:sldMk cId="3079955472" sldId="308"/>
            <ac:spMk id="2" creationId="{3F8D8956-5174-4E63-9EE2-BBF79E13BF68}"/>
          </ac:spMkLst>
        </pc:spChg>
        <pc:picChg chg="add mod">
          <ac:chgData name="Li Lixiang" userId="6104bbfcb56aea79" providerId="LiveId" clId="{4A6BFB3D-8FEE-49BB-BB68-AE48566889A3}" dt="2021-09-06T11:02:19.586" v="3981" actId="1076"/>
          <ac:picMkLst>
            <pc:docMk/>
            <pc:sldMk cId="3079955472" sldId="308"/>
            <ac:picMk id="5" creationId="{274A09CD-4651-489B-95A9-C90B2E32E731}"/>
          </ac:picMkLst>
        </pc:picChg>
        <pc:picChg chg="del">
          <ac:chgData name="Li Lixiang" userId="6104bbfcb56aea79" providerId="LiveId" clId="{4A6BFB3D-8FEE-49BB-BB68-AE48566889A3}" dt="2021-09-06T11:01:54.775" v="3979" actId="478"/>
          <ac:picMkLst>
            <pc:docMk/>
            <pc:sldMk cId="3079955472" sldId="308"/>
            <ac:picMk id="8" creationId="{87668E11-5501-44B0-8427-D710667A224E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70901561" sldId="309"/>
        </pc:sldMkLst>
      </pc:sldChg>
      <pc:sldChg chg="addSp delSp modSp new mod">
        <pc:chgData name="Li Lixiang" userId="6104bbfcb56aea79" providerId="LiveId" clId="{4A6BFB3D-8FEE-49BB-BB68-AE48566889A3}" dt="2021-10-18T04:26:32.866" v="4921" actId="6549"/>
        <pc:sldMkLst>
          <pc:docMk/>
          <pc:sldMk cId="3616968247" sldId="309"/>
        </pc:sldMkLst>
        <pc:spChg chg="mod">
          <ac:chgData name="Li Lixiang" userId="6104bbfcb56aea79" providerId="LiveId" clId="{4A6BFB3D-8FEE-49BB-BB68-AE48566889A3}" dt="2021-09-06T13:42:36.304" v="4835" actId="5793"/>
          <ac:spMkLst>
            <pc:docMk/>
            <pc:sldMk cId="3616968247" sldId="309"/>
            <ac:spMk id="2" creationId="{EF2614DD-D210-414D-AC9D-76C6FE1F95A2}"/>
          </ac:spMkLst>
        </pc:spChg>
        <pc:spChg chg="del">
          <ac:chgData name="Li Lixiang" userId="6104bbfcb56aea79" providerId="LiveId" clId="{4A6BFB3D-8FEE-49BB-BB68-AE48566889A3}" dt="2021-09-06T13:43:27.401" v="4838" actId="478"/>
          <ac:spMkLst>
            <pc:docMk/>
            <pc:sldMk cId="3616968247" sldId="309"/>
            <ac:spMk id="3" creationId="{201900BC-25BA-4F70-834B-78EE756FDEE7}"/>
          </ac:spMkLst>
        </pc:spChg>
        <pc:spChg chg="add mod">
          <ac:chgData name="Li Lixiang" userId="6104bbfcb56aea79" providerId="LiveId" clId="{4A6BFB3D-8FEE-49BB-BB68-AE48566889A3}" dt="2021-10-18T04:26:23.296" v="4892" actId="20577"/>
          <ac:spMkLst>
            <pc:docMk/>
            <pc:sldMk cId="3616968247" sldId="309"/>
            <ac:spMk id="4" creationId="{BA93C888-8601-4F8C-AFE5-B281603157AF}"/>
          </ac:spMkLst>
        </pc:spChg>
        <pc:spChg chg="add mod">
          <ac:chgData name="Li Lixiang" userId="6104bbfcb56aea79" providerId="LiveId" clId="{4A6BFB3D-8FEE-49BB-BB68-AE48566889A3}" dt="2021-10-18T04:26:32.866" v="4921" actId="6549"/>
          <ac:spMkLst>
            <pc:docMk/>
            <pc:sldMk cId="3616968247" sldId="309"/>
            <ac:spMk id="5" creationId="{8701067B-6168-4936-8855-20D516C2BE3E}"/>
          </ac:spMkLst>
        </pc:spChg>
      </pc:sldChg>
      <pc:sldChg chg="addSp delSp modSp new mod">
        <pc:chgData name="Li Lixiang" userId="6104bbfcb56aea79" providerId="LiveId" clId="{4A6BFB3D-8FEE-49BB-BB68-AE48566889A3}" dt="2021-11-15T06:25:49.313" v="5308" actId="20577"/>
        <pc:sldMkLst>
          <pc:docMk/>
          <pc:sldMk cId="2995702032" sldId="310"/>
        </pc:sldMkLst>
        <pc:spChg chg="mod">
          <ac:chgData name="Li Lixiang" userId="6104bbfcb56aea79" providerId="LiveId" clId="{4A6BFB3D-8FEE-49BB-BB68-AE48566889A3}" dt="2021-11-15T06:21:35.572" v="4967" actId="20577"/>
          <ac:spMkLst>
            <pc:docMk/>
            <pc:sldMk cId="2995702032" sldId="310"/>
            <ac:spMk id="2" creationId="{37B8E76E-55AB-4FF2-B82B-CDD88C07E3C2}"/>
          </ac:spMkLst>
        </pc:spChg>
        <pc:spChg chg="del">
          <ac:chgData name="Li Lixiang" userId="6104bbfcb56aea79" providerId="LiveId" clId="{4A6BFB3D-8FEE-49BB-BB68-AE48566889A3}" dt="2021-11-15T06:21:13.480" v="4934" actId="478"/>
          <ac:spMkLst>
            <pc:docMk/>
            <pc:sldMk cId="2995702032" sldId="310"/>
            <ac:spMk id="3" creationId="{2370A47C-0913-442E-9742-7477582BB6CF}"/>
          </ac:spMkLst>
        </pc:spChg>
        <pc:spChg chg="add mod">
          <ac:chgData name="Li Lixiang" userId="6104bbfcb56aea79" providerId="LiveId" clId="{4A6BFB3D-8FEE-49BB-BB68-AE48566889A3}" dt="2021-11-15T06:24:17.376" v="5116" actId="20577"/>
          <ac:spMkLst>
            <pc:docMk/>
            <pc:sldMk cId="2995702032" sldId="310"/>
            <ac:spMk id="7" creationId="{5A10E5E9-75F0-461B-B1BA-04AE80DBA078}"/>
          </ac:spMkLst>
        </pc:spChg>
        <pc:spChg chg="add mod">
          <ac:chgData name="Li Lixiang" userId="6104bbfcb56aea79" providerId="LiveId" clId="{4A6BFB3D-8FEE-49BB-BB68-AE48566889A3}" dt="2021-11-15T06:25:49.313" v="5308" actId="20577"/>
          <ac:spMkLst>
            <pc:docMk/>
            <pc:sldMk cId="2995702032" sldId="310"/>
            <ac:spMk id="8" creationId="{3A3DBCEB-9389-4719-B50E-28E3565D84BE}"/>
          </ac:spMkLst>
        </pc:spChg>
        <pc:spChg chg="add mod">
          <ac:chgData name="Li Lixiang" userId="6104bbfcb56aea79" providerId="LiveId" clId="{4A6BFB3D-8FEE-49BB-BB68-AE48566889A3}" dt="2021-11-15T06:23:41.146" v="5044" actId="14100"/>
          <ac:spMkLst>
            <pc:docMk/>
            <pc:sldMk cId="2995702032" sldId="310"/>
            <ac:spMk id="10" creationId="{5B7E901D-52A1-46E2-A46C-0DC8BB194F8C}"/>
          </ac:spMkLst>
        </pc:spChg>
        <pc:spChg chg="add mod">
          <ac:chgData name="Li Lixiang" userId="6104bbfcb56aea79" providerId="LiveId" clId="{4A6BFB3D-8FEE-49BB-BB68-AE48566889A3}" dt="2021-11-15T06:24:48.637" v="5120" actId="14100"/>
          <ac:spMkLst>
            <pc:docMk/>
            <pc:sldMk cId="2995702032" sldId="310"/>
            <ac:spMk id="11" creationId="{BE8304BF-61D7-47EF-9D4B-445C34111ABA}"/>
          </ac:spMkLst>
        </pc:spChg>
        <pc:picChg chg="add mod modCrop">
          <ac:chgData name="Li Lixiang" userId="6104bbfcb56aea79" providerId="LiveId" clId="{4A6BFB3D-8FEE-49BB-BB68-AE48566889A3}" dt="2021-11-15T06:24:30.959" v="5118" actId="1076"/>
          <ac:picMkLst>
            <pc:docMk/>
            <pc:sldMk cId="2995702032" sldId="310"/>
            <ac:picMk id="5" creationId="{7FD245FC-0041-4222-AFBD-AAEC948BD6AE}"/>
          </ac:picMkLst>
        </pc:picChg>
        <pc:cxnChg chg="add mod">
          <ac:chgData name="Li Lixiang" userId="6104bbfcb56aea79" providerId="LiveId" clId="{4A6BFB3D-8FEE-49BB-BB68-AE48566889A3}" dt="2021-11-15T06:23:12.163" v="4976" actId="14100"/>
          <ac:cxnSpMkLst>
            <pc:docMk/>
            <pc:sldMk cId="2995702032" sldId="310"/>
            <ac:cxnSpMk id="6" creationId="{1DAE8465-DF66-4D3C-AA30-6C552839145C}"/>
          </ac:cxnSpMkLst>
        </pc:cxnChg>
        <pc:cxnChg chg="add mod">
          <ac:chgData name="Li Lixiang" userId="6104bbfcb56aea79" providerId="LiveId" clId="{4A6BFB3D-8FEE-49BB-BB68-AE48566889A3}" dt="2021-11-15T06:24:55.419" v="5122" actId="14100"/>
          <ac:cxnSpMkLst>
            <pc:docMk/>
            <pc:sldMk cId="2995702032" sldId="310"/>
            <ac:cxnSpMk id="9" creationId="{FBCF4B56-1BE6-47AD-96A6-74CDB8A3062C}"/>
          </ac:cxnSpMkLst>
        </pc:cxn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110217208" sldId="31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5B0A250-5CC0-1746-B209-08E8B0DAE6AF}" type="datetimeFigureOut">
              <a:rPr lang="en-US" smtClean="0"/>
              <a:pPr algn="l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7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8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1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5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5B0A250-5CC0-1746-B209-08E8B0DAE6AF}" type="datetimeFigureOut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90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0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3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2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11/16/2021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4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1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C91C1-9010-4430-9E1F-86D911423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100" y="1360493"/>
            <a:ext cx="4972511" cy="3106732"/>
          </a:xfrm>
        </p:spPr>
        <p:txBody>
          <a:bodyPr anchor="b">
            <a:normAutofit/>
          </a:bodyPr>
          <a:lstStyle/>
          <a:p>
            <a:r>
              <a:rPr lang="en-US" sz="7200"/>
              <a:t>Python Webapp Programming</a:t>
            </a:r>
            <a:endParaRPr lang="en-MY" sz="7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2AE8A-5299-40EC-B93F-BDBB2838E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4687316"/>
            <a:ext cx="4972512" cy="1517088"/>
          </a:xfrm>
        </p:spPr>
        <p:txBody>
          <a:bodyPr>
            <a:normAutofit/>
          </a:bodyPr>
          <a:lstStyle/>
          <a:p>
            <a:r>
              <a:rPr lang="en-US" dirty="0"/>
              <a:t>Questionnaire app with Django</a:t>
            </a:r>
            <a:endParaRPr lang="en-MY" dirty="0"/>
          </a:p>
          <a:p>
            <a:r>
              <a:rPr lang="en-MY" dirty="0"/>
              <a:t>  --Function view, </a:t>
            </a:r>
            <a:r>
              <a:rPr lang="en-MY"/>
              <a:t>with session</a:t>
            </a:r>
            <a:endParaRPr lang="en-MY" dirty="0"/>
          </a:p>
        </p:txBody>
      </p:sp>
      <p:pic>
        <p:nvPicPr>
          <p:cNvPr id="4" name="Picture 3" descr="Sphere of mesh and nodes">
            <a:extLst>
              <a:ext uri="{FF2B5EF4-FFF2-40B4-BE49-F238E27FC236}">
                <a16:creationId xmlns:a16="http://schemas.microsoft.com/office/drawing/2014/main" id="{DB5C39A0-E42C-47B2-B449-FA75ACB52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74" r="962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770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8956-5174-4E63-9EE2-BBF79E13B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5800"/>
            <a:ext cx="2645728" cy="1609344"/>
          </a:xfrm>
        </p:spPr>
        <p:txBody>
          <a:bodyPr>
            <a:normAutofit/>
          </a:bodyPr>
          <a:lstStyle/>
          <a:p>
            <a:r>
              <a:rPr lang="en-US" dirty="0"/>
              <a:t>Voting template</a:t>
            </a:r>
            <a:endParaRPr lang="en-MY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5E678A-C53E-46E4-857D-FBCCD24CC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60979"/>
            <a:ext cx="2645728" cy="1498462"/>
          </a:xfrm>
        </p:spPr>
        <p:txBody>
          <a:bodyPr>
            <a:normAutofit/>
          </a:bodyPr>
          <a:lstStyle/>
          <a:p>
            <a:r>
              <a:rPr lang="en-US" dirty="0" err="1"/>
              <a:t>QuestionApp</a:t>
            </a:r>
            <a:r>
              <a:rPr lang="en-US" dirty="0"/>
              <a:t>/template/</a:t>
            </a:r>
            <a:r>
              <a:rPr lang="en-US" dirty="0" err="1"/>
              <a:t>QuestioApp</a:t>
            </a:r>
            <a:r>
              <a:rPr lang="en-US" dirty="0"/>
              <a:t>/, add new template file</a:t>
            </a:r>
            <a:endParaRPr lang="en-MY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668E11-5501-44B0-8427-D710667A2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728" y="685800"/>
            <a:ext cx="9593488" cy="525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52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8956-5174-4E63-9EE2-BBF79E13B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5800"/>
            <a:ext cx="2645728" cy="1609344"/>
          </a:xfrm>
        </p:spPr>
        <p:txBody>
          <a:bodyPr>
            <a:normAutofit/>
          </a:bodyPr>
          <a:lstStyle/>
          <a:p>
            <a:r>
              <a:rPr lang="en-US" dirty="0"/>
              <a:t>Voted view</a:t>
            </a:r>
            <a:endParaRPr lang="en-MY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61C477-03DE-4ECD-AD75-958E6C044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60979"/>
            <a:ext cx="2247900" cy="968021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QuestionApp</a:t>
            </a:r>
            <a:r>
              <a:rPr lang="en-US" dirty="0"/>
              <a:t>/views.py, add new view function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8875C8-FAB0-42D8-B1B1-DF771A1E8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775" y="256732"/>
            <a:ext cx="10031225" cy="634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22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8956-5174-4E63-9EE2-BBF79E13B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5800"/>
            <a:ext cx="2645728" cy="1609344"/>
          </a:xfrm>
        </p:spPr>
        <p:txBody>
          <a:bodyPr>
            <a:normAutofit/>
          </a:bodyPr>
          <a:lstStyle/>
          <a:p>
            <a:r>
              <a:rPr lang="en-US" dirty="0"/>
              <a:t>Voted template</a:t>
            </a:r>
            <a:endParaRPr lang="en-MY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5E678A-C53E-46E4-857D-FBCCD24CC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60979"/>
            <a:ext cx="2645728" cy="1498462"/>
          </a:xfrm>
        </p:spPr>
        <p:txBody>
          <a:bodyPr>
            <a:normAutofit/>
          </a:bodyPr>
          <a:lstStyle/>
          <a:p>
            <a:r>
              <a:rPr lang="en-US" dirty="0" err="1"/>
              <a:t>QuestionApp</a:t>
            </a:r>
            <a:r>
              <a:rPr lang="en-US" dirty="0"/>
              <a:t>/template/</a:t>
            </a:r>
            <a:r>
              <a:rPr lang="en-US" dirty="0" err="1"/>
              <a:t>QuestioApp</a:t>
            </a:r>
            <a:r>
              <a:rPr lang="en-US" dirty="0"/>
              <a:t>/, add new template file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4A09CD-4651-489B-95A9-C90B2E32E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705" y="0"/>
            <a:ext cx="73685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955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614DD-D210-414D-AC9D-76C6FE1F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to repo, deploy to Heroku cloud</a:t>
            </a:r>
            <a:endParaRPr lang="en-MY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93C888-8601-4F8C-AFE5-B281603157AF}"/>
              </a:ext>
            </a:extLst>
          </p:cNvPr>
          <p:cNvSpPr txBox="1">
            <a:spLocks/>
          </p:cNvSpPr>
          <p:nvPr/>
        </p:nvSpPr>
        <p:spPr>
          <a:xfrm>
            <a:off x="1619479" y="2377089"/>
            <a:ext cx="8953042" cy="16093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cd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QuestionPrj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status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add –A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commit –m “add static files deploy”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git push origin main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01067B-6168-4936-8855-20D516C2BE3E}"/>
              </a:ext>
            </a:extLst>
          </p:cNvPr>
          <p:cNvSpPr txBox="1">
            <a:spLocks/>
          </p:cNvSpPr>
          <p:nvPr/>
        </p:nvSpPr>
        <p:spPr>
          <a:xfrm>
            <a:off x="1619479" y="4501339"/>
            <a:ext cx="6386120" cy="940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MY" sz="1400" dirty="0">
                <a:latin typeface="Cascadia Mono" pitchFamily="50" charset="0"/>
                <a:cs typeface="Cascadia Mono" pitchFamily="50" charset="0"/>
              </a:rPr>
              <a:t>PS&gt; git push </a:t>
            </a:r>
            <a:r>
              <a:rPr lang="en-MY" sz="1400" dirty="0" err="1">
                <a:latin typeface="Cascadia Mono" pitchFamily="50" charset="0"/>
                <a:cs typeface="Cascadia Mono" pitchFamily="50" charset="0"/>
              </a:rPr>
              <a:t>heroku</a:t>
            </a:r>
            <a:r>
              <a:rPr lang="en-MY" sz="1400" dirty="0">
                <a:latin typeface="Cascadia Mono" pitchFamily="50" charset="0"/>
                <a:cs typeface="Cascadia Mono" pitchFamily="50" charset="0"/>
              </a:rPr>
              <a:t> main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heroku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ps:scale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web=1</a:t>
            </a:r>
          </a:p>
        </p:txBody>
      </p:sp>
    </p:spTree>
    <p:extLst>
      <p:ext uri="{BB962C8B-B14F-4D97-AF65-F5344CB8AC3E}">
        <p14:creationId xmlns:p14="http://schemas.microsoft.com/office/powerpoint/2010/main" val="3616968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8E76E-55AB-4FF2-B82B-CDD88C07E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95250"/>
            <a:ext cx="10058400" cy="1159642"/>
          </a:xfrm>
        </p:spPr>
        <p:txBody>
          <a:bodyPr>
            <a:normAutofit/>
          </a:bodyPr>
          <a:lstStyle/>
          <a:p>
            <a:r>
              <a:rPr lang="en-US" dirty="0"/>
              <a:t>Check the process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D245FC-0041-4222-AFBD-AAEC948BD6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12" r="46248"/>
          <a:stretch/>
        </p:blipFill>
        <p:spPr>
          <a:xfrm>
            <a:off x="3033105" y="1123076"/>
            <a:ext cx="4882170" cy="51149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AE8465-DF66-4D3C-AA30-6C552839145C}"/>
              </a:ext>
            </a:extLst>
          </p:cNvPr>
          <p:cNvCxnSpPr>
            <a:cxnSpLocks/>
          </p:cNvCxnSpPr>
          <p:nvPr/>
        </p:nvCxnSpPr>
        <p:spPr>
          <a:xfrm flipH="1" flipV="1">
            <a:off x="7822540" y="2219467"/>
            <a:ext cx="1159535" cy="173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A10E5E9-75F0-461B-B1BA-04AE80DBA078}"/>
              </a:ext>
            </a:extLst>
          </p:cNvPr>
          <p:cNvSpPr txBox="1"/>
          <p:nvPr/>
        </p:nvSpPr>
        <p:spPr>
          <a:xfrm>
            <a:off x="8982075" y="2056490"/>
            <a:ext cx="28067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user already answer all question, but come try do it again, out web site respond with the previous answer and finally back to home</a:t>
            </a:r>
            <a:endParaRPr lang="en-MY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3DBCEB-9389-4719-B50E-28E3565D84BE}"/>
              </a:ext>
            </a:extLst>
          </p:cNvPr>
          <p:cNvSpPr txBox="1"/>
          <p:nvPr/>
        </p:nvSpPr>
        <p:spPr>
          <a:xfrm>
            <a:off x="165843" y="3372762"/>
            <a:ext cx="24454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user start answer questions partially, then click to other pages.</a:t>
            </a:r>
          </a:p>
          <a:p>
            <a:r>
              <a:rPr lang="en-US" sz="1400" dirty="0"/>
              <a:t>Then start answer again, will start from the question which he had stopped. </a:t>
            </a:r>
            <a:endParaRPr lang="en-MY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BCF4B56-1BE6-47AD-96A6-74CDB8A3062C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329126" y="3543300"/>
            <a:ext cx="2445414" cy="45600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B7E901D-52A1-46E2-A46C-0DC8BB194F8C}"/>
              </a:ext>
            </a:extLst>
          </p:cNvPr>
          <p:cNvSpPr/>
          <p:nvPr/>
        </p:nvSpPr>
        <p:spPr>
          <a:xfrm>
            <a:off x="4774540" y="2056490"/>
            <a:ext cx="3055010" cy="591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8304BF-61D7-47EF-9D4B-445C34111ABA}"/>
              </a:ext>
            </a:extLst>
          </p:cNvPr>
          <p:cNvSpPr/>
          <p:nvPr/>
        </p:nvSpPr>
        <p:spPr>
          <a:xfrm>
            <a:off x="4774540" y="3226589"/>
            <a:ext cx="3048000" cy="154543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95702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61CD8-5D04-4E97-B966-F75E95B7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3AD2F-65C1-4A34-81F3-D829FA2E6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2077731"/>
          </a:xfrm>
        </p:spPr>
        <p:txBody>
          <a:bodyPr>
            <a:normAutofit/>
          </a:bodyPr>
          <a:lstStyle/>
          <a:p>
            <a:r>
              <a:rPr lang="en-US" dirty="0"/>
              <a:t>If allow user to make change to any of the question when final step showing all the answered have done, how to make the change?</a:t>
            </a:r>
          </a:p>
          <a:p>
            <a:r>
              <a:rPr lang="en-US" dirty="0"/>
              <a:t>If cancel at the final step, then start again from homepage, all the previous answer still there. If want to start all from start again, how?</a:t>
            </a:r>
          </a:p>
          <a:p>
            <a:r>
              <a:rPr lang="en-MY" dirty="0"/>
              <a:t>After user already submit and recorded into DBMS, allow user to withdraw the submitted result? Allow make a new one?</a:t>
            </a:r>
          </a:p>
        </p:txBody>
      </p:sp>
    </p:spTree>
    <p:extLst>
      <p:ext uri="{BB962C8B-B14F-4D97-AF65-F5344CB8AC3E}">
        <p14:creationId xmlns:p14="http://schemas.microsoft.com/office/powerpoint/2010/main" val="4238573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0EFB7-1AF4-4FB4-A8B8-5B9211FBC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requirements of how user participate the questionnaire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49AA8-3177-455A-A317-C68673E96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61109"/>
            <a:ext cx="10058400" cy="229078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One </a:t>
            </a:r>
            <a:r>
              <a:rPr lang="en-US" dirty="0" err="1"/>
              <a:t>ask_for_name</a:t>
            </a:r>
            <a:r>
              <a:rPr lang="en-US" dirty="0"/>
              <a:t> page, when user click start participate the questionnaire, this will be the first. </a:t>
            </a:r>
          </a:p>
          <a:p>
            <a:r>
              <a:rPr lang="en-US" dirty="0"/>
              <a:t>One voting is for doing the question form, one by one.</a:t>
            </a:r>
          </a:p>
          <a:p>
            <a:r>
              <a:rPr lang="en-US" dirty="0"/>
              <a:t>One voted is for finished all questionnaire, giving summary to the user.</a:t>
            </a:r>
          </a:p>
          <a:p>
            <a:r>
              <a:rPr lang="en-US" dirty="0"/>
              <a:t>After finished all questions, show the summary 5 seconds then refresh user to homepage. (need add JavaScript code)</a:t>
            </a:r>
          </a:p>
          <a:p>
            <a:r>
              <a:rPr lang="en-US" dirty="0"/>
              <a:t>If a user key in participate URL directly not starting from the beginning, redirect the user to first page, ask for user name.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0849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0EFB7-1AF4-4FB4-A8B8-5B9211FB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39982"/>
          </a:xfrm>
        </p:spPr>
        <p:txBody>
          <a:bodyPr/>
          <a:lstStyle/>
          <a:p>
            <a:r>
              <a:rPr lang="en-US" dirty="0"/>
              <a:t>Session, user, cookie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49AA8-3177-455A-A317-C68673E96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79872"/>
            <a:ext cx="10058400" cy="1944564"/>
          </a:xfrm>
        </p:spPr>
        <p:txBody>
          <a:bodyPr>
            <a:normAutofit/>
          </a:bodyPr>
          <a:lstStyle/>
          <a:p>
            <a:r>
              <a:rPr lang="en-US" dirty="0"/>
              <a:t>Three items here:</a:t>
            </a:r>
          </a:p>
          <a:p>
            <a:pPr lvl="1"/>
            <a:r>
              <a:rPr lang="en-US" dirty="0"/>
              <a:t>Session, User, Cookie.</a:t>
            </a:r>
          </a:p>
          <a:p>
            <a:r>
              <a:rPr lang="en-US" dirty="0"/>
              <a:t>Typical </a:t>
            </a:r>
            <a:r>
              <a:rPr lang="en-US" dirty="0" err="1"/>
              <a:t>senarios</a:t>
            </a:r>
            <a:r>
              <a:rPr lang="en-US" dirty="0"/>
              <a:t>:</a:t>
            </a: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A197FF-02A7-4DB1-819E-1DA3FEDAD399}"/>
              </a:ext>
            </a:extLst>
          </p:cNvPr>
          <p:cNvSpPr txBox="1"/>
          <p:nvPr/>
        </p:nvSpPr>
        <p:spPr>
          <a:xfrm>
            <a:off x="1677880" y="2885237"/>
            <a:ext cx="2299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 login, fresh browser with no cookie, start browsing</a:t>
            </a:r>
            <a:endParaRPr lang="en-MY" sz="1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84BFA5A-AF5B-48C5-BBEA-025503D86BB8}"/>
              </a:ext>
            </a:extLst>
          </p:cNvPr>
          <p:cNvCxnSpPr>
            <a:stCxn id="5" idx="3"/>
          </p:cNvCxnSpPr>
          <p:nvPr/>
        </p:nvCxnSpPr>
        <p:spPr>
          <a:xfrm flipV="1">
            <a:off x="3977196" y="3116069"/>
            <a:ext cx="9410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ECAF73-6427-4DF0-A53B-85CFABFFF798}"/>
              </a:ext>
            </a:extLst>
          </p:cNvPr>
          <p:cNvSpPr txBox="1"/>
          <p:nvPr/>
        </p:nvSpPr>
        <p:spPr>
          <a:xfrm>
            <a:off x="5126852" y="2814212"/>
            <a:ext cx="5686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Server record a session. Send to browser cookie data and keeps the </a:t>
            </a:r>
            <a:r>
              <a:rPr lang="en-US" sz="1200" dirty="0" err="1"/>
              <a:t>session_id</a:t>
            </a:r>
            <a:r>
              <a:rPr lang="en-US" sz="1200" dirty="0"/>
              <a:t>. Browser should accept cookie data and use in any further requests. Each time user add one item will add the server side </a:t>
            </a:r>
            <a:r>
              <a:rPr lang="en-US" sz="1200" dirty="0" err="1"/>
              <a:t>session_data</a:t>
            </a:r>
            <a:endParaRPr lang="en-MY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E5A1B2-1D64-4F56-84EF-6658E9BFE4AC}"/>
              </a:ext>
            </a:extLst>
          </p:cNvPr>
          <p:cNvSpPr txBox="1"/>
          <p:nvPr/>
        </p:nvSpPr>
        <p:spPr>
          <a:xfrm>
            <a:off x="1677880" y="3751782"/>
            <a:ext cx="2299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Then user login</a:t>
            </a:r>
            <a:endParaRPr lang="en-MY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CBD704-73F9-4BA0-A80A-30C1DEF98B7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977196" y="3890282"/>
            <a:ext cx="941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45E7E3E-58C4-4147-BD9D-6470DB77FC41}"/>
              </a:ext>
            </a:extLst>
          </p:cNvPr>
          <p:cNvSpPr txBox="1"/>
          <p:nvPr/>
        </p:nvSpPr>
        <p:spPr>
          <a:xfrm>
            <a:off x="5126853" y="3609733"/>
            <a:ext cx="5393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Server record </a:t>
            </a:r>
            <a:r>
              <a:rPr lang="en-US" sz="1200" dirty="0" err="1"/>
              <a:t>user_id</a:t>
            </a:r>
            <a:r>
              <a:rPr lang="en-US" sz="1200" dirty="0"/>
              <a:t> in cookie data and possibly next time no need login again if cookie not expire.</a:t>
            </a:r>
          </a:p>
          <a:p>
            <a:r>
              <a:rPr lang="en-US" sz="1200" dirty="0" err="1"/>
              <a:t>Session_data</a:t>
            </a:r>
            <a:r>
              <a:rPr lang="en-US" sz="1200" dirty="0"/>
              <a:t> moved to under </a:t>
            </a:r>
            <a:r>
              <a:rPr lang="en-US" sz="1200" dirty="0" err="1"/>
              <a:t>user_account</a:t>
            </a:r>
            <a:r>
              <a:rPr lang="en-US" sz="1200" dirty="0"/>
              <a:t> (shopping cart items moved into </a:t>
            </a:r>
            <a:r>
              <a:rPr lang="en-US" sz="1200" dirty="0" err="1"/>
              <a:t>user_account</a:t>
            </a:r>
            <a:r>
              <a:rPr lang="en-US" sz="1200" dirty="0"/>
              <a:t> so next time user comes again all item still there). The session was attached with a specific user, so every further action of this session will be reflected to the user account data.</a:t>
            </a:r>
            <a:endParaRPr lang="en-MY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4606E2-5208-4BAF-A7DA-2170939B0AC9}"/>
              </a:ext>
            </a:extLst>
          </p:cNvPr>
          <p:cNvSpPr txBox="1"/>
          <p:nvPr/>
        </p:nvSpPr>
        <p:spPr>
          <a:xfrm>
            <a:off x="1677880" y="4943069"/>
            <a:ext cx="2299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If user not login and close browser</a:t>
            </a:r>
            <a:endParaRPr lang="en-MY" sz="1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94E821-87E6-4227-A796-40480A95D71A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977196" y="5173902"/>
            <a:ext cx="941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8345297-BB9F-4DF1-A5FB-999C129FFC90}"/>
              </a:ext>
            </a:extLst>
          </p:cNvPr>
          <p:cNvSpPr txBox="1"/>
          <p:nvPr/>
        </p:nvSpPr>
        <p:spPr>
          <a:xfrm>
            <a:off x="5126853" y="4943064"/>
            <a:ext cx="5153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After silent for certain time server removes session, invalid the cookie and session. If user comes back again start like fresh new.</a:t>
            </a:r>
            <a:endParaRPr lang="en-MY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48F4B1-54AA-467D-A142-5228904035A2}"/>
              </a:ext>
            </a:extLst>
          </p:cNvPr>
          <p:cNvSpPr txBox="1"/>
          <p:nvPr/>
        </p:nvSpPr>
        <p:spPr>
          <a:xfrm>
            <a:off x="1670483" y="5557108"/>
            <a:ext cx="2299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If user login and then close browser</a:t>
            </a:r>
            <a:endParaRPr lang="en-MY" sz="12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8D025FC-350B-40CF-8F12-AE926F4DBF3D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969799" y="5787941"/>
            <a:ext cx="941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6E2F07E-E801-4EBF-AC4E-5E919360422B}"/>
              </a:ext>
            </a:extLst>
          </p:cNvPr>
          <p:cNvSpPr txBox="1"/>
          <p:nvPr/>
        </p:nvSpPr>
        <p:spPr>
          <a:xfrm>
            <a:off x="5119456" y="5557103"/>
            <a:ext cx="5400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After silent for certain time server removes session.</a:t>
            </a:r>
          </a:p>
          <a:p>
            <a:r>
              <a:rPr lang="en-US" sz="1200" dirty="0"/>
              <a:t>But data modified in </a:t>
            </a:r>
            <a:r>
              <a:rPr lang="en-US" sz="1200" dirty="0" err="1"/>
              <a:t>user_account</a:t>
            </a:r>
            <a:r>
              <a:rPr lang="en-US" sz="1200" dirty="0"/>
              <a:t> remains. Cookie data of user normally has a expire time of many days.</a:t>
            </a:r>
            <a:endParaRPr lang="en-MY" sz="12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200E3F8-2A84-44D1-9E29-B199C59447C0}"/>
              </a:ext>
            </a:extLst>
          </p:cNvPr>
          <p:cNvSpPr txBox="1">
            <a:spLocks/>
          </p:cNvSpPr>
          <p:nvPr/>
        </p:nvSpPr>
        <p:spPr>
          <a:xfrm>
            <a:off x="4113319" y="1497661"/>
            <a:ext cx="7498673" cy="1048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Cookie is a method of keeping data. Server gives cookie data and Browser need keep it in every request so that server can read it.</a:t>
            </a:r>
          </a:p>
          <a:p>
            <a:pPr marL="0" indent="0">
              <a:buNone/>
            </a:pPr>
            <a:r>
              <a:rPr lang="en-US" dirty="0"/>
              <a:t>Session is not necessarily attached with specific user. After user authenticate success then this user is a session.</a:t>
            </a:r>
          </a:p>
        </p:txBody>
      </p:sp>
    </p:spTree>
    <p:extLst>
      <p:ext uri="{BB962C8B-B14F-4D97-AF65-F5344CB8AC3E}">
        <p14:creationId xmlns:p14="http://schemas.microsoft.com/office/powerpoint/2010/main" val="3599348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21E14-480B-47C9-B0B2-521BC4270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Session settings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2234A-E92B-49C5-B9D5-7B55F4C61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browser close, session will expire and browser will invalid the cookie</a:t>
            </a:r>
          </a:p>
          <a:p>
            <a:r>
              <a:rPr lang="en-US" dirty="0"/>
              <a:t>When session more than 10s no activities, session will expire, browser will invalid the cookie</a:t>
            </a:r>
          </a:p>
          <a:p>
            <a:r>
              <a:rPr lang="en-US" dirty="0"/>
              <a:t>Whenever there is a request, session will be extended</a:t>
            </a: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751F02-AE11-4F93-8682-05591A4ED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011" y="4032301"/>
            <a:ext cx="4925112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3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3CF03DD-6A65-485E-A6A2-291779E06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710" y="3014960"/>
            <a:ext cx="7573432" cy="36866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B0EFB7-1AF4-4FB4-A8B8-5B9211FBC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one button in homepage to start answering questionnaire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49AA8-3177-455A-A317-C68673E96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012409"/>
          </a:xfrm>
        </p:spPr>
        <p:txBody>
          <a:bodyPr/>
          <a:lstStyle/>
          <a:p>
            <a:r>
              <a:rPr lang="en-US" dirty="0"/>
              <a:t>Add a link, which will start answer the questionnaire when clicked. (ask for user name as the first step if user is first time answering all questions.)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E06CCC-B80B-4C99-A416-826481E1A2AA}"/>
              </a:ext>
            </a:extLst>
          </p:cNvPr>
          <p:cNvSpPr/>
          <p:nvPr/>
        </p:nvSpPr>
        <p:spPr>
          <a:xfrm>
            <a:off x="2379454" y="5557422"/>
            <a:ext cx="6444949" cy="9055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04067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103EA-0D05-4E73-A143-3F60F9511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url</a:t>
            </a:r>
            <a:r>
              <a:rPr lang="en-US" dirty="0"/>
              <a:t> conf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25B662-3D46-4A9B-ABA5-92B8369F5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080" y="3665491"/>
            <a:ext cx="5992061" cy="87642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5C67BB-1C16-4A88-BD91-F41391618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968021"/>
          </a:xfrm>
        </p:spPr>
        <p:txBody>
          <a:bodyPr/>
          <a:lstStyle/>
          <a:p>
            <a:r>
              <a:rPr lang="en-US" dirty="0" err="1"/>
              <a:t>QuestionApp</a:t>
            </a:r>
            <a:r>
              <a:rPr lang="en-US" dirty="0"/>
              <a:t>/urls.py, config for new </a:t>
            </a:r>
            <a:r>
              <a:rPr lang="en-US" dirty="0" err="1"/>
              <a:t>url</a:t>
            </a:r>
            <a:r>
              <a:rPr lang="en-US" dirty="0"/>
              <a:t> handling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64675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8956-5174-4E63-9EE2-BBF79E13B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5800"/>
            <a:ext cx="2645728" cy="160934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Get_user_name</a:t>
            </a:r>
            <a:r>
              <a:rPr lang="en-US" dirty="0"/>
              <a:t> view</a:t>
            </a:r>
            <a:endParaRPr lang="en-MY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61C477-03DE-4ECD-AD75-958E6C044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60979"/>
            <a:ext cx="2365810" cy="968021"/>
          </a:xfrm>
        </p:spPr>
        <p:txBody>
          <a:bodyPr/>
          <a:lstStyle/>
          <a:p>
            <a:r>
              <a:rPr lang="en-US" dirty="0" err="1"/>
              <a:t>QuestionApp</a:t>
            </a:r>
            <a:r>
              <a:rPr lang="en-US" dirty="0"/>
              <a:t>/views.py, add new view function</a:t>
            </a:r>
            <a:endParaRPr lang="en-MY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B24C97-AD44-499B-AF05-3E6A208E4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936" y="0"/>
            <a:ext cx="92110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39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8956-5174-4E63-9EE2-BBF79E13B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5800"/>
            <a:ext cx="2645728" cy="160934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Get_user_name</a:t>
            </a:r>
            <a:r>
              <a:rPr lang="en-US" dirty="0"/>
              <a:t> template</a:t>
            </a:r>
            <a:endParaRPr lang="en-MY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5E678A-C53E-46E4-857D-FBCCD24CC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60979"/>
            <a:ext cx="2645728" cy="1498462"/>
          </a:xfrm>
        </p:spPr>
        <p:txBody>
          <a:bodyPr>
            <a:normAutofit/>
          </a:bodyPr>
          <a:lstStyle/>
          <a:p>
            <a:r>
              <a:rPr lang="en-US" dirty="0" err="1"/>
              <a:t>QuestionApp</a:t>
            </a:r>
            <a:r>
              <a:rPr lang="en-US" dirty="0"/>
              <a:t>/template/</a:t>
            </a:r>
            <a:r>
              <a:rPr lang="en-US" dirty="0" err="1"/>
              <a:t>QuestioApp</a:t>
            </a:r>
            <a:r>
              <a:rPr lang="en-US" dirty="0"/>
              <a:t>/, add new template file</a:t>
            </a:r>
            <a:endParaRPr lang="en-MY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2436B5-39FC-44C1-8840-4CC31858B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839" y="685800"/>
            <a:ext cx="8173591" cy="55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17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8956-5174-4E63-9EE2-BBF79E13B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5800"/>
            <a:ext cx="2645728" cy="1609344"/>
          </a:xfrm>
        </p:spPr>
        <p:txBody>
          <a:bodyPr>
            <a:normAutofit/>
          </a:bodyPr>
          <a:lstStyle/>
          <a:p>
            <a:r>
              <a:rPr lang="en-US" dirty="0"/>
              <a:t>Voting view</a:t>
            </a:r>
            <a:endParaRPr lang="en-MY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61C477-03DE-4ECD-AD75-958E6C044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60979"/>
            <a:ext cx="2365810" cy="968021"/>
          </a:xfrm>
        </p:spPr>
        <p:txBody>
          <a:bodyPr/>
          <a:lstStyle/>
          <a:p>
            <a:r>
              <a:rPr lang="en-US" dirty="0" err="1"/>
              <a:t>QuestionApp</a:t>
            </a:r>
            <a:r>
              <a:rPr lang="en-US" dirty="0"/>
              <a:t>/views.py, add new view function</a:t>
            </a:r>
            <a:endParaRPr lang="en-MY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8EB3D4-0AAB-4E24-B2E4-B9C268116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237" y="1104575"/>
            <a:ext cx="8516539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446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2095</TotalTime>
  <Words>758</Words>
  <Application>Microsoft Office PowerPoint</Application>
  <PresentationFormat>Widescreen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Cascadia Mono</vt:lpstr>
      <vt:lpstr>Rockwell</vt:lpstr>
      <vt:lpstr>Rockwell Condensed</vt:lpstr>
      <vt:lpstr>Wingdings</vt:lpstr>
      <vt:lpstr>Wood Type</vt:lpstr>
      <vt:lpstr>Python Webapp Programming</vt:lpstr>
      <vt:lpstr>Design requirements of how user participate the questionnaire</vt:lpstr>
      <vt:lpstr>Session, user, cookie</vt:lpstr>
      <vt:lpstr>Add Session settings</vt:lpstr>
      <vt:lpstr>Add one button in homepage to start answering questionnaire</vt:lpstr>
      <vt:lpstr>url conf</vt:lpstr>
      <vt:lpstr>Get_user_name view</vt:lpstr>
      <vt:lpstr>Get_user_name template</vt:lpstr>
      <vt:lpstr>Voting view</vt:lpstr>
      <vt:lpstr>Voting template</vt:lpstr>
      <vt:lpstr>Voted view</vt:lpstr>
      <vt:lpstr>Voted template</vt:lpstr>
      <vt:lpstr>Push to repo, deploy to Heroku cloud</vt:lpstr>
      <vt:lpstr>Check the process</vt:lpstr>
      <vt:lpstr>Other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Lixiang</dc:creator>
  <cp:lastModifiedBy>Li Lixiang</cp:lastModifiedBy>
  <cp:revision>6</cp:revision>
  <dcterms:created xsi:type="dcterms:W3CDTF">2021-08-28T02:34:04Z</dcterms:created>
  <dcterms:modified xsi:type="dcterms:W3CDTF">2021-11-16T06:15:36Z</dcterms:modified>
</cp:coreProperties>
</file>