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10" r:id="rId3"/>
    <p:sldId id="311" r:id="rId4"/>
    <p:sldId id="312" r:id="rId5"/>
    <p:sldId id="320" r:id="rId6"/>
    <p:sldId id="314" r:id="rId7"/>
    <p:sldId id="313" r:id="rId8"/>
    <p:sldId id="315" r:id="rId9"/>
    <p:sldId id="317" r:id="rId10"/>
    <p:sldId id="316" r:id="rId11"/>
    <p:sldId id="318" r:id="rId12"/>
    <p:sldId id="319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1F2"/>
    <a:srgbClr val="95E3F3"/>
    <a:srgbClr val="AC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3D90D-8118-4F8B-A993-017911A0DDAA}" v="69" dt="2021-11-16T09:27:5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 sldOrd">
      <pc:chgData name="Li Lixiang" userId="6104bbfcb56aea79" providerId="LiveId" clId="{6CC3D90D-8118-4F8B-A993-017911A0DDAA}" dt="2021-11-16T09:28:00.693" v="4768" actId="14100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11-09T02:46:07.656" v="4421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6CC3D90D-8118-4F8B-A993-017911A0DDAA}" dt="2021-11-09T02:46:07.656" v="4421" actId="20577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6CC3D90D-8118-4F8B-A993-017911A0DDAA}" dt="2021-10-18T04:27:36.298" v="4336" actId="20577"/>
          <ac:spMkLst>
            <pc:docMk/>
            <pc:sldMk cId="3616968247" sldId="309"/>
            <ac:spMk id="5" creationId="{8701067B-6168-4936-8855-20D516C2BE3E}"/>
          </ac:spMkLst>
        </pc:spChg>
      </pc:sldChg>
      <pc:sldChg chg="modSp new mod">
        <pc:chgData name="Li Lixiang" userId="6104bbfcb56aea79" providerId="LiveId" clId="{6CC3D90D-8118-4F8B-A993-017911A0DDAA}" dt="2021-11-15T12:13:27.326" v="4455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11-15T12:13:27.326" v="4455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delSp modSp new mod">
        <pc:chgData name="Li Lixiang" userId="6104bbfcb56aea79" providerId="LiveId" clId="{6CC3D90D-8118-4F8B-A993-017911A0DDAA}" dt="2021-11-15T05:38:51.811" v="4449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11-15T05:38:40.600" v="4446" actId="27636"/>
          <ac:spMkLst>
            <pc:docMk/>
            <pc:sldMk cId="1863198769" sldId="311"/>
            <ac:spMk id="3" creationId="{141304BE-6BF6-4A85-92C6-F79F868F3080}"/>
          </ac:spMkLst>
        </pc:spChg>
        <pc:spChg chg="add del mod ord">
          <ac:chgData name="Li Lixiang" userId="6104bbfcb56aea79" providerId="LiveId" clId="{6CC3D90D-8118-4F8B-A993-017911A0DDAA}" dt="2021-09-26T06:06:56.881" v="4286" actId="478"/>
          <ac:spMkLst>
            <pc:docMk/>
            <pc:sldMk cId="1863198769" sldId="311"/>
            <ac:spMk id="4" creationId="{D8059DE7-D4C8-4EE9-8D70-A7C8DDE77EB9}"/>
          </ac:spMkLst>
        </pc:spChg>
        <pc:spChg chg="add mod ord">
          <ac:chgData name="Li Lixiang" userId="6104bbfcb56aea79" providerId="LiveId" clId="{6CC3D90D-8118-4F8B-A993-017911A0DDAA}" dt="2021-11-15T05:38:51.811" v="4449" actId="1076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11-15T05:38:43.669" v="4447" actId="1076"/>
          <ac:spMkLst>
            <pc:docMk/>
            <pc:sldMk cId="1863198769" sldId="311"/>
            <ac:spMk id="7" creationId="{00A0554A-8382-4E84-B6A5-C67034CA0E73}"/>
          </ac:spMkLst>
        </pc:spChg>
        <pc:picChg chg="add del mod">
          <ac:chgData name="Li Lixiang" userId="6104bbfcb56aea79" providerId="LiveId" clId="{6CC3D90D-8118-4F8B-A993-017911A0DDAA}" dt="2021-09-26T06:06:20.535" v="4278" actId="478"/>
          <ac:picMkLst>
            <pc:docMk/>
            <pc:sldMk cId="1863198769" sldId="311"/>
            <ac:picMk id="5" creationId="{E9B8DA7C-0123-4C49-BBC9-8CB71EF026DD}"/>
          </ac:picMkLst>
        </pc:picChg>
        <pc:picChg chg="add mod ord">
          <ac:chgData name="Li Lixiang" userId="6104bbfcb56aea79" providerId="LiveId" clId="{6CC3D90D-8118-4F8B-A993-017911A0DDAA}" dt="2021-11-15T05:38:45.605" v="4448" actId="1076"/>
          <ac:picMkLst>
            <pc:docMk/>
            <pc:sldMk cId="1863198769" sldId="311"/>
            <ac:picMk id="9" creationId="{073EB200-55BF-4461-B9BB-11CF594F169D}"/>
          </ac:picMkLst>
        </pc:picChg>
      </pc:sldChg>
      <pc:sldChg chg="addSp delSp modSp new mod">
        <pc:chgData name="Li Lixiang" userId="6104bbfcb56aea79" providerId="LiveId" clId="{6CC3D90D-8118-4F8B-A993-017911A0DDAA}" dt="2021-11-16T07:52:04.494" v="4611" actId="207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11-16T07:51:40.398" v="4607" actId="20577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11-16T07:52:04.494" v="4611" actId="207"/>
          <ac:spMkLst>
            <pc:docMk/>
            <pc:sldMk cId="3125501235" sldId="312"/>
            <ac:spMk id="7" creationId="{3B5F57CB-84FE-4A50-B1DF-4C7B33993149}"/>
          </ac:spMkLst>
        </pc:spChg>
        <pc:spChg chg="add del mod">
          <ac:chgData name="Li Lixiang" userId="6104bbfcb56aea79" providerId="LiveId" clId="{6CC3D90D-8118-4F8B-A993-017911A0DDAA}" dt="2021-11-16T07:51:23.443" v="4599" actId="478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mod modCrop">
          <ac:chgData name="Li Lixiang" userId="6104bbfcb56aea79" providerId="LiveId" clId="{6CC3D90D-8118-4F8B-A993-017911A0DDAA}" dt="2021-11-16T07:51:52.898" v="4609" actId="1076"/>
          <ac:picMkLst>
            <pc:docMk/>
            <pc:sldMk cId="3125501235" sldId="312"/>
            <ac:picMk id="6" creationId="{0C2A7E14-2B11-471C-8718-158DCC4846F6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del mod ord">
          <ac:chgData name="Li Lixiang" userId="6104bbfcb56aea79" providerId="LiveId" clId="{6CC3D90D-8118-4F8B-A993-017911A0DDAA}" dt="2021-11-16T07:51:23.443" v="4599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11-16T09:25:13.920" v="4754" actId="208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11-09T02:42:12.560" v="4395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11-16T09:24:54.362" v="4752" actId="20577"/>
          <ac:spMkLst>
            <pc:docMk/>
            <pc:sldMk cId="4222901175" sldId="315"/>
            <ac:spMk id="10" creationId="{DF6F27BB-10BD-4D3E-8190-7DC663143873}"/>
          </ac:spMkLst>
        </pc:spChg>
        <pc:spChg chg="add mod">
          <ac:chgData name="Li Lixiang" userId="6104bbfcb56aea79" providerId="LiveId" clId="{6CC3D90D-8118-4F8B-A993-017911A0DDAA}" dt="2021-11-16T09:23:43.496" v="4620" actId="1035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11-16T09:23:43.496" v="4620" actId="1035"/>
          <ac:picMkLst>
            <pc:docMk/>
            <pc:sldMk cId="4222901175" sldId="315"/>
            <ac:picMk id="11" creationId="{BCB8F241-42D3-45B5-A5F9-0AD2E00D14A5}"/>
          </ac:picMkLst>
        </pc:picChg>
        <pc:cxnChg chg="add mod">
          <ac:chgData name="Li Lixiang" userId="6104bbfcb56aea79" providerId="LiveId" clId="{6CC3D90D-8118-4F8B-A993-017911A0DDAA}" dt="2021-11-16T09:25:13.920" v="4754" actId="208"/>
          <ac:cxnSpMkLst>
            <pc:docMk/>
            <pc:sldMk cId="4222901175" sldId="315"/>
            <ac:cxnSpMk id="6" creationId="{F70DC16E-EDD9-4C9F-B1C2-143403AF4C84}"/>
          </ac:cxnSpMkLst>
        </pc:cxnChg>
      </pc:sldChg>
      <pc:sldChg chg="addSp delSp modSp new mod">
        <pc:chgData name="Li Lixiang" userId="6104bbfcb56aea79" providerId="LiveId" clId="{6CC3D90D-8118-4F8B-A993-017911A0DDAA}" dt="2021-11-16T09:26:25.316" v="4765" actId="1076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del mod">
          <ac:chgData name="Li Lixiang" userId="6104bbfcb56aea79" providerId="LiveId" clId="{6CC3D90D-8118-4F8B-A993-017911A0DDAA}" dt="2021-11-16T09:25:32.529" v="4756"/>
          <ac:spMkLst>
            <pc:docMk/>
            <pc:sldMk cId="3127263991" sldId="316"/>
            <ac:spMk id="8" creationId="{B7EEBFA1-D977-4BEE-B3C4-C9D6F56C84E3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spChg chg="add mod">
          <ac:chgData name="Li Lixiang" userId="6104bbfcb56aea79" providerId="LiveId" clId="{6CC3D90D-8118-4F8B-A993-017911A0DDAA}" dt="2021-11-16T09:26:21.635" v="4764" actId="1076"/>
          <ac:spMkLst>
            <pc:docMk/>
            <pc:sldMk cId="3127263991" sldId="316"/>
            <ac:spMk id="11" creationId="{5D64BDE0-AAD0-4A37-A505-91DDADC92866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 ord">
          <ac:chgData name="Li Lixiang" userId="6104bbfcb56aea79" providerId="LiveId" clId="{6CC3D90D-8118-4F8B-A993-017911A0DDAA}" dt="2021-09-26T06:08:03.777" v="4291" actId="1076"/>
          <ac:picMkLst>
            <pc:docMk/>
            <pc:sldMk cId="3127263991" sldId="316"/>
            <ac:picMk id="7" creationId="{491A4B7B-C346-40A0-BE21-71CD56C94CD5}"/>
          </ac:picMkLst>
        </pc:picChg>
        <pc:picChg chg="add del mod">
          <ac:chgData name="Li Lixiang" userId="6104bbfcb56aea79" providerId="LiveId" clId="{6CC3D90D-8118-4F8B-A993-017911A0DDAA}" dt="2021-09-26T06:07:54.458" v="4288" actId="478"/>
          <ac:picMkLst>
            <pc:docMk/>
            <pc:sldMk cId="3127263991" sldId="316"/>
            <ac:picMk id="8" creationId="{A9FA8B80-C077-44DC-B949-9C8208C8A204}"/>
          </ac:picMkLst>
        </pc:picChg>
        <pc:cxnChg chg="add del mod">
          <ac:chgData name="Li Lixiang" userId="6104bbfcb56aea79" providerId="LiveId" clId="{6CC3D90D-8118-4F8B-A993-017911A0DDAA}" dt="2021-11-16T09:25:32.529" v="4756"/>
          <ac:cxnSpMkLst>
            <pc:docMk/>
            <pc:sldMk cId="3127263991" sldId="316"/>
            <ac:cxnSpMk id="10" creationId="{19FE9046-4B2F-4D7F-9C92-21889C535B51}"/>
          </ac:cxnSpMkLst>
        </pc:cxnChg>
        <pc:cxnChg chg="add mod">
          <ac:chgData name="Li Lixiang" userId="6104bbfcb56aea79" providerId="LiveId" clId="{6CC3D90D-8118-4F8B-A993-017911A0DDAA}" dt="2021-11-16T09:26:25.316" v="4765" actId="1076"/>
          <ac:cxnSpMkLst>
            <pc:docMk/>
            <pc:sldMk cId="3127263991" sldId="316"/>
            <ac:cxnSpMk id="12" creationId="{C13826DE-B1A3-4CB6-87B5-E0F0735E8487}"/>
          </ac:cxnSpMkLst>
        </pc:cxnChg>
      </pc:sldChg>
      <pc:sldChg chg="addSp delSp modSp add mod ord">
        <pc:chgData name="Li Lixiang" userId="6104bbfcb56aea79" providerId="LiveId" clId="{6CC3D90D-8118-4F8B-A993-017911A0DDAA}" dt="2021-11-16T09:25:47.617" v="4761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11-16T09:25:38.868" v="4758" actId="1076"/>
          <ac:spMkLst>
            <pc:docMk/>
            <pc:sldMk cId="2298238761" sldId="317"/>
            <ac:spMk id="5" creationId="{CAD150B4-EB7A-4BD2-AFF6-5533407E71DB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  <pc:cxnChg chg="add mod">
          <ac:chgData name="Li Lixiang" userId="6104bbfcb56aea79" providerId="LiveId" clId="{6CC3D90D-8118-4F8B-A993-017911A0DDAA}" dt="2021-11-16T09:25:43.827" v="4759" actId="1076"/>
          <ac:cxnSpMkLst>
            <pc:docMk/>
            <pc:sldMk cId="2298238761" sldId="317"/>
            <ac:cxnSpMk id="6" creationId="{D3F22D86-A115-4EB2-A300-36F37E2F1F71}"/>
          </ac:cxnSpMkLst>
        </pc:cxnChg>
      </pc:sldChg>
      <pc:sldChg chg="addSp delSp modSp add mod">
        <pc:chgData name="Li Lixiang" userId="6104bbfcb56aea79" providerId="LiveId" clId="{6CC3D90D-8118-4F8B-A993-017911A0DDAA}" dt="2021-11-16T09:28:00.693" v="4768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  <pc:cxnChg chg="add mod">
          <ac:chgData name="Li Lixiang" userId="6104bbfcb56aea79" providerId="LiveId" clId="{6CC3D90D-8118-4F8B-A993-017911A0DDAA}" dt="2021-11-16T09:28:00.693" v="4768" actId="14100"/>
          <ac:cxnSpMkLst>
            <pc:docMk/>
            <pc:sldMk cId="1438882001" sldId="318"/>
            <ac:cxnSpMk id="7" creationId="{BD5E20BB-00D3-45BF-8D33-5940DAB89EC8}"/>
          </ac:cxnSpMkLst>
        </pc:cxn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  <pc:sldChg chg="delSp modSp add mod">
        <pc:chgData name="Li Lixiang" userId="6104bbfcb56aea79" providerId="LiveId" clId="{6CC3D90D-8118-4F8B-A993-017911A0DDAA}" dt="2021-11-16T07:51:11.242" v="4573" actId="1076"/>
        <pc:sldMkLst>
          <pc:docMk/>
          <pc:sldMk cId="3134881837" sldId="320"/>
        </pc:sldMkLst>
        <pc:spChg chg="mod">
          <ac:chgData name="Li Lixiang" userId="6104bbfcb56aea79" providerId="LiveId" clId="{6CC3D90D-8118-4F8B-A993-017911A0DDAA}" dt="2021-11-16T07:51:05.217" v="4572" actId="6549"/>
          <ac:spMkLst>
            <pc:docMk/>
            <pc:sldMk cId="3134881837" sldId="320"/>
            <ac:spMk id="3" creationId="{B717ABF5-4B93-4344-8134-FEA09A3B53EA}"/>
          </ac:spMkLst>
        </pc:spChg>
        <pc:spChg chg="mod">
          <ac:chgData name="Li Lixiang" userId="6104bbfcb56aea79" providerId="LiveId" clId="{6CC3D90D-8118-4F8B-A993-017911A0DDAA}" dt="2021-11-16T07:51:11.242" v="4573" actId="1076"/>
          <ac:spMkLst>
            <pc:docMk/>
            <pc:sldMk cId="3134881837" sldId="320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11-16T07:50:53.026" v="4507" actId="478"/>
          <ac:picMkLst>
            <pc:docMk/>
            <pc:sldMk cId="3134881837" sldId="320"/>
            <ac:picMk id="5" creationId="{EA7B274C-8DFD-49D4-9016-E11B267FDA81}"/>
          </ac:picMkLst>
        </pc:picChg>
        <pc:picChg chg="del">
          <ac:chgData name="Li Lixiang" userId="6104bbfcb56aea79" providerId="LiveId" clId="{6CC3D90D-8118-4F8B-A993-017911A0DDAA}" dt="2021-11-16T07:50:52.304" v="4506" actId="478"/>
          <ac:picMkLst>
            <pc:docMk/>
            <pc:sldMk cId="3134881837" sldId="320"/>
            <ac:picMk id="6" creationId="{0C2A7E14-2B11-471C-8718-158DCC4846F6}"/>
          </ac:picMkLst>
        </pc:picChg>
        <pc:picChg chg="mod">
          <ac:chgData name="Li Lixiang" userId="6104bbfcb56aea79" providerId="LiveId" clId="{6CC3D90D-8118-4F8B-A993-017911A0DDAA}" dt="2021-11-16T07:51:11.242" v="4573" actId="1076"/>
          <ac:picMkLst>
            <pc:docMk/>
            <pc:sldMk cId="3134881837" sldId="320"/>
            <ac:picMk id="10" creationId="{4B1AD44D-332F-43B0-BD82-C149E8DAD636}"/>
          </ac:picMkLst>
        </pc:pic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--AAA, Authenticate, Authorization, Accounting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1A4B7B-C346-40A0-BE21-71CD56C9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16" y="4341403"/>
            <a:ext cx="5325218" cy="1314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user app, then create new view to handle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56432"/>
          </a:xfrm>
        </p:spPr>
        <p:txBody>
          <a:bodyPr>
            <a:normAutofit/>
          </a:bodyPr>
          <a:lstStyle/>
          <a:p>
            <a:r>
              <a:rPr lang="en-US" dirty="0"/>
              <a:t>New app 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urls.py for the new app</a:t>
            </a:r>
          </a:p>
          <a:p>
            <a:endParaRPr lang="en-US" dirty="0"/>
          </a:p>
          <a:p>
            <a:r>
              <a:rPr lang="en-MY" dirty="0"/>
              <a:t>In site </a:t>
            </a:r>
            <a:r>
              <a:rPr lang="en-MY" dirty="0" err="1"/>
              <a:t>urls</a:t>
            </a:r>
            <a:r>
              <a:rPr lang="en-MY" dirty="0"/>
              <a:t> include this app </a:t>
            </a:r>
            <a:r>
              <a:rPr lang="en-MY" dirty="0" err="1"/>
              <a:t>urls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4AFF98-FBF3-4922-A6AA-0AC8D5EB137E}"/>
              </a:ext>
            </a:extLst>
          </p:cNvPr>
          <p:cNvSpPr txBox="1">
            <a:spLocks/>
          </p:cNvSpPr>
          <p:nvPr/>
        </p:nvSpPr>
        <p:spPr>
          <a:xfrm>
            <a:off x="3718559" y="2151888"/>
            <a:ext cx="7280681" cy="115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user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5C60-EF9E-44F8-BBCF-7ED9360D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86" y="3302859"/>
            <a:ext cx="4677428" cy="819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1702C2-6010-41B0-9BE6-C4E76B123348}"/>
              </a:ext>
            </a:extLst>
          </p:cNvPr>
          <p:cNvSpPr/>
          <p:nvPr/>
        </p:nvSpPr>
        <p:spPr>
          <a:xfrm>
            <a:off x="5494020" y="4762500"/>
            <a:ext cx="4251960" cy="236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64BDE0-AAD0-4A37-A505-91DDADC92866}"/>
              </a:ext>
            </a:extLst>
          </p:cNvPr>
          <p:cNvSpPr txBox="1">
            <a:spLocks/>
          </p:cNvSpPr>
          <p:nvPr/>
        </p:nvSpPr>
        <p:spPr>
          <a:xfrm>
            <a:off x="940840" y="5998937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826DE-B1A3-4CB6-87B5-E0F0735E8487}"/>
              </a:ext>
            </a:extLst>
          </p:cNvPr>
          <p:cNvCxnSpPr/>
          <p:nvPr/>
        </p:nvCxnSpPr>
        <p:spPr>
          <a:xfrm>
            <a:off x="1436370" y="3486712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6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home link to use this new login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9"/>
            <a:ext cx="10058400" cy="1307592"/>
          </a:xfrm>
        </p:spPr>
        <p:txBody>
          <a:bodyPr>
            <a:normAutofit/>
          </a:bodyPr>
          <a:lstStyle/>
          <a:p>
            <a:r>
              <a:rPr lang="en-US" dirty="0"/>
              <a:t>We use our created </a:t>
            </a:r>
            <a:r>
              <a:rPr lang="en-US" dirty="0" err="1"/>
              <a:t>LoginView</a:t>
            </a:r>
            <a:r>
              <a:rPr lang="en-US" dirty="0"/>
              <a:t>, but use Django default </a:t>
            </a:r>
            <a:r>
              <a:rPr lang="en-US" dirty="0" err="1"/>
              <a:t>LogoutView</a:t>
            </a:r>
            <a:r>
              <a:rPr lang="en-US" dirty="0"/>
              <a:t>, together works no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03F6C-2189-4B50-88E4-5EF0AE5E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61" y="3875535"/>
            <a:ext cx="9440592" cy="1095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88E360-0E4B-4F5D-8B40-CFEC94EB3295}"/>
              </a:ext>
            </a:extLst>
          </p:cNvPr>
          <p:cNvSpPr/>
          <p:nvPr/>
        </p:nvSpPr>
        <p:spPr>
          <a:xfrm>
            <a:off x="1589103" y="4518734"/>
            <a:ext cx="6098959" cy="245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5E20BB-00D3-45BF-8D33-5940DAB89EC8}"/>
              </a:ext>
            </a:extLst>
          </p:cNvPr>
          <p:cNvCxnSpPr>
            <a:cxnSpLocks/>
          </p:cNvCxnSpPr>
          <p:nvPr/>
        </p:nvCxnSpPr>
        <p:spPr>
          <a:xfrm>
            <a:off x="1069848" y="4343400"/>
            <a:ext cx="7007352" cy="733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8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of authorization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9CA7-579B-4F8A-ADC5-B7D43BF5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55788"/>
          </a:xfrm>
        </p:spPr>
        <p:txBody>
          <a:bodyPr/>
          <a:lstStyle/>
          <a:p>
            <a:r>
              <a:rPr lang="en-US" dirty="0"/>
              <a:t>After we login, even we are login with “user a”, but is allowed to edit or delete comment which produced by “user b”</a:t>
            </a:r>
          </a:p>
          <a:p>
            <a:r>
              <a:rPr lang="en-US" dirty="0"/>
              <a:t>Do in the edit and delete view, we need to check user, only same user then it is allowed.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D5AAD-9A75-4D42-970A-CE3A1812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93" y="4755499"/>
            <a:ext cx="7802064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B65F9-DCCC-473E-97C5-B5BACD5D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75"/>
          <a:stretch/>
        </p:blipFill>
        <p:spPr>
          <a:xfrm>
            <a:off x="1946393" y="4344675"/>
            <a:ext cx="4706007" cy="2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user account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mean: user account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722222" cy="4050792"/>
          </a:xfrm>
        </p:spPr>
        <p:txBody>
          <a:bodyPr/>
          <a:lstStyle/>
          <a:p>
            <a:r>
              <a:rPr lang="en-US" dirty="0"/>
              <a:t>A sign up form. Sign up process.</a:t>
            </a:r>
          </a:p>
          <a:p>
            <a:r>
              <a:rPr lang="en-US" dirty="0"/>
              <a:t>Login/logout.</a:t>
            </a:r>
          </a:p>
          <a:p>
            <a:r>
              <a:rPr lang="en-US" dirty="0"/>
              <a:t>when login, all activity assume the </a:t>
            </a:r>
            <a:r>
              <a:rPr lang="en-US" dirty="0" err="1"/>
              <a:t>user_name</a:t>
            </a:r>
            <a:r>
              <a:rPr lang="en-US" dirty="0"/>
              <a:t> same as this user.</a:t>
            </a:r>
          </a:p>
          <a:p>
            <a:r>
              <a:rPr lang="en-US" dirty="0"/>
              <a:t>If not login, then only able to do things not request be a valid user.</a:t>
            </a:r>
          </a:p>
          <a:p>
            <a:r>
              <a:rPr lang="en-US" dirty="0"/>
              <a:t>For those that need login (as a valid user), will present with login page then back.</a:t>
            </a:r>
          </a:p>
          <a:p>
            <a:r>
              <a:rPr lang="en-US" dirty="0"/>
              <a:t>When have any charges /accounting related to this user, must login to view / modify / make payment etc.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42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3B-E53C-48B5-85C9-E343C025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04BE-6BF6-4A85-92C6-F79F868F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Django “auth” app, has the login and logout. It require a “registration” folder, for it’s template files.</a:t>
            </a:r>
          </a:p>
          <a:p>
            <a:r>
              <a:rPr lang="en-US" dirty="0"/>
              <a:t>Add ‘accounts/’ </a:t>
            </a:r>
            <a:r>
              <a:rPr lang="en-US" dirty="0" err="1"/>
              <a:t>url</a:t>
            </a:r>
            <a:r>
              <a:rPr lang="en-US" dirty="0"/>
              <a:t> for QuestionPrj/urls.py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login template. (no need logout template as no need fill anything for logout)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A0554A-8382-4E84-B6A5-C67034CA0E73}"/>
              </a:ext>
            </a:extLst>
          </p:cNvPr>
          <p:cNvSpPr txBox="1">
            <a:spLocks/>
          </p:cNvSpPr>
          <p:nvPr/>
        </p:nvSpPr>
        <p:spPr>
          <a:xfrm>
            <a:off x="2075803" y="4823737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Project_Root_Folder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templates/registration/login.html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EB200-55BF-4461-B9BB-11CF594F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44" y="3164878"/>
            <a:ext cx="5344271" cy="1086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A674E-A5B8-4049-ADEB-F153311F0123}"/>
              </a:ext>
            </a:extLst>
          </p:cNvPr>
          <p:cNvSpPr/>
          <p:nvPr/>
        </p:nvSpPr>
        <p:spPr>
          <a:xfrm>
            <a:off x="5734631" y="3610187"/>
            <a:ext cx="4814596" cy="19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31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135147" cy="2739841"/>
          </a:xfrm>
        </p:spPr>
        <p:txBody>
          <a:bodyPr>
            <a:normAutofit/>
          </a:bodyPr>
          <a:lstStyle/>
          <a:p>
            <a:r>
              <a:rPr lang="en-US" dirty="0"/>
              <a:t>Login template file,</a:t>
            </a:r>
          </a:p>
          <a:p>
            <a:r>
              <a:rPr lang="en-US" dirty="0"/>
              <a:t>And login template location in settings.py</a:t>
            </a:r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B274C-8DFD-49D4-9016-E11B267FD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"/>
          <a:stretch/>
        </p:blipFill>
        <p:spPr>
          <a:xfrm>
            <a:off x="5204995" y="1745922"/>
            <a:ext cx="4658375" cy="2876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A7E14-2B11-471C-8718-158DCC484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291"/>
          <a:stretch/>
        </p:blipFill>
        <p:spPr>
          <a:xfrm>
            <a:off x="2728149" y="4861248"/>
            <a:ext cx="7135221" cy="1813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F57CB-84FE-4A50-B1DF-4C7B33993149}"/>
              </a:ext>
            </a:extLst>
          </p:cNvPr>
          <p:cNvSpPr/>
          <p:nvPr/>
        </p:nvSpPr>
        <p:spPr>
          <a:xfrm>
            <a:off x="3441700" y="5613400"/>
            <a:ext cx="3517900" cy="269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55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1AD44D-332F-43B0-BD82-C149E8DA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58" y="3027616"/>
            <a:ext cx="9869277" cy="2029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4135147" cy="2739841"/>
          </a:xfrm>
        </p:spPr>
        <p:txBody>
          <a:bodyPr>
            <a:normAutofit/>
          </a:bodyPr>
          <a:lstStyle/>
          <a:p>
            <a:r>
              <a:rPr lang="en-US" dirty="0"/>
              <a:t>Add link in home.html</a:t>
            </a:r>
            <a:endParaRPr lang="en-MY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02A866-DC6D-4DF1-9241-4AB6AB272C29}"/>
              </a:ext>
            </a:extLst>
          </p:cNvPr>
          <p:cNvSpPr/>
          <p:nvPr/>
        </p:nvSpPr>
        <p:spPr>
          <a:xfrm>
            <a:off x="2053006" y="3696734"/>
            <a:ext cx="8877670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488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ready made login and logout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032940" cy="2494980"/>
          </a:xfrm>
        </p:spPr>
        <p:txBody>
          <a:bodyPr/>
          <a:lstStyle/>
          <a:p>
            <a:r>
              <a:rPr lang="en-US" dirty="0"/>
              <a:t>Still one step to go: after successful login, which page to land the user?</a:t>
            </a:r>
          </a:p>
          <a:p>
            <a:r>
              <a:rPr lang="en-US" dirty="0"/>
              <a:t>After successful logout, which page to land the user?</a:t>
            </a:r>
          </a:p>
          <a:p>
            <a:r>
              <a:rPr lang="en-US" dirty="0"/>
              <a:t>We give this in settings.py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388D1-42AC-4365-8B0C-A1B5F4FF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105" y="3908859"/>
            <a:ext cx="415348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89-3433-48A1-9439-ACD2093A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login, how to use the user information when post comment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BA4D-869F-4022-82F0-C490CB27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503457" cy="3018764"/>
          </a:xfrm>
        </p:spPr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add_comment</a:t>
            </a:r>
            <a:r>
              <a:rPr lang="en-US" dirty="0"/>
              <a:t> view, remove the field of name and datetime, and we use </a:t>
            </a:r>
            <a:r>
              <a:rPr lang="en-US" dirty="0" err="1"/>
              <a:t>form_valid</a:t>
            </a:r>
            <a:r>
              <a:rPr lang="en-US" dirty="0"/>
              <a:t> to add the value from login user, and system time.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73C4A-7DAE-44DD-8154-04C7DA07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3074045"/>
            <a:ext cx="5553850" cy="3124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5FF8-90E4-48FD-A233-B67FDFA43E11}"/>
              </a:ext>
            </a:extLst>
          </p:cNvPr>
          <p:cNvSpPr/>
          <p:nvPr/>
        </p:nvSpPr>
        <p:spPr>
          <a:xfrm>
            <a:off x="3630967" y="3719744"/>
            <a:ext cx="4074850" cy="275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7764D-AAAE-472D-89DC-B1FB661C239F}"/>
              </a:ext>
            </a:extLst>
          </p:cNvPr>
          <p:cNvSpPr/>
          <p:nvPr/>
        </p:nvSpPr>
        <p:spPr>
          <a:xfrm>
            <a:off x="3610839" y="5225251"/>
            <a:ext cx="4583250" cy="973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38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F30-CDF7-4D40-BBC3-A016F15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449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Add authorization: if not login, not allow add/delete/update, only allow view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8A4F-C919-4A31-807C-EC89B878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add/delete/update view, add multiple inheritance, put </a:t>
            </a:r>
            <a:r>
              <a:rPr lang="en-US" dirty="0" err="1"/>
              <a:t>LoginRequiredMixin</a:t>
            </a:r>
            <a:r>
              <a:rPr lang="en-US" dirty="0"/>
              <a:t> before the corresponding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not login but try to edit/add/delete, will get a result of 404</a:t>
            </a:r>
          </a:p>
          <a:p>
            <a:r>
              <a:rPr lang="en-US" dirty="0"/>
              <a:t>This is because the URL contains additional parameters, and the Django default </a:t>
            </a:r>
            <a:r>
              <a:rPr lang="en-US" dirty="0" err="1"/>
              <a:t>url</a:t>
            </a:r>
            <a:r>
              <a:rPr lang="en-US" dirty="0"/>
              <a:t> conf of auth app cannot handle it. 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0D001-9AF0-4D46-9C95-598F3D26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66" y="2971272"/>
            <a:ext cx="4906060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7C158-A069-422B-AADD-0E0D829A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66" y="3372307"/>
            <a:ext cx="5106113" cy="23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50BA9-6FBC-4C07-AC21-CB7A0E50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65" y="3735236"/>
            <a:ext cx="5106113" cy="23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B8F241-42D3-45B5-A5F9-0AD2E00D1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718" y="5708576"/>
            <a:ext cx="5048955" cy="4572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3759CB-B455-40F8-9D37-2DF2E26F8EB2}"/>
              </a:ext>
            </a:extLst>
          </p:cNvPr>
          <p:cNvSpPr/>
          <p:nvPr/>
        </p:nvSpPr>
        <p:spPr>
          <a:xfrm>
            <a:off x="6408421" y="5919452"/>
            <a:ext cx="1536928" cy="22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6F27BB-10BD-4D3E-8190-7DC663143873}"/>
              </a:ext>
            </a:extLst>
          </p:cNvPr>
          <p:cNvSpPr txBox="1">
            <a:spLocks/>
          </p:cNvSpPr>
          <p:nvPr/>
        </p:nvSpPr>
        <p:spPr>
          <a:xfrm>
            <a:off x="993648" y="6199632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0DC16E-EDD9-4C9F-B1C2-143403AF4C84}"/>
              </a:ext>
            </a:extLst>
          </p:cNvPr>
          <p:cNvCxnSpPr/>
          <p:nvPr/>
        </p:nvCxnSpPr>
        <p:spPr>
          <a:xfrm>
            <a:off x="1381125" y="4543425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90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view for the new user app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42617"/>
          </a:xfrm>
        </p:spPr>
        <p:txBody>
          <a:bodyPr>
            <a:normAutofit/>
          </a:bodyPr>
          <a:lstStyle/>
          <a:p>
            <a:r>
              <a:rPr lang="en-US" dirty="0"/>
              <a:t>New </a:t>
            </a:r>
            <a:r>
              <a:rPr lang="en-US" dirty="0" err="1"/>
              <a:t>LoginView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8CCD8-D587-4172-BC19-2E45DE89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16" y="2228238"/>
            <a:ext cx="4286848" cy="21529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150B4-EB7A-4BD2-AFF6-5533407E71DB}"/>
              </a:ext>
            </a:extLst>
          </p:cNvPr>
          <p:cNvSpPr txBox="1">
            <a:spLocks/>
          </p:cNvSpPr>
          <p:nvPr/>
        </p:nvSpPr>
        <p:spPr>
          <a:xfrm>
            <a:off x="1155573" y="4745887"/>
            <a:ext cx="10058400" cy="75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Now Django auth already can handle this, so use built-in login process this can be done, no need customize.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22D86-A115-4EB2-A300-36F37E2F1F71}"/>
              </a:ext>
            </a:extLst>
          </p:cNvPr>
          <p:cNvCxnSpPr/>
          <p:nvPr/>
        </p:nvCxnSpPr>
        <p:spPr>
          <a:xfrm>
            <a:off x="1420264" y="1984780"/>
            <a:ext cx="8115300" cy="1781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3324</TotalTime>
  <Words>652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What does it mean: user account</vt:lpstr>
      <vt:lpstr>Django ready made login and logout</vt:lpstr>
      <vt:lpstr>Django ready made login and logout</vt:lpstr>
      <vt:lpstr>Django ready made login and logout</vt:lpstr>
      <vt:lpstr>Django ready made login and logout</vt:lpstr>
      <vt:lpstr>After login, how to use the user information when post comment</vt:lpstr>
      <vt:lpstr>Add authorization: if not login, not allow add/delete/update, only allow view</vt:lpstr>
      <vt:lpstr>Add a view for the new user app</vt:lpstr>
      <vt:lpstr>Add a new user app, then create new view to handle login</vt:lpstr>
      <vt:lpstr>Change home link to use this new login</vt:lpstr>
      <vt:lpstr>New problem of authorization</vt:lpstr>
      <vt:lpstr>Push to repo, deploy to Heroku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2021-11-16T09:28:06Z</dcterms:modified>
</cp:coreProperties>
</file>