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2" r:id="rId4"/>
    <p:sldId id="258" r:id="rId5"/>
    <p:sldId id="276" r:id="rId6"/>
    <p:sldId id="261" r:id="rId7"/>
    <p:sldId id="277" r:id="rId8"/>
    <p:sldId id="278" r:id="rId9"/>
    <p:sldId id="279" r:id="rId10"/>
    <p:sldId id="282" r:id="rId11"/>
    <p:sldId id="263" r:id="rId12"/>
    <p:sldId id="264" r:id="rId13"/>
    <p:sldId id="265" r:id="rId14"/>
    <p:sldId id="280" r:id="rId15"/>
    <p:sldId id="28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1537B-E7CC-47B6-AE62-BBF2C9C5EA30}" v="24" dt="2021-10-22T07:27:12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73E4B0B5-5950-4F20-8031-729779FF7831}"/>
    <pc:docChg chg="undo custSel addSld modSld addMainMaster delMainMaster">
      <pc:chgData name="Li Lixiang" userId="6104bbfcb56aea79" providerId="LiveId" clId="{73E4B0B5-5950-4F20-8031-729779FF7831}" dt="2021-08-28T09:11:36.257" v="3278" actId="20577"/>
      <pc:docMkLst>
        <pc:docMk/>
      </pc:docMkLst>
      <pc:sldChg chg="addSp delSp modSp new mod setBg modClrScheme setClrOvrMap delDesignElem chgLayout">
        <pc:chgData name="Li Lixiang" userId="6104bbfcb56aea79" providerId="LiveId" clId="{73E4B0B5-5950-4F20-8031-729779FF7831}" dt="2021-08-28T02:47:43.969" v="54" actId="26606"/>
        <pc:sldMkLst>
          <pc:docMk/>
          <pc:sldMk cId="993770899" sldId="256"/>
        </pc:sldMkLst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2" creationId="{FCDC91C1-9010-4430-9E1F-86D9114237E3}"/>
          </ac:spMkLst>
        </pc:spChg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3" creationId="{7342AE8A-5299-40EC-B93F-BDBB2838E67C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6" creationId="{2A0E4E09-FC02-4ADC-951A-3FFA90B6FE39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7" creationId="{0060CE1A-A2ED-43AC-857D-05822177FAD1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9" creationId="{4EFE82FE-7465-AE46-88DF-34D347E83B84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11" creationId="{B4F75AE3-A3AC-DE4C-98FE-EC9DC3BF8DA5}"/>
          </ac:spMkLst>
        </pc:spChg>
        <pc:grpChg chg="add del">
          <ac:chgData name="Li Lixiang" userId="6104bbfcb56aea79" providerId="LiveId" clId="{73E4B0B5-5950-4F20-8031-729779FF7831}" dt="2021-08-28T02:46:50.396" v="52"/>
          <ac:grpSpMkLst>
            <pc:docMk/>
            <pc:sldMk cId="993770899" sldId="256"/>
            <ac:grpSpMk id="15" creationId="{44406D7A-DB1A-D940-8AD1-93FAF9DD7199}"/>
          </ac:grpSpMkLst>
        </pc:grpChg>
        <pc:picChg chg="add mod ord">
          <ac:chgData name="Li Lixiang" userId="6104bbfcb56aea79" providerId="LiveId" clId="{73E4B0B5-5950-4F20-8031-729779FF7831}" dt="2021-08-28T02:47:43.969" v="54" actId="26606"/>
          <ac:picMkLst>
            <pc:docMk/>
            <pc:sldMk cId="993770899" sldId="256"/>
            <ac:picMk id="4" creationId="{DB5C39A0-E42C-47B2-B449-FA75ACB52455}"/>
          </ac:picMkLst>
        </pc:picChg>
        <pc:cxnChg chg="add del">
          <ac:chgData name="Li Lixiang" userId="6104bbfcb56aea79" providerId="LiveId" clId="{73E4B0B5-5950-4F20-8031-729779FF7831}" dt="2021-08-28T02:46:50.396" v="52"/>
          <ac:cxnSpMkLst>
            <pc:docMk/>
            <pc:sldMk cId="993770899" sldId="256"/>
            <ac:cxnSpMk id="13" creationId="{41C79BB7-CCAB-2243-9830-5569626C4D01}"/>
          </ac:cxnSpMkLst>
        </pc:cxnChg>
      </pc:sldChg>
      <pc:sldChg chg="addSp modSp new mod">
        <pc:chgData name="Li Lixiang" userId="6104bbfcb56aea79" providerId="LiveId" clId="{73E4B0B5-5950-4F20-8031-729779FF7831}" dt="2021-08-28T09:08:28.529" v="3249" actId="14100"/>
        <pc:sldMkLst>
          <pc:docMk/>
          <pc:sldMk cId="4118967571" sldId="257"/>
        </pc:sldMkLst>
        <pc:spChg chg="mod">
          <ac:chgData name="Li Lixiang" userId="6104bbfcb56aea79" providerId="LiveId" clId="{73E4B0B5-5950-4F20-8031-729779FF7831}" dt="2021-08-28T02:47:56.855" v="65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8:28.529" v="3249" actId="14100"/>
          <ac:spMkLst>
            <pc:docMk/>
            <pc:sldMk cId="4118967571" sldId="257"/>
            <ac:spMk id="3" creationId="{588B000C-CCD7-42E0-A4A2-DB893ED55A0D}"/>
          </ac:spMkLst>
        </pc:spChg>
        <pc:picChg chg="add mod">
          <ac:chgData name="Li Lixiang" userId="6104bbfcb56aea79" providerId="LiveId" clId="{73E4B0B5-5950-4F20-8031-729779FF7831}" dt="2021-08-28T03:05:24.737" v="241" actId="1076"/>
          <ac:picMkLst>
            <pc:docMk/>
            <pc:sldMk cId="4118967571" sldId="257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9:11:36.257" v="3278" actId="20577"/>
        <pc:sldMkLst>
          <pc:docMk/>
          <pc:sldMk cId="2618729237" sldId="258"/>
        </pc:sldMkLst>
        <pc:spChg chg="mod">
          <ac:chgData name="Li Lixiang" userId="6104bbfcb56aea79" providerId="LiveId" clId="{73E4B0B5-5950-4F20-8031-729779FF7831}" dt="2021-08-28T09:11:11.988" v="3256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11:36.257" v="3278" actId="20577"/>
          <ac:spMkLst>
            <pc:docMk/>
            <pc:sldMk cId="2618729237" sldId="258"/>
            <ac:spMk id="3" creationId="{588B000C-CCD7-42E0-A4A2-DB893ED55A0D}"/>
          </ac:spMkLst>
        </pc:spChg>
        <pc:spChg chg="add del mod">
          <ac:chgData name="Li Lixiang" userId="6104bbfcb56aea79" providerId="LiveId" clId="{73E4B0B5-5950-4F20-8031-729779FF7831}" dt="2021-08-28T09:05:18.638" v="3238"/>
          <ac:spMkLst>
            <pc:docMk/>
            <pc:sldMk cId="2618729237" sldId="258"/>
            <ac:spMk id="4" creationId="{1DF46413-5801-4AC3-8ECC-1ABCFC5EEDA3}"/>
          </ac:spMkLst>
        </pc:spChg>
        <pc:spChg chg="add del mod">
          <ac:chgData name="Li Lixiang" userId="6104bbfcb56aea79" providerId="LiveId" clId="{73E4B0B5-5950-4F20-8031-729779FF7831}" dt="2021-08-28T09:04:53.244" v="3230" actId="478"/>
          <ac:spMkLst>
            <pc:docMk/>
            <pc:sldMk cId="2618729237" sldId="258"/>
            <ac:spMk id="6" creationId="{9248EEC8-315A-43E8-8CDF-2290C0984153}"/>
          </ac:spMkLst>
        </pc:spChg>
        <pc:picChg chg="del">
          <ac:chgData name="Li Lixiang" userId="6104bbfcb56aea79" providerId="LiveId" clId="{73E4B0B5-5950-4F20-8031-729779FF7831}" dt="2021-08-28T03:27:38.989" v="681" actId="478"/>
          <ac:picMkLst>
            <pc:docMk/>
            <pc:sldMk cId="2618729237" sldId="258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8:56:40.966" v="2286" actId="22"/>
        <pc:sldMkLst>
          <pc:docMk/>
          <pc:sldMk cId="3858986464" sldId="259"/>
        </pc:sldMkLst>
        <pc:spChg chg="mod">
          <ac:chgData name="Li Lixiang" userId="6104bbfcb56aea79" providerId="LiveId" clId="{73E4B0B5-5950-4F20-8031-729779FF7831}" dt="2021-08-28T07:14:53.633" v="2197" actId="20577"/>
          <ac:spMkLst>
            <pc:docMk/>
            <pc:sldMk cId="3858986464" sldId="259"/>
            <ac:spMk id="3" creationId="{588B000C-CCD7-42E0-A4A2-DB893ED55A0D}"/>
          </ac:spMkLst>
        </pc:spChg>
        <pc:spChg chg="add del">
          <ac:chgData name="Li Lixiang" userId="6104bbfcb56aea79" providerId="LiveId" clId="{73E4B0B5-5950-4F20-8031-729779FF7831}" dt="2021-08-28T08:56:40.966" v="2286" actId="22"/>
          <ac:spMkLst>
            <pc:docMk/>
            <pc:sldMk cId="3858986464" sldId="259"/>
            <ac:spMk id="5" creationId="{FF58ED32-D9A1-489F-BE48-8ECF54DB8EFB}"/>
          </ac:spMkLst>
        </pc:spChg>
        <pc:picChg chg="del">
          <ac:chgData name="Li Lixiang" userId="6104bbfcb56aea79" providerId="LiveId" clId="{73E4B0B5-5950-4F20-8031-729779FF7831}" dt="2021-08-28T03:39:08.811" v="1068" actId="478"/>
          <ac:picMkLst>
            <pc:docMk/>
            <pc:sldMk cId="3858986464" sldId="259"/>
            <ac:picMk id="5" creationId="{A842DAAD-2B60-4D56-9507-95C44221A9FD}"/>
          </ac:picMkLst>
        </pc:picChg>
      </pc:sldChg>
      <pc:sldChg chg="modSp add mod">
        <pc:chgData name="Li Lixiang" userId="6104bbfcb56aea79" providerId="LiveId" clId="{73E4B0B5-5950-4F20-8031-729779FF7831}" dt="2021-08-28T09:02:22.685" v="3211" actId="14100"/>
        <pc:sldMkLst>
          <pc:docMk/>
          <pc:sldMk cId="1584354543" sldId="260"/>
        </pc:sldMkLst>
        <pc:spChg chg="mod">
          <ac:chgData name="Li Lixiang" userId="6104bbfcb56aea79" providerId="LiveId" clId="{73E4B0B5-5950-4F20-8031-729779FF7831}" dt="2021-08-28T08:56:48.409" v="2303" actId="20577"/>
          <ac:spMkLst>
            <pc:docMk/>
            <pc:sldMk cId="1584354543" sldId="260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2:22.685" v="3211" actId="14100"/>
          <ac:spMkLst>
            <pc:docMk/>
            <pc:sldMk cId="1584354543" sldId="260"/>
            <ac:spMk id="3" creationId="{588B000C-CCD7-42E0-A4A2-DB893ED55A0D}"/>
          </ac:spMkLst>
        </pc:spChg>
      </pc:sldChg>
      <pc:sldMasterChg chg="del delSldLayout">
        <pc:chgData name="Li Lixiang" userId="6104bbfcb56aea79" providerId="LiveId" clId="{73E4B0B5-5950-4F20-8031-729779FF7831}" dt="2021-08-28T02:45:18.450" v="2" actId="26606"/>
        <pc:sldMasterMkLst>
          <pc:docMk/>
          <pc:sldMasterMk cId="3183522149" sldId="2147483660"/>
        </pc:sldMasterMkLst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186709566" sldId="214748366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364419804" sldId="214748366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861057625" sldId="214748366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4172012558" sldId="214748366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643815712" sldId="214748366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845224929" sldId="214748366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790386259" sldId="2147483667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40114896" sldId="2147483668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61096339" sldId="2147483669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23692988" sldId="2147483670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951869625" sldId="214748367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61402988" sldId="214748367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16230857" sldId="214748367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507508327" sldId="214748367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2198312" sldId="214748367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98023928" sldId="214748367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794597234" sldId="2147483677"/>
          </pc:sldLayoutMkLst>
        </pc:sldLayoutChg>
      </pc:sldMasterChg>
      <pc:sldMasterChg chg="add addSldLayout">
        <pc:chgData name="Li Lixiang" userId="6104bbfcb56aea79" providerId="LiveId" clId="{73E4B0B5-5950-4F20-8031-729779FF7831}" dt="2021-08-28T02:45:18.450" v="2" actId="26606"/>
        <pc:sldMasterMkLst>
          <pc:docMk/>
          <pc:sldMasterMk cId="1152733259" sldId="2147483685"/>
        </pc:sldMasterMkLst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1977373168" sldId="2147483678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146515652" sldId="2147483679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802123621" sldId="2147483680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143496780" sldId="2147483681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67816487" sldId="2147483682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84904195" sldId="2147483683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33602932" sldId="2147483684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763996518" sldId="2147483686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977854285" sldId="2147483687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962844106" sldId="2147483688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513658129" sldId="2147483689"/>
          </pc:sldLayoutMkLst>
        </pc:sldLayoutChg>
      </pc:sldMasterChg>
    </pc:docChg>
  </pc:docChgLst>
  <pc:docChgLst>
    <pc:chgData name="Li Lixiang" userId="6104bbfcb56aea79" providerId="LiveId" clId="{8F24DB6C-69C5-4C84-9714-7DFF6EE8307D}"/>
    <pc:docChg chg="undo redo custSel addSld modSld">
      <pc:chgData name="Li Lixiang" userId="6104bbfcb56aea79" providerId="LiveId" clId="{8F24DB6C-69C5-4C84-9714-7DFF6EE8307D}" dt="2021-08-30T03:31:06.342" v="7258" actId="20577"/>
      <pc:docMkLst>
        <pc:docMk/>
      </pc:docMkLst>
      <pc:sldChg chg="modSp mod">
        <pc:chgData name="Li Lixiang" userId="6104bbfcb56aea79" providerId="LiveId" clId="{8F24DB6C-69C5-4C84-9714-7DFF6EE8307D}" dt="2021-08-28T10:14:43.227" v="30" actId="20577"/>
        <pc:sldMkLst>
          <pc:docMk/>
          <pc:sldMk cId="993770899" sldId="256"/>
        </pc:sldMkLst>
        <pc:spChg chg="mod">
          <ac:chgData name="Li Lixiang" userId="6104bbfcb56aea79" providerId="LiveId" clId="{8F24DB6C-69C5-4C84-9714-7DFF6EE8307D}" dt="2021-08-28T10:14:43.227" v="30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8F24DB6C-69C5-4C84-9714-7DFF6EE8307D}" dt="2021-08-30T03:20:54.091" v="7014" actId="20577"/>
        <pc:sldMkLst>
          <pc:docMk/>
          <pc:sldMk cId="4118967571" sldId="257"/>
        </pc:sldMkLst>
        <pc:spChg chg="mod">
          <ac:chgData name="Li Lixiang" userId="6104bbfcb56aea79" providerId="LiveId" clId="{8F24DB6C-69C5-4C84-9714-7DFF6EE8307D}" dt="2021-08-28T10:15:17.871" v="37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0:54.091" v="7014" actId="20577"/>
          <ac:spMkLst>
            <pc:docMk/>
            <pc:sldMk cId="4118967571" sldId="257"/>
            <ac:spMk id="3" creationId="{588B000C-CCD7-42E0-A4A2-DB893ED55A0D}"/>
          </ac:spMkLst>
        </pc:spChg>
        <pc:picChg chg="del">
          <ac:chgData name="Li Lixiang" userId="6104bbfcb56aea79" providerId="LiveId" clId="{8F24DB6C-69C5-4C84-9714-7DFF6EE8307D}" dt="2021-08-28T10:15:09.026" v="31" actId="478"/>
          <ac:picMkLst>
            <pc:docMk/>
            <pc:sldMk cId="4118967571" sldId="257"/>
            <ac:picMk id="5" creationId="{A842DAAD-2B60-4D56-9507-95C44221A9FD}"/>
          </ac:picMkLst>
        </pc:picChg>
      </pc:sldChg>
      <pc:sldChg chg="modSp mod">
        <pc:chgData name="Li Lixiang" userId="6104bbfcb56aea79" providerId="LiveId" clId="{8F24DB6C-69C5-4C84-9714-7DFF6EE8307D}" dt="2021-08-30T03:26:17.899" v="7067" actId="20577"/>
        <pc:sldMkLst>
          <pc:docMk/>
          <pc:sldMk cId="2618729237" sldId="258"/>
        </pc:sldMkLst>
        <pc:spChg chg="mod">
          <ac:chgData name="Li Lixiang" userId="6104bbfcb56aea79" providerId="LiveId" clId="{8F24DB6C-69C5-4C84-9714-7DFF6EE8307D}" dt="2021-08-28T10:17:38.801" v="205" actId="6549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6:17.899" v="7067" actId="20577"/>
          <ac:spMkLst>
            <pc:docMk/>
            <pc:sldMk cId="2618729237" sldId="258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28T10:15:34.448" v="54" actId="20577"/>
        <pc:sldMkLst>
          <pc:docMk/>
          <pc:sldMk cId="3858986464" sldId="259"/>
        </pc:sldMkLst>
        <pc:spChg chg="mod">
          <ac:chgData name="Li Lixiang" userId="6104bbfcb56aea79" providerId="LiveId" clId="{8F24DB6C-69C5-4C84-9714-7DFF6EE8307D}" dt="2021-08-28T10:15:34.448" v="54" actId="20577"/>
          <ac:spMkLst>
            <pc:docMk/>
            <pc:sldMk cId="3858986464" sldId="259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8T10:16:16.421" v="103" actId="5793"/>
        <pc:sldMkLst>
          <pc:docMk/>
          <pc:sldMk cId="1584354543" sldId="260"/>
        </pc:sldMkLst>
        <pc:spChg chg="mod">
          <ac:chgData name="Li Lixiang" userId="6104bbfcb56aea79" providerId="LiveId" clId="{8F24DB6C-69C5-4C84-9714-7DFF6EE8307D}" dt="2021-08-28T10:16:16.421" v="103" actId="5793"/>
          <ac:spMkLst>
            <pc:docMk/>
            <pc:sldMk cId="1584354543" sldId="260"/>
            <ac:spMk id="2" creationId="{5A817F65-0249-4813-916F-D22CF5F41D8C}"/>
          </ac:spMkLst>
        </pc:spChg>
      </pc:sldChg>
      <pc:sldChg chg="modSp add mod">
        <pc:chgData name="Li Lixiang" userId="6104bbfcb56aea79" providerId="LiveId" clId="{8F24DB6C-69C5-4C84-9714-7DFF6EE8307D}" dt="2021-08-28T10:17:59.869" v="252" actId="20577"/>
        <pc:sldMkLst>
          <pc:docMk/>
          <pc:sldMk cId="246451916" sldId="261"/>
        </pc:sldMkLst>
        <pc:spChg chg="mod">
          <ac:chgData name="Li Lixiang" userId="6104bbfcb56aea79" providerId="LiveId" clId="{8F24DB6C-69C5-4C84-9714-7DFF6EE8307D}" dt="2021-08-28T10:17:59.869" v="252" actId="20577"/>
          <ac:spMkLst>
            <pc:docMk/>
            <pc:sldMk cId="246451916" sldId="261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9T02:09:06.657" v="484" actId="113"/>
        <pc:sldMkLst>
          <pc:docMk/>
          <pc:sldMk cId="3489188295" sldId="262"/>
        </pc:sldMkLst>
        <pc:spChg chg="mod">
          <ac:chgData name="Li Lixiang" userId="6104bbfcb56aea79" providerId="LiveId" clId="{8F24DB6C-69C5-4C84-9714-7DFF6EE8307D}" dt="2021-08-29T02:09:06.657" v="484" actId="113"/>
          <ac:spMkLst>
            <pc:docMk/>
            <pc:sldMk cId="3489188295" sldId="262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30T03:27:49.337" v="7082" actId="1076"/>
        <pc:sldMkLst>
          <pc:docMk/>
          <pc:sldMk cId="2587062739" sldId="263"/>
        </pc:sldMkLst>
        <pc:spChg chg="mod">
          <ac:chgData name="Li Lixiang" userId="6104bbfcb56aea79" providerId="LiveId" clId="{8F24DB6C-69C5-4C84-9714-7DFF6EE8307D}" dt="2021-08-30T03:27:37.038" v="7080" actId="27636"/>
          <ac:spMkLst>
            <pc:docMk/>
            <pc:sldMk cId="2587062739" sldId="263"/>
            <ac:spMk id="3" creationId="{588B000C-CCD7-42E0-A4A2-DB893ED55A0D}"/>
          </ac:spMkLst>
        </pc:spChg>
        <pc:picChg chg="mod">
          <ac:chgData name="Li Lixiang" userId="6104bbfcb56aea79" providerId="LiveId" clId="{8F24DB6C-69C5-4C84-9714-7DFF6EE8307D}" dt="2021-08-30T03:27:41.601" v="7081" actId="1076"/>
          <ac:picMkLst>
            <pc:docMk/>
            <pc:sldMk cId="2587062739" sldId="263"/>
            <ac:picMk id="8" creationId="{02FBFB86-5D4E-44E6-B0B0-481C2BD956A4}"/>
          </ac:picMkLst>
        </pc:picChg>
        <pc:picChg chg="mod">
          <ac:chgData name="Li Lixiang" userId="6104bbfcb56aea79" providerId="LiveId" clId="{8F24DB6C-69C5-4C84-9714-7DFF6EE8307D}" dt="2021-08-30T03:27:49.337" v="7082" actId="1076"/>
          <ac:picMkLst>
            <pc:docMk/>
            <pc:sldMk cId="2587062739" sldId="263"/>
            <ac:picMk id="10" creationId="{B3CD1FA5-3E21-41F2-8236-A5CCD04B5A7C}"/>
          </ac:picMkLst>
        </pc:picChg>
      </pc:sldChg>
      <pc:sldChg chg="modSp mod">
        <pc:chgData name="Li Lixiang" userId="6104bbfcb56aea79" providerId="LiveId" clId="{8F24DB6C-69C5-4C84-9714-7DFF6EE8307D}" dt="2021-08-30T03:30:03.828" v="7253" actId="20577"/>
        <pc:sldMkLst>
          <pc:docMk/>
          <pc:sldMk cId="1002109307" sldId="264"/>
        </pc:sldMkLst>
        <pc:spChg chg="mod">
          <ac:chgData name="Li Lixiang" userId="6104bbfcb56aea79" providerId="LiveId" clId="{8F24DB6C-69C5-4C84-9714-7DFF6EE8307D}" dt="2021-08-30T03:30:03.828" v="7253" actId="20577"/>
          <ac:spMkLst>
            <pc:docMk/>
            <pc:sldMk cId="1002109307" sldId="264"/>
            <ac:spMk id="3" creationId="{588B000C-CCD7-42E0-A4A2-DB893ED55A0D}"/>
          </ac:spMkLst>
        </pc:spChg>
      </pc:sldChg>
      <pc:sldChg chg="addSp delSp modSp add mod">
        <pc:chgData name="Li Lixiang" userId="6104bbfcb56aea79" providerId="LiveId" clId="{8F24DB6C-69C5-4C84-9714-7DFF6EE8307D}" dt="2021-08-29T06:30:23.963" v="2741" actId="20577"/>
        <pc:sldMkLst>
          <pc:docMk/>
          <pc:sldMk cId="3684619059" sldId="265"/>
        </pc:sldMkLst>
        <pc:spChg chg="mod">
          <ac:chgData name="Li Lixiang" userId="6104bbfcb56aea79" providerId="LiveId" clId="{8F24DB6C-69C5-4C84-9714-7DFF6EE8307D}" dt="2021-08-29T02:14:25.815" v="59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2:27:59.636" v="1675" actId="20577"/>
          <ac:spMkLst>
            <pc:docMk/>
            <pc:sldMk cId="3684619059" sldId="265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2:25:21.282" v="1413" actId="1036"/>
          <ac:spMkLst>
            <pc:docMk/>
            <pc:sldMk cId="3684619059" sldId="265"/>
            <ac:spMk id="5" creationId="{4C60042C-D94E-4BE1-8FA7-7B1B7D124680}"/>
          </ac:spMkLst>
        </pc:spChg>
        <pc:spChg chg="add del mod">
          <ac:chgData name="Li Lixiang" userId="6104bbfcb56aea79" providerId="LiveId" clId="{8F24DB6C-69C5-4C84-9714-7DFF6EE8307D}" dt="2021-08-29T02:27:08.161" v="1537" actId="478"/>
          <ac:spMkLst>
            <pc:docMk/>
            <pc:sldMk cId="3684619059" sldId="265"/>
            <ac:spMk id="7" creationId="{598953A8-F6A9-4D96-B135-4F01E1C1AF89}"/>
          </ac:spMkLst>
        </pc:spChg>
        <pc:spChg chg="add mod">
          <ac:chgData name="Li Lixiang" userId="6104bbfcb56aea79" providerId="LiveId" clId="{8F24DB6C-69C5-4C84-9714-7DFF6EE8307D}" dt="2021-08-29T02:27:38.118" v="1587" actId="1076"/>
          <ac:spMkLst>
            <pc:docMk/>
            <pc:sldMk cId="3684619059" sldId="265"/>
            <ac:spMk id="8" creationId="{4A1693A5-E806-4DA3-B40A-93C03D5F0096}"/>
          </ac:spMkLst>
        </pc:spChg>
        <pc:spChg chg="del mod">
          <ac:chgData name="Li Lixiang" userId="6104bbfcb56aea79" providerId="LiveId" clId="{8F24DB6C-69C5-4C84-9714-7DFF6EE8307D}" dt="2021-08-29T02:25:26.664" v="1415" actId="478"/>
          <ac:spMkLst>
            <pc:docMk/>
            <pc:sldMk cId="3684619059" sldId="265"/>
            <ac:spMk id="9" creationId="{988344B3-9E0A-4B74-9933-1661FDAB3DDC}"/>
          </ac:spMkLst>
        </pc:spChg>
        <pc:spChg chg="add mod">
          <ac:chgData name="Li Lixiang" userId="6104bbfcb56aea79" providerId="LiveId" clId="{8F24DB6C-69C5-4C84-9714-7DFF6EE8307D}" dt="2021-08-29T06:30:23.963" v="2741" actId="20577"/>
          <ac:spMkLst>
            <pc:docMk/>
            <pc:sldMk cId="3684619059" sldId="265"/>
            <ac:spMk id="10" creationId="{989D4CC0-17AD-41A4-97C3-E04BB9213563}"/>
          </ac:spMkLst>
        </pc:spChg>
      </pc:sldChg>
      <pc:sldChg chg="addSp delSp modSp add mod">
        <pc:chgData name="Li Lixiang" userId="6104bbfcb56aea79" providerId="LiveId" clId="{8F24DB6C-69C5-4C84-9714-7DFF6EE8307D}" dt="2021-08-30T03:31:06.342" v="7258" actId="20577"/>
        <pc:sldMkLst>
          <pc:docMk/>
          <pc:sldMk cId="3221177523" sldId="266"/>
        </pc:sldMkLst>
        <pc:spChg chg="mod">
          <ac:chgData name="Li Lixiang" userId="6104bbfcb56aea79" providerId="LiveId" clId="{8F24DB6C-69C5-4C84-9714-7DFF6EE8307D}" dt="2021-08-29T06:30:47.573" v="2747" actId="5793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31:06.342" v="7258" actId="20577"/>
          <ac:spMkLst>
            <pc:docMk/>
            <pc:sldMk cId="3221177523" sldId="266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5:28.747" v="3206" actId="1076"/>
          <ac:spMkLst>
            <pc:docMk/>
            <pc:sldMk cId="3221177523" sldId="266"/>
            <ac:spMk id="4" creationId="{6C2DE4AE-1522-4EFB-BCDD-5E599009D113}"/>
          </ac:spMkLst>
        </pc:spChg>
        <pc:spChg chg="del">
          <ac:chgData name="Li Lixiang" userId="6104bbfcb56aea79" providerId="LiveId" clId="{8F24DB6C-69C5-4C84-9714-7DFF6EE8307D}" dt="2021-08-29T02:31:54.091" v="2075" actId="478"/>
          <ac:spMkLst>
            <pc:docMk/>
            <pc:sldMk cId="3221177523" sldId="266"/>
            <ac:spMk id="5" creationId="{4C60042C-D94E-4BE1-8FA7-7B1B7D124680}"/>
          </ac:spMkLst>
        </pc:spChg>
        <pc:spChg chg="del">
          <ac:chgData name="Li Lixiang" userId="6104bbfcb56aea79" providerId="LiveId" clId="{8F24DB6C-69C5-4C84-9714-7DFF6EE8307D}" dt="2021-08-29T02:46:26.218" v="2735" actId="478"/>
          <ac:spMkLst>
            <pc:docMk/>
            <pc:sldMk cId="3221177523" sldId="266"/>
            <ac:spMk id="8" creationId="{4A1693A5-E806-4DA3-B40A-93C03D5F0096}"/>
          </ac:spMkLst>
        </pc:spChg>
        <pc:spChg chg="del">
          <ac:chgData name="Li Lixiang" userId="6104bbfcb56aea79" providerId="LiveId" clId="{8F24DB6C-69C5-4C84-9714-7DFF6EE8307D}" dt="2021-08-29T02:46:29.280" v="2736" actId="478"/>
          <ac:spMkLst>
            <pc:docMk/>
            <pc:sldMk cId="3221177523" sldId="266"/>
            <ac:spMk id="10" creationId="{989D4CC0-17AD-41A4-97C3-E04BB9213563}"/>
          </ac:spMkLst>
        </pc:spChg>
      </pc:sldChg>
      <pc:sldChg chg="addSp modSp add mod">
        <pc:chgData name="Li Lixiang" userId="6104bbfcb56aea79" providerId="LiveId" clId="{8F24DB6C-69C5-4C84-9714-7DFF6EE8307D}" dt="2021-08-29T06:32:54.734" v="2953" actId="27636"/>
        <pc:sldMkLst>
          <pc:docMk/>
          <pc:sldMk cId="447955575" sldId="267"/>
        </pc:sldMkLst>
        <pc:spChg chg="mod">
          <ac:chgData name="Li Lixiang" userId="6104bbfcb56aea79" providerId="LiveId" clId="{8F24DB6C-69C5-4C84-9714-7DFF6EE8307D}" dt="2021-08-29T06:31:09.752" v="2772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6:31:43.060" v="2820" actId="20577"/>
          <ac:spMkLst>
            <pc:docMk/>
            <pc:sldMk cId="447955575" sldId="267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2:54.734" v="2953" actId="27636"/>
          <ac:spMkLst>
            <pc:docMk/>
            <pc:sldMk cId="447955575" sldId="267"/>
            <ac:spMk id="4" creationId="{349F80DE-580F-4C18-AD09-F29F51C165A4}"/>
          </ac:spMkLst>
        </pc:spChg>
      </pc:sldChg>
      <pc:sldChg chg="addSp delSp modSp add mod">
        <pc:chgData name="Li Lixiang" userId="6104bbfcb56aea79" providerId="LiveId" clId="{8F24DB6C-69C5-4C84-9714-7DFF6EE8307D}" dt="2021-08-29T07:20:30.154" v="4227" actId="20577"/>
        <pc:sldMkLst>
          <pc:docMk/>
          <pc:sldMk cId="2743827734" sldId="268"/>
        </pc:sldMkLst>
        <pc:spChg chg="mod">
          <ac:chgData name="Li Lixiang" userId="6104bbfcb56aea79" providerId="LiveId" clId="{8F24DB6C-69C5-4C84-9714-7DFF6EE8307D}" dt="2021-08-29T06:51:30.283" v="3403" actId="14100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20:30.154" v="4227" actId="20577"/>
          <ac:spMkLst>
            <pc:docMk/>
            <pc:sldMk cId="2743827734" sldId="268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6:49:30.637" v="3311" actId="478"/>
          <ac:spMkLst>
            <pc:docMk/>
            <pc:sldMk cId="2743827734" sldId="268"/>
            <ac:spMk id="4" creationId="{349F80DE-580F-4C18-AD09-F29F51C165A4}"/>
          </ac:spMkLst>
        </pc:spChg>
        <pc:picChg chg="add mod">
          <ac:chgData name="Li Lixiang" userId="6104bbfcb56aea79" providerId="LiveId" clId="{8F24DB6C-69C5-4C84-9714-7DFF6EE8307D}" dt="2021-08-29T06:51:26.051" v="3402" actId="1076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add mod">
        <pc:chgData name="Li Lixiang" userId="6104bbfcb56aea79" providerId="LiveId" clId="{8F24DB6C-69C5-4C84-9714-7DFF6EE8307D}" dt="2021-08-29T10:17:10.149" v="6501" actId="11529"/>
        <pc:sldMkLst>
          <pc:docMk/>
          <pc:sldMk cId="3325377252" sldId="269"/>
        </pc:sldMkLst>
        <pc:spChg chg="mod">
          <ac:chgData name="Li Lixiang" userId="6104bbfcb56aea79" providerId="LiveId" clId="{8F24DB6C-69C5-4C84-9714-7DFF6EE8307D}" dt="2021-08-29T06:55:03.598" v="3555" actId="2057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17:02.241" v="4202" actId="27636"/>
          <ac:spMkLst>
            <pc:docMk/>
            <pc:sldMk cId="3325377252" sldId="269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7:17:27.852" v="4217" actId="1038"/>
          <ac:spMkLst>
            <pc:docMk/>
            <pc:sldMk cId="3325377252" sldId="269"/>
            <ac:spMk id="7" creationId="{8A92908C-46CA-407E-BF71-FFE7D60B77EB}"/>
          </ac:spMkLst>
        </pc:spChg>
        <pc:spChg chg="add mod">
          <ac:chgData name="Li Lixiang" userId="6104bbfcb56aea79" providerId="LiveId" clId="{8F24DB6C-69C5-4C84-9714-7DFF6EE8307D}" dt="2021-08-29T10:16:52.921" v="6500" actId="27636"/>
          <ac:spMkLst>
            <pc:docMk/>
            <pc:sldMk cId="3325377252" sldId="269"/>
            <ac:spMk id="8" creationId="{DA14F1BC-9B6C-40CD-874B-C8C1EA923F0E}"/>
          </ac:spMkLst>
        </pc:spChg>
        <pc:picChg chg="add mod modCrop">
          <ac:chgData name="Li Lixiang" userId="6104bbfcb56aea79" providerId="LiveId" clId="{8F24DB6C-69C5-4C84-9714-7DFF6EE8307D}" dt="2021-08-29T07:17:27.852" v="4217" actId="1038"/>
          <ac:picMkLst>
            <pc:docMk/>
            <pc:sldMk cId="3325377252" sldId="269"/>
            <ac:picMk id="5" creationId="{C7DB853F-C4FD-48B4-83E1-9E57D8D11D39}"/>
          </ac:picMkLst>
        </pc:picChg>
        <pc:picChg chg="del">
          <ac:chgData name="Li Lixiang" userId="6104bbfcb56aea79" providerId="LiveId" clId="{8F24DB6C-69C5-4C84-9714-7DFF6EE8307D}" dt="2021-08-29T06:55:08.208" v="3556" actId="478"/>
          <ac:picMkLst>
            <pc:docMk/>
            <pc:sldMk cId="3325377252" sldId="269"/>
            <ac:picMk id="6" creationId="{130A5130-B291-4755-AF82-819EF000831E}"/>
          </ac:picMkLst>
        </pc:picChg>
        <pc:cxnChg chg="add">
          <ac:chgData name="Li Lixiang" userId="6104bbfcb56aea79" providerId="LiveId" clId="{8F24DB6C-69C5-4C84-9714-7DFF6EE8307D}" dt="2021-08-29T10:17:10.149" v="6501" actId="11529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addSp delSp modSp add mod">
        <pc:chgData name="Li Lixiang" userId="6104bbfcb56aea79" providerId="LiveId" clId="{8F24DB6C-69C5-4C84-9714-7DFF6EE8307D}" dt="2021-08-29T10:33:44.548" v="6905" actId="1076"/>
        <pc:sldMkLst>
          <pc:docMk/>
          <pc:sldMk cId="358550954" sldId="270"/>
        </pc:sldMkLst>
        <pc:spChg chg="mod">
          <ac:chgData name="Li Lixiang" userId="6104bbfcb56aea79" providerId="LiveId" clId="{8F24DB6C-69C5-4C84-9714-7DFF6EE8307D}" dt="2021-08-29T07:22:02.102" v="4291" actId="14100"/>
          <ac:spMkLst>
            <pc:docMk/>
            <pc:sldMk cId="358550954" sldId="270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7:30.428" v="6823" actId="20577"/>
          <ac:spMkLst>
            <pc:docMk/>
            <pc:sldMk cId="358550954" sldId="270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7:21:28.575" v="4230" actId="478"/>
          <ac:spMkLst>
            <pc:docMk/>
            <pc:sldMk cId="358550954" sldId="270"/>
            <ac:spMk id="7" creationId="{8A92908C-46CA-407E-BF71-FFE7D60B77EB}"/>
          </ac:spMkLst>
        </pc:spChg>
        <pc:spChg chg="del">
          <ac:chgData name="Li Lixiang" userId="6104bbfcb56aea79" providerId="LiveId" clId="{8F24DB6C-69C5-4C84-9714-7DFF6EE8307D}" dt="2021-08-29T07:21:55.769" v="4288" actId="478"/>
          <ac:spMkLst>
            <pc:docMk/>
            <pc:sldMk cId="358550954" sldId="270"/>
            <ac:spMk id="8" creationId="{DA14F1BC-9B6C-40CD-874B-C8C1EA923F0E}"/>
          </ac:spMkLst>
        </pc:spChg>
        <pc:spChg chg="add del">
          <ac:chgData name="Li Lixiang" userId="6104bbfcb56aea79" providerId="LiveId" clId="{8F24DB6C-69C5-4C84-9714-7DFF6EE8307D}" dt="2021-08-29T10:33:12.292" v="6901" actId="22"/>
          <ac:spMkLst>
            <pc:docMk/>
            <pc:sldMk cId="358550954" sldId="270"/>
            <ac:spMk id="9" creationId="{9254457C-AE7F-4F24-8BBE-136584A02DAE}"/>
          </ac:spMkLst>
        </pc:spChg>
        <pc:spChg chg="add mod">
          <ac:chgData name="Li Lixiang" userId="6104bbfcb56aea79" providerId="LiveId" clId="{8F24DB6C-69C5-4C84-9714-7DFF6EE8307D}" dt="2021-08-29T10:33:44.548" v="6905" actId="1076"/>
          <ac:spMkLst>
            <pc:docMk/>
            <pc:sldMk cId="358550954" sldId="270"/>
            <ac:spMk id="10" creationId="{82851E99-2B79-49B0-A5CB-75E64A4C24FE}"/>
          </ac:spMkLst>
        </pc:spChg>
        <pc:picChg chg="del">
          <ac:chgData name="Li Lixiang" userId="6104bbfcb56aea79" providerId="LiveId" clId="{8F24DB6C-69C5-4C84-9714-7DFF6EE8307D}" dt="2021-08-29T07:21:25.809" v="4229" actId="478"/>
          <ac:picMkLst>
            <pc:docMk/>
            <pc:sldMk cId="358550954" sldId="270"/>
            <ac:picMk id="5" creationId="{C7DB853F-C4FD-48B4-83E1-9E57D8D11D39}"/>
          </ac:picMkLst>
        </pc:picChg>
      </pc:sldChg>
      <pc:sldChg chg="addSp delSp modSp add mod">
        <pc:chgData name="Li Lixiang" userId="6104bbfcb56aea79" providerId="LiveId" clId="{8F24DB6C-69C5-4C84-9714-7DFF6EE8307D}" dt="2021-08-29T10:30:39.889" v="6895" actId="21"/>
        <pc:sldMkLst>
          <pc:docMk/>
          <pc:sldMk cId="3896331203" sldId="271"/>
        </pc:sldMkLst>
        <pc:spChg chg="mod">
          <ac:chgData name="Li Lixiang" userId="6104bbfcb56aea79" providerId="LiveId" clId="{8F24DB6C-69C5-4C84-9714-7DFF6EE8307D}" dt="2021-08-29T09:08:40.404" v="4907" actId="20577"/>
          <ac:spMkLst>
            <pc:docMk/>
            <pc:sldMk cId="3896331203" sldId="271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9:10:33.679" v="5315" actId="6549"/>
          <ac:spMkLst>
            <pc:docMk/>
            <pc:sldMk cId="3896331203" sldId="271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10:21:32.377" v="6749" actId="20577"/>
          <ac:spMkLst>
            <pc:docMk/>
            <pc:sldMk cId="3896331203" sldId="271"/>
            <ac:spMk id="4" creationId="{FA6F510E-CF8C-4806-BC44-5746D2586B83}"/>
          </ac:spMkLst>
        </pc:spChg>
        <pc:spChg chg="add mod">
          <ac:chgData name="Li Lixiang" userId="6104bbfcb56aea79" providerId="LiveId" clId="{8F24DB6C-69C5-4C84-9714-7DFF6EE8307D}" dt="2021-08-29T10:22:47.430" v="6758" actId="1076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8F24DB6C-69C5-4C84-9714-7DFF6EE8307D}" dt="2021-08-29T10:13:52.063" v="6380" actId="20577"/>
          <ac:spMkLst>
            <pc:docMk/>
            <pc:sldMk cId="3896331203" sldId="271"/>
            <ac:spMk id="20" creationId="{9284CE57-886B-46AA-979E-E14263453EEF}"/>
          </ac:spMkLst>
        </pc:spChg>
        <pc:picChg chg="add del mod">
          <ac:chgData name="Li Lixiang" userId="6104bbfcb56aea79" providerId="LiveId" clId="{8F24DB6C-69C5-4C84-9714-7DFF6EE8307D}" dt="2021-08-29T10:30:39.889" v="6895" actId="21"/>
          <ac:picMkLst>
            <pc:docMk/>
            <pc:sldMk cId="3896331203" sldId="271"/>
            <ac:picMk id="24" creationId="{B2496CB5-D6EE-40E6-87BB-E705B662CB8A}"/>
          </ac:picMkLst>
        </pc:picChg>
        <pc:cxnChg chg="add mod">
          <ac:chgData name="Li Lixiang" userId="6104bbfcb56aea79" providerId="LiveId" clId="{8F24DB6C-69C5-4C84-9714-7DFF6EE8307D}" dt="2021-08-29T09:14:31.218" v="5595" actId="14100"/>
          <ac:cxnSpMkLst>
            <pc:docMk/>
            <pc:sldMk cId="3896331203" sldId="271"/>
            <ac:cxnSpMk id="6" creationId="{6DD570BF-B031-4BE8-ABB3-2B2B62162A51}"/>
          </ac:cxnSpMkLst>
        </pc:cxnChg>
        <pc:cxnChg chg="add mod">
          <ac:chgData name="Li Lixiang" userId="6104bbfcb56aea79" providerId="LiveId" clId="{8F24DB6C-69C5-4C84-9714-7DFF6EE8307D}" dt="2021-08-29T09:14:27.764" v="5594" actId="14100"/>
          <ac:cxnSpMkLst>
            <pc:docMk/>
            <pc:sldMk cId="3896331203" sldId="271"/>
            <ac:cxnSpMk id="14" creationId="{485D3FFB-C56F-4705-9728-546209A1F9D2}"/>
          </ac:cxnSpMkLst>
        </pc:cxnChg>
        <pc:cxnChg chg="add mod">
          <ac:chgData name="Li Lixiang" userId="6104bbfcb56aea79" providerId="LiveId" clId="{8F24DB6C-69C5-4C84-9714-7DFF6EE8307D}" dt="2021-08-29T10:22:58.575" v="6759" actId="14100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add mod">
        <pc:chgData name="Li Lixiang" userId="6104bbfcb56aea79" providerId="LiveId" clId="{8F24DB6C-69C5-4C84-9714-7DFF6EE8307D}" dt="2021-08-29T10:23:41.056" v="6769" actId="20577"/>
        <pc:sldMkLst>
          <pc:docMk/>
          <pc:sldMk cId="3979237761" sldId="272"/>
        </pc:sldMkLst>
        <pc:spChg chg="mod">
          <ac:chgData name="Li Lixiang" userId="6104bbfcb56aea79" providerId="LiveId" clId="{8F24DB6C-69C5-4C84-9714-7DFF6EE8307D}" dt="2021-08-29T09:19:26.286" v="5778" actId="20577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3:41.056" v="6769" actId="20577"/>
          <ac:spMkLst>
            <pc:docMk/>
            <pc:sldMk cId="3979237761" sldId="272"/>
            <ac:spMk id="3" creationId="{588B000C-CCD7-42E0-A4A2-DB893ED55A0D}"/>
          </ac:spMkLst>
        </pc:spChg>
        <pc:spChg chg="add del mod">
          <ac:chgData name="Li Lixiang" userId="6104bbfcb56aea79" providerId="LiveId" clId="{8F24DB6C-69C5-4C84-9714-7DFF6EE8307D}" dt="2021-08-29T09:21:18.141" v="5870" actId="478"/>
          <ac:spMkLst>
            <pc:docMk/>
            <pc:sldMk cId="3979237761" sldId="272"/>
            <ac:spMk id="4" creationId="{0A86371A-D9DF-47FA-85EE-75BEB055FD63}"/>
          </ac:spMkLst>
        </pc:spChg>
        <pc:spChg chg="add mod">
          <ac:chgData name="Li Lixiang" userId="6104bbfcb56aea79" providerId="LiveId" clId="{8F24DB6C-69C5-4C84-9714-7DFF6EE8307D}" dt="2021-08-29T10:15:58.729" v="6474" actId="1076"/>
          <ac:spMkLst>
            <pc:docMk/>
            <pc:sldMk cId="3979237761" sldId="272"/>
            <ac:spMk id="9" creationId="{D69D23CF-F1DA-4295-93AF-7AE389D9FAD5}"/>
          </ac:spMkLst>
        </pc:spChg>
        <pc:spChg chg="add del mod">
          <ac:chgData name="Li Lixiang" userId="6104bbfcb56aea79" providerId="LiveId" clId="{8F24DB6C-69C5-4C84-9714-7DFF6EE8307D}" dt="2021-08-29T10:19:10.128" v="6670" actId="478"/>
          <ac:spMkLst>
            <pc:docMk/>
            <pc:sldMk cId="3979237761" sldId="272"/>
            <ac:spMk id="12" creationId="{7CF83BD0-1E8A-4C33-B164-F3A7B7501F48}"/>
          </ac:spMkLst>
        </pc:spChg>
        <pc:picChg chg="add del mod">
          <ac:chgData name="Li Lixiang" userId="6104bbfcb56aea79" providerId="LiveId" clId="{8F24DB6C-69C5-4C84-9714-7DFF6EE8307D}" dt="2021-08-29T10:14:24.335" v="6381" actId="478"/>
          <ac:picMkLst>
            <pc:docMk/>
            <pc:sldMk cId="3979237761" sldId="272"/>
            <ac:picMk id="6" creationId="{50F7C8FB-BAE8-481E-8031-00A7ED1D9E0A}"/>
          </ac:picMkLst>
        </pc:picChg>
        <pc:picChg chg="add mod">
          <ac:chgData name="Li Lixiang" userId="6104bbfcb56aea79" providerId="LiveId" clId="{8F24DB6C-69C5-4C84-9714-7DFF6EE8307D}" dt="2021-08-29T10:15:42.802" v="6472" actId="1076"/>
          <ac:picMkLst>
            <pc:docMk/>
            <pc:sldMk cId="3979237761" sldId="272"/>
            <ac:picMk id="8" creationId="{3B3EEE04-D859-42AC-B45C-C8A6C6917AEC}"/>
          </ac:picMkLst>
        </pc:picChg>
        <pc:picChg chg="add mod">
          <ac:chgData name="Li Lixiang" userId="6104bbfcb56aea79" providerId="LiveId" clId="{8F24DB6C-69C5-4C84-9714-7DFF6EE8307D}" dt="2021-08-29T10:14:31.851" v="6383" actId="1076"/>
          <ac:picMkLst>
            <pc:docMk/>
            <pc:sldMk cId="3979237761" sldId="272"/>
            <ac:picMk id="11" creationId="{67148D06-B526-419D-BF1F-BC0867E3FC9E}"/>
          </ac:picMkLst>
        </pc:picChg>
      </pc:sldChg>
      <pc:sldChg chg="delSp modSp add mod">
        <pc:chgData name="Li Lixiang" userId="6104bbfcb56aea79" providerId="LiveId" clId="{8F24DB6C-69C5-4C84-9714-7DFF6EE8307D}" dt="2021-08-29T10:24:11.048" v="6776" actId="20577"/>
        <pc:sldMkLst>
          <pc:docMk/>
          <pc:sldMk cId="3803932970" sldId="273"/>
        </pc:sldMkLst>
        <pc:spChg chg="mod">
          <ac:chgData name="Li Lixiang" userId="6104bbfcb56aea79" providerId="LiveId" clId="{8F24DB6C-69C5-4C84-9714-7DFF6EE8307D}" dt="2021-08-29T10:24:11.048" v="6776" actId="20577"/>
          <ac:spMkLst>
            <pc:docMk/>
            <pc:sldMk cId="3803932970" sldId="273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10:18:33.285" v="6649" actId="478"/>
          <ac:spMkLst>
            <pc:docMk/>
            <pc:sldMk cId="3803932970" sldId="273"/>
            <ac:spMk id="9" creationId="{D69D23CF-F1DA-4295-93AF-7AE389D9FAD5}"/>
          </ac:spMkLst>
        </pc:spChg>
        <pc:spChg chg="mod">
          <ac:chgData name="Li Lixiang" userId="6104bbfcb56aea79" providerId="LiveId" clId="{8F24DB6C-69C5-4C84-9714-7DFF6EE8307D}" dt="2021-08-29T10:19:03.277" v="6669" actId="1076"/>
          <ac:spMkLst>
            <pc:docMk/>
            <pc:sldMk cId="3803932970" sldId="273"/>
            <ac:spMk id="12" creationId="{7CF83BD0-1E8A-4C33-B164-F3A7B7501F48}"/>
          </ac:spMkLst>
        </pc:spChg>
        <pc:picChg chg="del">
          <ac:chgData name="Li Lixiang" userId="6104bbfcb56aea79" providerId="LiveId" clId="{8F24DB6C-69C5-4C84-9714-7DFF6EE8307D}" dt="2021-08-29T10:18:29.922" v="6648" actId="478"/>
          <ac:picMkLst>
            <pc:docMk/>
            <pc:sldMk cId="3803932970" sldId="273"/>
            <ac:picMk id="8" creationId="{3B3EEE04-D859-42AC-B45C-C8A6C6917AEC}"/>
          </ac:picMkLst>
        </pc:picChg>
        <pc:picChg chg="del">
          <ac:chgData name="Li Lixiang" userId="6104bbfcb56aea79" providerId="LiveId" clId="{8F24DB6C-69C5-4C84-9714-7DFF6EE8307D}" dt="2021-08-29T10:18:28.625" v="6647" actId="478"/>
          <ac:picMkLst>
            <pc:docMk/>
            <pc:sldMk cId="3803932970" sldId="273"/>
            <ac:picMk id="11" creationId="{67148D06-B526-419D-BF1F-BC0867E3FC9E}"/>
          </ac:picMkLst>
        </pc:picChg>
      </pc:sldChg>
      <pc:sldChg chg="addSp delSp modSp new mod">
        <pc:chgData name="Li Lixiang" userId="6104bbfcb56aea79" providerId="LiveId" clId="{8F24DB6C-69C5-4C84-9714-7DFF6EE8307D}" dt="2021-08-29T10:29:33.044" v="6864" actId="1076"/>
        <pc:sldMkLst>
          <pc:docMk/>
          <pc:sldMk cId="2193788664" sldId="274"/>
        </pc:sldMkLst>
        <pc:spChg chg="mod">
          <ac:chgData name="Li Lixiang" userId="6104bbfcb56aea79" providerId="LiveId" clId="{8F24DB6C-69C5-4C84-9714-7DFF6EE8307D}" dt="2021-08-29T10:28:06.778" v="6861" actId="20577"/>
          <ac:spMkLst>
            <pc:docMk/>
            <pc:sldMk cId="2193788664" sldId="274"/>
            <ac:spMk id="2" creationId="{9CC65AE6-846F-417A-B1D9-DC86107DA419}"/>
          </ac:spMkLst>
        </pc:spChg>
        <pc:spChg chg="del">
          <ac:chgData name="Li Lixiang" userId="6104bbfcb56aea79" providerId="LiveId" clId="{8F24DB6C-69C5-4C84-9714-7DFF6EE8307D}" dt="2021-08-29T10:27:59.021" v="6825" actId="478"/>
          <ac:spMkLst>
            <pc:docMk/>
            <pc:sldMk cId="2193788664" sldId="274"/>
            <ac:spMk id="3" creationId="{AA3EB68E-14A9-492B-8D79-0AC15C800A0A}"/>
          </ac:spMkLst>
        </pc:spChg>
        <pc:picChg chg="add mod">
          <ac:chgData name="Li Lixiang" userId="6104bbfcb56aea79" providerId="LiveId" clId="{8F24DB6C-69C5-4C84-9714-7DFF6EE8307D}" dt="2021-08-29T10:29:33.044" v="6864" actId="1076"/>
          <ac:picMkLst>
            <pc:docMk/>
            <pc:sldMk cId="2193788664" sldId="274"/>
            <ac:picMk id="5" creationId="{B96ABC31-2519-4062-81E6-C1C19154901B}"/>
          </ac:picMkLst>
        </pc:picChg>
      </pc:sldChg>
      <pc:sldChg chg="addSp delSp modSp new mod">
        <pc:chgData name="Li Lixiang" userId="6104bbfcb56aea79" providerId="LiveId" clId="{8F24DB6C-69C5-4C84-9714-7DFF6EE8307D}" dt="2021-08-29T10:30:54.658" v="6899" actId="1076"/>
        <pc:sldMkLst>
          <pc:docMk/>
          <pc:sldMk cId="3858086840" sldId="275"/>
        </pc:sldMkLst>
        <pc:spChg chg="mod">
          <ac:chgData name="Li Lixiang" userId="6104bbfcb56aea79" providerId="LiveId" clId="{8F24DB6C-69C5-4C84-9714-7DFF6EE8307D}" dt="2021-08-29T10:29:48.093" v="6894" actId="20577"/>
          <ac:spMkLst>
            <pc:docMk/>
            <pc:sldMk cId="3858086840" sldId="275"/>
            <ac:spMk id="2" creationId="{DCA51698-9928-49FD-83D3-43434F53FE66}"/>
          </ac:spMkLst>
        </pc:spChg>
        <pc:spChg chg="del">
          <ac:chgData name="Li Lixiang" userId="6104bbfcb56aea79" providerId="LiveId" clId="{8F24DB6C-69C5-4C84-9714-7DFF6EE8307D}" dt="2021-08-29T10:30:52.052" v="6898" actId="478"/>
          <ac:spMkLst>
            <pc:docMk/>
            <pc:sldMk cId="3858086840" sldId="275"/>
            <ac:spMk id="3" creationId="{A4229903-4DFF-4D09-A439-983627884360}"/>
          </ac:spMkLst>
        </pc:spChg>
        <pc:picChg chg="add mod">
          <ac:chgData name="Li Lixiang" userId="6104bbfcb56aea79" providerId="LiveId" clId="{8F24DB6C-69C5-4C84-9714-7DFF6EE8307D}" dt="2021-08-29T10:30:54.658" v="6899" actId="1076"/>
          <ac:picMkLst>
            <pc:docMk/>
            <pc:sldMk cId="3858086840" sldId="275"/>
            <ac:picMk id="4" creationId="{0E33A63D-9AAA-4D95-9813-94418731CDA0}"/>
          </ac:picMkLst>
        </pc:picChg>
      </pc:sldChg>
    </pc:docChg>
  </pc:docChgLst>
  <pc:docChgLst>
    <pc:chgData name="Li Lixiang" userId="6104bbfcb56aea79" providerId="LiveId" clId="{3CA1537B-E7CC-47B6-AE62-BBF2C9C5EA30}"/>
    <pc:docChg chg="undo custSel addSld delSld modSld sldOrd">
      <pc:chgData name="Li Lixiang" userId="6104bbfcb56aea79" providerId="LiveId" clId="{3CA1537B-E7CC-47B6-AE62-BBF2C9C5EA30}" dt="2021-11-18T12:45:18.550" v="7705" actId="1037"/>
      <pc:docMkLst>
        <pc:docMk/>
      </pc:docMkLst>
      <pc:sldChg chg="modSp mod">
        <pc:chgData name="Li Lixiang" userId="6104bbfcb56aea79" providerId="LiveId" clId="{3CA1537B-E7CC-47B6-AE62-BBF2C9C5EA30}" dt="2021-10-11T07:44:54.701" v="6012" actId="20577"/>
        <pc:sldMkLst>
          <pc:docMk/>
          <pc:sldMk cId="993770899" sldId="256"/>
        </pc:sldMkLst>
        <pc:spChg chg="mod">
          <ac:chgData name="Li Lixiang" userId="6104bbfcb56aea79" providerId="LiveId" clId="{3CA1537B-E7CC-47B6-AE62-BBF2C9C5EA30}" dt="2021-10-11T07:44:54.701" v="6012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3CA1537B-E7CC-47B6-AE62-BBF2C9C5EA30}" dt="2021-10-18T12:45:46.325" v="6374" actId="20577"/>
        <pc:sldMkLst>
          <pc:docMk/>
          <pc:sldMk cId="4118967571" sldId="257"/>
        </pc:sldMkLst>
        <pc:spChg chg="mod">
          <ac:chgData name="Li Lixiang" userId="6104bbfcb56aea79" providerId="LiveId" clId="{3CA1537B-E7CC-47B6-AE62-BBF2C9C5EA30}" dt="2021-08-30T03:42:34.106" v="62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3CA1537B-E7CC-47B6-AE62-BBF2C9C5EA30}" dt="2021-10-18T12:45:46.325" v="6374" actId="20577"/>
          <ac:spMkLst>
            <pc:docMk/>
            <pc:sldMk cId="4118967571" sldId="257"/>
            <ac:spMk id="3" creationId="{588B000C-CCD7-42E0-A4A2-DB893ED55A0D}"/>
          </ac:spMkLst>
        </pc:spChg>
        <pc:spChg chg="del">
          <ac:chgData name="Li Lixiang" userId="6104bbfcb56aea79" providerId="LiveId" clId="{3CA1537B-E7CC-47B6-AE62-BBF2C9C5EA30}" dt="2021-08-30T03:42:40.333" v="63" actId="478"/>
          <ac:spMkLst>
            <pc:docMk/>
            <pc:sldMk cId="4118967571" sldId="257"/>
            <ac:spMk id="7" creationId="{2819D601-FD62-4695-ABC6-F3016AE5597F}"/>
          </ac:spMkLst>
        </pc:spChg>
        <pc:spChg chg="del">
          <ac:chgData name="Li Lixiang" userId="6104bbfcb56aea79" providerId="LiveId" clId="{3CA1537B-E7CC-47B6-AE62-BBF2C9C5EA30}" dt="2021-08-30T03:42:40.333" v="63" actId="478"/>
          <ac:spMkLst>
            <pc:docMk/>
            <pc:sldMk cId="4118967571" sldId="257"/>
            <ac:spMk id="10" creationId="{CD05373B-D1A0-4998-AC7D-29CA907123AC}"/>
          </ac:spMkLst>
        </pc:spChg>
        <pc:spChg chg="del">
          <ac:chgData name="Li Lixiang" userId="6104bbfcb56aea79" providerId="LiveId" clId="{3CA1537B-E7CC-47B6-AE62-BBF2C9C5EA30}" dt="2021-08-30T03:42:43.618" v="64" actId="478"/>
          <ac:spMkLst>
            <pc:docMk/>
            <pc:sldMk cId="4118967571" sldId="257"/>
            <ac:spMk id="11" creationId="{35271B47-7046-46BD-9714-C0D01C876CAF}"/>
          </ac:spMkLst>
        </pc:spChg>
        <pc:picChg chg="del">
          <ac:chgData name="Li Lixiang" userId="6104bbfcb56aea79" providerId="LiveId" clId="{3CA1537B-E7CC-47B6-AE62-BBF2C9C5EA30}" dt="2021-08-30T03:42:40.333" v="63" actId="478"/>
          <ac:picMkLst>
            <pc:docMk/>
            <pc:sldMk cId="4118967571" sldId="257"/>
            <ac:picMk id="6" creationId="{339B6883-3778-466C-B763-9FA9FEBCA75D}"/>
          </ac:picMkLst>
        </pc:picChg>
        <pc:picChg chg="del">
          <ac:chgData name="Li Lixiang" userId="6104bbfcb56aea79" providerId="LiveId" clId="{3CA1537B-E7CC-47B6-AE62-BBF2C9C5EA30}" dt="2021-08-30T03:42:40.333" v="63" actId="478"/>
          <ac:picMkLst>
            <pc:docMk/>
            <pc:sldMk cId="4118967571" sldId="257"/>
            <ac:picMk id="9" creationId="{46EF0BF5-BB5A-4170-BD2E-D0CB7E724E2E}"/>
          </ac:picMkLst>
        </pc:picChg>
      </pc:sldChg>
      <pc:sldChg chg="addSp delSp modSp mod">
        <pc:chgData name="Li Lixiang" userId="6104bbfcb56aea79" providerId="LiveId" clId="{3CA1537B-E7CC-47B6-AE62-BBF2C9C5EA30}" dt="2021-10-18T13:32:24.917" v="6382" actId="14100"/>
        <pc:sldMkLst>
          <pc:docMk/>
          <pc:sldMk cId="2618729237" sldId="258"/>
        </pc:sldMkLst>
        <pc:spChg chg="mod">
          <ac:chgData name="Li Lixiang" userId="6104bbfcb56aea79" providerId="LiveId" clId="{3CA1537B-E7CC-47B6-AE62-BBF2C9C5EA30}" dt="2021-08-30T04:05:01.903" v="1499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3CA1537B-E7CC-47B6-AE62-BBF2C9C5EA30}" dt="2021-08-30T08:50:31.742" v="4097" actId="27636"/>
          <ac:spMkLst>
            <pc:docMk/>
            <pc:sldMk cId="2618729237" sldId="258"/>
            <ac:spMk id="3" creationId="{588B000C-CCD7-42E0-A4A2-DB893ED55A0D}"/>
          </ac:spMkLst>
        </pc:spChg>
        <pc:spChg chg="del mod">
          <ac:chgData name="Li Lixiang" userId="6104bbfcb56aea79" providerId="LiveId" clId="{3CA1537B-E7CC-47B6-AE62-BBF2C9C5EA30}" dt="2021-08-30T04:16:26.095" v="1810" actId="478"/>
          <ac:spMkLst>
            <pc:docMk/>
            <pc:sldMk cId="2618729237" sldId="258"/>
            <ac:spMk id="4" creationId="{F8010734-1431-4E4B-B64A-C6C8E645D888}"/>
          </ac:spMkLst>
        </pc:spChg>
        <pc:spChg chg="del">
          <ac:chgData name="Li Lixiang" userId="6104bbfcb56aea79" providerId="LiveId" clId="{3CA1537B-E7CC-47B6-AE62-BBF2C9C5EA30}" dt="2021-08-30T04:05:25.978" v="1506" actId="478"/>
          <ac:spMkLst>
            <pc:docMk/>
            <pc:sldMk cId="2618729237" sldId="258"/>
            <ac:spMk id="7" creationId="{C69C9E98-11FF-4E75-93FF-86AEA393401E}"/>
          </ac:spMkLst>
        </pc:spChg>
        <pc:spChg chg="del">
          <ac:chgData name="Li Lixiang" userId="6104bbfcb56aea79" providerId="LiveId" clId="{3CA1537B-E7CC-47B6-AE62-BBF2C9C5EA30}" dt="2021-08-30T04:05:27.608" v="1508" actId="478"/>
          <ac:spMkLst>
            <pc:docMk/>
            <pc:sldMk cId="2618729237" sldId="258"/>
            <ac:spMk id="8" creationId="{582A2A18-DD6A-4093-95C7-7A28FAD705F1}"/>
          </ac:spMkLst>
        </pc:spChg>
        <pc:spChg chg="add mod">
          <ac:chgData name="Li Lixiang" userId="6104bbfcb56aea79" providerId="LiveId" clId="{3CA1537B-E7CC-47B6-AE62-BBF2C9C5EA30}" dt="2021-08-30T04:35:33.410" v="1897" actId="14100"/>
          <ac:spMkLst>
            <pc:docMk/>
            <pc:sldMk cId="2618729237" sldId="258"/>
            <ac:spMk id="15" creationId="{A0D8FD9D-BE99-493D-A020-32CB4D446F18}"/>
          </ac:spMkLst>
        </pc:spChg>
        <pc:spChg chg="add mod">
          <ac:chgData name="Li Lixiang" userId="6104bbfcb56aea79" providerId="LiveId" clId="{3CA1537B-E7CC-47B6-AE62-BBF2C9C5EA30}" dt="2021-08-30T08:51:13.839" v="4101" actId="14100"/>
          <ac:spMkLst>
            <pc:docMk/>
            <pc:sldMk cId="2618729237" sldId="258"/>
            <ac:spMk id="18" creationId="{CEF9FD97-0324-4455-A0D3-A5AF6893BEDE}"/>
          </ac:spMkLst>
        </pc:spChg>
        <pc:spChg chg="add mod">
          <ac:chgData name="Li Lixiang" userId="6104bbfcb56aea79" providerId="LiveId" clId="{3CA1537B-E7CC-47B6-AE62-BBF2C9C5EA30}" dt="2021-08-30T08:51:20.370" v="4103" actId="1076"/>
          <ac:spMkLst>
            <pc:docMk/>
            <pc:sldMk cId="2618729237" sldId="258"/>
            <ac:spMk id="19" creationId="{8E4DB064-79CF-4A1A-AA59-41121A28FEE0}"/>
          </ac:spMkLst>
        </pc:spChg>
        <pc:picChg chg="add mod">
          <ac:chgData name="Li Lixiang" userId="6104bbfcb56aea79" providerId="LiveId" clId="{3CA1537B-E7CC-47B6-AE62-BBF2C9C5EA30}" dt="2021-10-18T13:32:24.917" v="6382" actId="14100"/>
          <ac:picMkLst>
            <pc:docMk/>
            <pc:sldMk cId="2618729237" sldId="258"/>
            <ac:picMk id="5" creationId="{90E10C3A-F9A4-4E6E-A3ED-CB8B2C7128CA}"/>
          </ac:picMkLst>
        </pc:picChg>
        <pc:picChg chg="add mod">
          <ac:chgData name="Li Lixiang" userId="6104bbfcb56aea79" providerId="LiveId" clId="{3CA1537B-E7CC-47B6-AE62-BBF2C9C5EA30}" dt="2021-08-30T04:34:35.112" v="1813" actId="1076"/>
          <ac:picMkLst>
            <pc:docMk/>
            <pc:sldMk cId="2618729237" sldId="258"/>
            <ac:picMk id="6" creationId="{42E2E0E0-0EFF-4B57-A999-95AC802C3418}"/>
          </ac:picMkLst>
        </pc:picChg>
        <pc:picChg chg="add del mod">
          <ac:chgData name="Li Lixiang" userId="6104bbfcb56aea79" providerId="LiveId" clId="{3CA1537B-E7CC-47B6-AE62-BBF2C9C5EA30}" dt="2021-08-30T12:54:15.930" v="4120" actId="478"/>
          <ac:picMkLst>
            <pc:docMk/>
            <pc:sldMk cId="2618729237" sldId="258"/>
            <ac:picMk id="10" creationId="{786BD8E8-B904-4C66-956C-68E9D540FCBC}"/>
          </ac:picMkLst>
        </pc:picChg>
        <pc:picChg chg="del">
          <ac:chgData name="Li Lixiang" userId="6104bbfcb56aea79" providerId="LiveId" clId="{3CA1537B-E7CC-47B6-AE62-BBF2C9C5EA30}" dt="2021-08-30T04:05:25.013" v="1505" actId="478"/>
          <ac:picMkLst>
            <pc:docMk/>
            <pc:sldMk cId="2618729237" sldId="258"/>
            <ac:picMk id="12" creationId="{9439A0FD-F374-4E14-ABBF-8B2AEEB195F3}"/>
          </ac:picMkLst>
        </pc:picChg>
        <pc:picChg chg="add del">
          <ac:chgData name="Li Lixiang" userId="6104bbfcb56aea79" providerId="LiveId" clId="{3CA1537B-E7CC-47B6-AE62-BBF2C9C5EA30}" dt="2021-08-30T04:34:48.849" v="1817" actId="22"/>
          <ac:picMkLst>
            <pc:docMk/>
            <pc:sldMk cId="2618729237" sldId="258"/>
            <ac:picMk id="13" creationId="{55C08CB6-9115-4735-AA6B-99127A29D436}"/>
          </ac:picMkLst>
        </pc:picChg>
        <pc:picChg chg="del">
          <ac:chgData name="Li Lixiang" userId="6104bbfcb56aea79" providerId="LiveId" clId="{3CA1537B-E7CC-47B6-AE62-BBF2C9C5EA30}" dt="2021-08-30T04:05:26.582" v="1507" actId="478"/>
          <ac:picMkLst>
            <pc:docMk/>
            <pc:sldMk cId="2618729237" sldId="258"/>
            <ac:picMk id="14" creationId="{52208D23-A495-47B6-A22E-CB04159192A3}"/>
          </ac:picMkLst>
        </pc:picChg>
        <pc:picChg chg="add mod">
          <ac:chgData name="Li Lixiang" userId="6104bbfcb56aea79" providerId="LiveId" clId="{3CA1537B-E7CC-47B6-AE62-BBF2C9C5EA30}" dt="2021-08-30T08:50:14.927" v="4069" actId="1076"/>
          <ac:picMkLst>
            <pc:docMk/>
            <pc:sldMk cId="2618729237" sldId="258"/>
            <ac:picMk id="17" creationId="{72F3D495-C9E2-4962-932B-2941BCDE3641}"/>
          </ac:picMkLst>
        </pc:picChg>
        <pc:picChg chg="add del mod">
          <ac:chgData name="Li Lixiang" userId="6104bbfcb56aea79" providerId="LiveId" clId="{3CA1537B-E7CC-47B6-AE62-BBF2C9C5EA30}" dt="2021-09-01T03:41:55.724" v="5412" actId="478"/>
          <ac:picMkLst>
            <pc:docMk/>
            <pc:sldMk cId="2618729237" sldId="258"/>
            <ac:picMk id="21" creationId="{9F3CB4BE-C88F-4914-9B4E-CB42055F3D4E}"/>
          </ac:picMkLst>
        </pc:picChg>
      </pc:sldChg>
      <pc:sldChg chg="delSp del mod">
        <pc:chgData name="Li Lixiang" userId="6104bbfcb56aea79" providerId="LiveId" clId="{3CA1537B-E7CC-47B6-AE62-BBF2C9C5EA30}" dt="2021-08-30T04:04:33.206" v="1470" actId="47"/>
        <pc:sldMkLst>
          <pc:docMk/>
          <pc:sldMk cId="1584354543" sldId="260"/>
        </pc:sldMkLst>
        <pc:spChg chg="del">
          <ac:chgData name="Li Lixiang" userId="6104bbfcb56aea79" providerId="LiveId" clId="{3CA1537B-E7CC-47B6-AE62-BBF2C9C5EA30}" dt="2021-08-30T04:03:12.848" v="1422" actId="21"/>
          <ac:spMkLst>
            <pc:docMk/>
            <pc:sldMk cId="1584354543" sldId="260"/>
            <ac:spMk id="4" creationId="{74F051B5-541C-4D79-B3BE-4C5BFEF8E3C8}"/>
          </ac:spMkLst>
        </pc:spChg>
        <pc:spChg chg="del">
          <ac:chgData name="Li Lixiang" userId="6104bbfcb56aea79" providerId="LiveId" clId="{3CA1537B-E7CC-47B6-AE62-BBF2C9C5EA30}" dt="2021-08-30T04:03:44.189" v="1433" actId="21"/>
          <ac:spMkLst>
            <pc:docMk/>
            <pc:sldMk cId="1584354543" sldId="260"/>
            <ac:spMk id="10" creationId="{397071C1-7808-4E40-BA98-053F5D4601C0}"/>
          </ac:spMkLst>
        </pc:spChg>
      </pc:sldChg>
      <pc:sldChg chg="addSp delSp modSp mod">
        <pc:chgData name="Li Lixiang" userId="6104bbfcb56aea79" providerId="LiveId" clId="{3CA1537B-E7CC-47B6-AE62-BBF2C9C5EA30}" dt="2021-10-22T07:27:12.312" v="6807"/>
        <pc:sldMkLst>
          <pc:docMk/>
          <pc:sldMk cId="246451916" sldId="261"/>
        </pc:sldMkLst>
        <pc:spChg chg="mod">
          <ac:chgData name="Li Lixiang" userId="6104bbfcb56aea79" providerId="LiveId" clId="{3CA1537B-E7CC-47B6-AE62-BBF2C9C5EA30}" dt="2021-08-30T04:40:56.832" v="2496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3CA1537B-E7CC-47B6-AE62-BBF2C9C5EA30}" dt="2021-09-01T03:13:16.282" v="5320" actId="1076"/>
          <ac:spMkLst>
            <pc:docMk/>
            <pc:sldMk cId="246451916" sldId="261"/>
            <ac:spMk id="3" creationId="{588B000C-CCD7-42E0-A4A2-DB893ED55A0D}"/>
          </ac:spMkLst>
        </pc:spChg>
        <pc:spChg chg="del">
          <ac:chgData name="Li Lixiang" userId="6104bbfcb56aea79" providerId="LiveId" clId="{3CA1537B-E7CC-47B6-AE62-BBF2C9C5EA30}" dt="2021-08-30T04:40:15.637" v="2442" actId="478"/>
          <ac:spMkLst>
            <pc:docMk/>
            <pc:sldMk cId="246451916" sldId="261"/>
            <ac:spMk id="6" creationId="{BE4CB216-A13B-4E8B-BEB7-D652D865E2B9}"/>
          </ac:spMkLst>
        </pc:spChg>
        <pc:spChg chg="add mod">
          <ac:chgData name="Li Lixiang" userId="6104bbfcb56aea79" providerId="LiveId" clId="{3CA1537B-E7CC-47B6-AE62-BBF2C9C5EA30}" dt="2021-10-22T07:27:12.312" v="6807"/>
          <ac:spMkLst>
            <pc:docMk/>
            <pc:sldMk cId="246451916" sldId="261"/>
            <ac:spMk id="7" creationId="{35C37A4A-E591-43F4-86DE-191BB9130707}"/>
          </ac:spMkLst>
        </pc:spChg>
        <pc:spChg chg="add del mod">
          <ac:chgData name="Li Lixiang" userId="6104bbfcb56aea79" providerId="LiveId" clId="{3CA1537B-E7CC-47B6-AE62-BBF2C9C5EA30}" dt="2021-08-30T04:46:57.249" v="2818" actId="478"/>
          <ac:spMkLst>
            <pc:docMk/>
            <pc:sldMk cId="246451916" sldId="261"/>
            <ac:spMk id="9" creationId="{F9864500-8C14-4DDF-B27E-C552E6D2CDD3}"/>
          </ac:spMkLst>
        </pc:spChg>
        <pc:spChg chg="add mod">
          <ac:chgData name="Li Lixiang" userId="6104bbfcb56aea79" providerId="LiveId" clId="{3CA1537B-E7CC-47B6-AE62-BBF2C9C5EA30}" dt="2021-09-01T03:42:48.317" v="5415" actId="313"/>
          <ac:spMkLst>
            <pc:docMk/>
            <pc:sldMk cId="246451916" sldId="261"/>
            <ac:spMk id="10" creationId="{91D35767-2657-4F5B-966C-8E03F6DB6B60}"/>
          </ac:spMkLst>
        </pc:spChg>
        <pc:spChg chg="add del mod">
          <ac:chgData name="Li Lixiang" userId="6104bbfcb56aea79" providerId="LiveId" clId="{3CA1537B-E7CC-47B6-AE62-BBF2C9C5EA30}" dt="2021-08-30T04:49:51.183" v="2834" actId="478"/>
          <ac:spMkLst>
            <pc:docMk/>
            <pc:sldMk cId="246451916" sldId="261"/>
            <ac:spMk id="11" creationId="{78DEB60D-A808-467E-9A14-3A679DDFFB54}"/>
          </ac:spMkLst>
        </pc:spChg>
        <pc:picChg chg="del">
          <ac:chgData name="Li Lixiang" userId="6104bbfcb56aea79" providerId="LiveId" clId="{3CA1537B-E7CC-47B6-AE62-BBF2C9C5EA30}" dt="2021-08-30T04:40:13.129" v="2441" actId="478"/>
          <ac:picMkLst>
            <pc:docMk/>
            <pc:sldMk cId="246451916" sldId="261"/>
            <ac:picMk id="8" creationId="{B83C9386-0659-40EA-9F00-7155A58556AD}"/>
          </ac:picMkLst>
        </pc:picChg>
      </pc:sldChg>
      <pc:sldChg chg="addSp delSp modSp mod">
        <pc:chgData name="Li Lixiang" userId="6104bbfcb56aea79" providerId="LiveId" clId="{3CA1537B-E7CC-47B6-AE62-BBF2C9C5EA30}" dt="2021-11-18T12:45:18.550" v="7705" actId="1037"/>
        <pc:sldMkLst>
          <pc:docMk/>
          <pc:sldMk cId="3489188295" sldId="262"/>
        </pc:sldMkLst>
        <pc:spChg chg="mod">
          <ac:chgData name="Li Lixiang" userId="6104bbfcb56aea79" providerId="LiveId" clId="{3CA1537B-E7CC-47B6-AE62-BBF2C9C5EA30}" dt="2021-08-30T04:02:17.330" v="1412" actId="20577"/>
          <ac:spMkLst>
            <pc:docMk/>
            <pc:sldMk cId="3489188295" sldId="262"/>
            <ac:spMk id="2" creationId="{5A817F65-0249-4813-916F-D22CF5F41D8C}"/>
          </ac:spMkLst>
        </pc:spChg>
        <pc:spChg chg="del">
          <ac:chgData name="Li Lixiang" userId="6104bbfcb56aea79" providerId="LiveId" clId="{3CA1537B-E7CC-47B6-AE62-BBF2C9C5EA30}" dt="2021-08-30T04:02:47.390" v="1417" actId="478"/>
          <ac:spMkLst>
            <pc:docMk/>
            <pc:sldMk cId="3489188295" sldId="262"/>
            <ac:spMk id="3" creationId="{588B000C-CCD7-42E0-A4A2-DB893ED55A0D}"/>
          </ac:spMkLst>
        </pc:spChg>
        <pc:spChg chg="add mod">
          <ac:chgData name="Li Lixiang" userId="6104bbfcb56aea79" providerId="LiveId" clId="{3CA1537B-E7CC-47B6-AE62-BBF2C9C5EA30}" dt="2021-11-18T12:45:18.550" v="7705" actId="1037"/>
          <ac:spMkLst>
            <pc:docMk/>
            <pc:sldMk cId="3489188295" sldId="262"/>
            <ac:spMk id="3" creationId="{A4537754-E7A2-4523-AFA4-6AF460A604B1}"/>
          </ac:spMkLst>
        </pc:spChg>
        <pc:spChg chg="mod">
          <ac:chgData name="Li Lixiang" userId="6104bbfcb56aea79" providerId="LiveId" clId="{3CA1537B-E7CC-47B6-AE62-BBF2C9C5EA30}" dt="2021-10-22T07:27:12.312" v="6807"/>
          <ac:spMkLst>
            <pc:docMk/>
            <pc:sldMk cId="3489188295" sldId="262"/>
            <ac:spMk id="4" creationId="{D9D32C28-1F8D-4BDD-B301-76D1163932F3}"/>
          </ac:spMkLst>
        </pc:spChg>
        <pc:spChg chg="del">
          <ac:chgData name="Li Lixiang" userId="6104bbfcb56aea79" providerId="LiveId" clId="{3CA1537B-E7CC-47B6-AE62-BBF2C9C5EA30}" dt="2021-08-30T04:02:51.058" v="1419" actId="478"/>
          <ac:spMkLst>
            <pc:docMk/>
            <pc:sldMk cId="3489188295" sldId="262"/>
            <ac:spMk id="5" creationId="{E64D3036-BB0C-4D1D-8320-4F8B5CD5E578}"/>
          </ac:spMkLst>
        </pc:spChg>
        <pc:spChg chg="add mod">
          <ac:chgData name="Li Lixiang" userId="6104bbfcb56aea79" providerId="LiveId" clId="{3CA1537B-E7CC-47B6-AE62-BBF2C9C5EA30}" dt="2021-10-18T12:47:20.989" v="6378" actId="20577"/>
          <ac:spMkLst>
            <pc:docMk/>
            <pc:sldMk cId="3489188295" sldId="262"/>
            <ac:spMk id="6" creationId="{1E3E495A-057D-4DD1-B86C-D9614972F0AF}"/>
          </ac:spMkLst>
        </pc:spChg>
        <pc:spChg chg="add del mod">
          <ac:chgData name="Li Lixiang" userId="6104bbfcb56aea79" providerId="LiveId" clId="{3CA1537B-E7CC-47B6-AE62-BBF2C9C5EA30}" dt="2021-08-30T04:02:49.492" v="1418" actId="478"/>
          <ac:spMkLst>
            <pc:docMk/>
            <pc:sldMk cId="3489188295" sldId="262"/>
            <ac:spMk id="7" creationId="{4DE69B41-020E-4A6A-87C0-3ADFED283C5E}"/>
          </ac:spMkLst>
        </pc:spChg>
        <pc:spChg chg="add mod">
          <ac:chgData name="Li Lixiang" userId="6104bbfcb56aea79" providerId="LiveId" clId="{3CA1537B-E7CC-47B6-AE62-BBF2C9C5EA30}" dt="2021-10-22T07:27:12.312" v="6807"/>
          <ac:spMkLst>
            <pc:docMk/>
            <pc:sldMk cId="3489188295" sldId="262"/>
            <ac:spMk id="8" creationId="{44707623-E5DD-4878-9C67-16B2212F36D0}"/>
          </ac:spMkLst>
        </pc:spChg>
        <pc:spChg chg="add del mod">
          <ac:chgData name="Li Lixiang" userId="6104bbfcb56aea79" providerId="LiveId" clId="{3CA1537B-E7CC-47B6-AE62-BBF2C9C5EA30}" dt="2021-08-30T04:04:19.201" v="1469" actId="478"/>
          <ac:spMkLst>
            <pc:docMk/>
            <pc:sldMk cId="3489188295" sldId="262"/>
            <ac:spMk id="9" creationId="{72B8AB4C-8CE3-429F-B03F-5172AC6CB8EE}"/>
          </ac:spMkLst>
        </pc:spChg>
      </pc:sldChg>
      <pc:sldChg chg="addSp delSp modSp mod">
        <pc:chgData name="Li Lixiang" userId="6104bbfcb56aea79" providerId="LiveId" clId="{3CA1537B-E7CC-47B6-AE62-BBF2C9C5EA30}" dt="2021-09-02T09:43:18.087" v="5474" actId="20577"/>
        <pc:sldMkLst>
          <pc:docMk/>
          <pc:sldMk cId="2587062739" sldId="263"/>
        </pc:sldMkLst>
        <pc:spChg chg="mod">
          <ac:chgData name="Li Lixiang" userId="6104bbfcb56aea79" providerId="LiveId" clId="{3CA1537B-E7CC-47B6-AE62-BBF2C9C5EA30}" dt="2021-08-30T14:17:46.563" v="5060" actId="20577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3CA1537B-E7CC-47B6-AE62-BBF2C9C5EA30}" dt="2021-08-30T08:37:09.295" v="3788" actId="14100"/>
          <ac:spMkLst>
            <pc:docMk/>
            <pc:sldMk cId="2587062739" sldId="263"/>
            <ac:spMk id="3" creationId="{588B000C-CCD7-42E0-A4A2-DB893ED55A0D}"/>
          </ac:spMkLst>
        </pc:spChg>
        <pc:spChg chg="mod">
          <ac:chgData name="Li Lixiang" userId="6104bbfcb56aea79" providerId="LiveId" clId="{3CA1537B-E7CC-47B6-AE62-BBF2C9C5EA30}" dt="2021-09-01T03:11:39.522" v="5289" actId="313"/>
          <ac:spMkLst>
            <pc:docMk/>
            <pc:sldMk cId="2587062739" sldId="263"/>
            <ac:spMk id="7" creationId="{36865DAF-1606-42FE-A154-7E02AFFD13A9}"/>
          </ac:spMkLst>
        </pc:spChg>
        <pc:spChg chg="add mod">
          <ac:chgData name="Li Lixiang" userId="6104bbfcb56aea79" providerId="LiveId" clId="{3CA1537B-E7CC-47B6-AE62-BBF2C9C5EA30}" dt="2021-09-02T09:43:18.087" v="5474" actId="20577"/>
          <ac:spMkLst>
            <pc:docMk/>
            <pc:sldMk cId="2587062739" sldId="263"/>
            <ac:spMk id="11" creationId="{4E0336DD-420B-4B37-A577-789D69CF588B}"/>
          </ac:spMkLst>
        </pc:spChg>
        <pc:spChg chg="add mod">
          <ac:chgData name="Li Lixiang" userId="6104bbfcb56aea79" providerId="LiveId" clId="{3CA1537B-E7CC-47B6-AE62-BBF2C9C5EA30}" dt="2021-08-30T08:38:28.415" v="3884" actId="14100"/>
          <ac:spMkLst>
            <pc:docMk/>
            <pc:sldMk cId="2587062739" sldId="263"/>
            <ac:spMk id="12" creationId="{958C877E-07B6-486E-AD3C-0F20699BFD2B}"/>
          </ac:spMkLst>
        </pc:spChg>
        <pc:picChg chg="add mod">
          <ac:chgData name="Li Lixiang" userId="6104bbfcb56aea79" providerId="LiveId" clId="{3CA1537B-E7CC-47B6-AE62-BBF2C9C5EA30}" dt="2021-08-30T08:30:11.410" v="3411" actId="1076"/>
          <ac:picMkLst>
            <pc:docMk/>
            <pc:sldMk cId="2587062739" sldId="263"/>
            <ac:picMk id="5" creationId="{F115E5DE-9199-48FB-A1C9-EB4937264A66}"/>
          </ac:picMkLst>
        </pc:picChg>
        <pc:picChg chg="del">
          <ac:chgData name="Li Lixiang" userId="6104bbfcb56aea79" providerId="LiveId" clId="{3CA1537B-E7CC-47B6-AE62-BBF2C9C5EA30}" dt="2021-08-30T08:30:13.209" v="3412" actId="478"/>
          <ac:picMkLst>
            <pc:docMk/>
            <pc:sldMk cId="2587062739" sldId="263"/>
            <ac:picMk id="8" creationId="{02FBFB86-5D4E-44E6-B0B0-481C2BD956A4}"/>
          </ac:picMkLst>
        </pc:picChg>
        <pc:picChg chg="add mod">
          <ac:chgData name="Li Lixiang" userId="6104bbfcb56aea79" providerId="LiveId" clId="{3CA1537B-E7CC-47B6-AE62-BBF2C9C5EA30}" dt="2021-08-30T08:36:27.212" v="3723" actId="1076"/>
          <ac:picMkLst>
            <pc:docMk/>
            <pc:sldMk cId="2587062739" sldId="263"/>
            <ac:picMk id="9" creationId="{03E9A85C-6251-4415-B149-C9CB7090C0A1}"/>
          </ac:picMkLst>
        </pc:picChg>
        <pc:picChg chg="del">
          <ac:chgData name="Li Lixiang" userId="6104bbfcb56aea79" providerId="LiveId" clId="{3CA1537B-E7CC-47B6-AE62-BBF2C9C5EA30}" dt="2021-08-30T08:30:34.184" v="3474" actId="478"/>
          <ac:picMkLst>
            <pc:docMk/>
            <pc:sldMk cId="2587062739" sldId="263"/>
            <ac:picMk id="10" creationId="{B3CD1FA5-3E21-41F2-8236-A5CCD04B5A7C}"/>
          </ac:picMkLst>
        </pc:picChg>
      </pc:sldChg>
      <pc:sldChg chg="addSp delSp modSp mod">
        <pc:chgData name="Li Lixiang" userId="6104bbfcb56aea79" providerId="LiveId" clId="{3CA1537B-E7CC-47B6-AE62-BBF2C9C5EA30}" dt="2021-10-11T07:42:45.680" v="5993" actId="1076"/>
        <pc:sldMkLst>
          <pc:docMk/>
          <pc:sldMk cId="1002109307" sldId="264"/>
        </pc:sldMkLst>
        <pc:spChg chg="mod">
          <ac:chgData name="Li Lixiang" userId="6104bbfcb56aea79" providerId="LiveId" clId="{3CA1537B-E7CC-47B6-AE62-BBF2C9C5EA30}" dt="2021-08-30T08:39:25.941" v="4002" actId="20577"/>
          <ac:spMkLst>
            <pc:docMk/>
            <pc:sldMk cId="1002109307" sldId="264"/>
            <ac:spMk id="2" creationId="{5A817F65-0249-4813-916F-D22CF5F41D8C}"/>
          </ac:spMkLst>
        </pc:spChg>
        <pc:spChg chg="mod">
          <ac:chgData name="Li Lixiang" userId="6104bbfcb56aea79" providerId="LiveId" clId="{3CA1537B-E7CC-47B6-AE62-BBF2C9C5EA30}" dt="2021-08-30T09:04:41.164" v="4111" actId="14100"/>
          <ac:spMkLst>
            <pc:docMk/>
            <pc:sldMk cId="1002109307" sldId="264"/>
            <ac:spMk id="3" creationId="{588B000C-CCD7-42E0-A4A2-DB893ED55A0D}"/>
          </ac:spMkLst>
        </pc:spChg>
        <pc:spChg chg="del">
          <ac:chgData name="Li Lixiang" userId="6104bbfcb56aea79" providerId="LiveId" clId="{3CA1537B-E7CC-47B6-AE62-BBF2C9C5EA30}" dt="2021-08-30T08:39:51.205" v="4065" actId="478"/>
          <ac:spMkLst>
            <pc:docMk/>
            <pc:sldMk cId="1002109307" sldId="264"/>
            <ac:spMk id="9" creationId="{988344B3-9E0A-4B74-9933-1661FDAB3DDC}"/>
          </ac:spMkLst>
        </pc:spChg>
        <pc:spChg chg="add del mod">
          <ac:chgData name="Li Lixiang" userId="6104bbfcb56aea79" providerId="LiveId" clId="{3CA1537B-E7CC-47B6-AE62-BBF2C9C5EA30}" dt="2021-10-11T07:42:41.885" v="5992" actId="478"/>
          <ac:spMkLst>
            <pc:docMk/>
            <pc:sldMk cId="1002109307" sldId="264"/>
            <ac:spMk id="11" creationId="{9D2D2309-5C4D-489A-8DB6-FC108F33F01A}"/>
          </ac:spMkLst>
        </pc:spChg>
        <pc:picChg chg="add mod">
          <ac:chgData name="Li Lixiang" userId="6104bbfcb56aea79" providerId="LiveId" clId="{3CA1537B-E7CC-47B6-AE62-BBF2C9C5EA30}" dt="2021-08-30T09:04:50.633" v="4115" actId="1076"/>
          <ac:picMkLst>
            <pc:docMk/>
            <pc:sldMk cId="1002109307" sldId="264"/>
            <ac:picMk id="5" creationId="{BC66A6BF-C0CD-4E19-A8C2-80AB0084BE2B}"/>
          </ac:picMkLst>
        </pc:picChg>
        <pc:picChg chg="add mod">
          <ac:chgData name="Li Lixiang" userId="6104bbfcb56aea79" providerId="LiveId" clId="{3CA1537B-E7CC-47B6-AE62-BBF2C9C5EA30}" dt="2021-08-30T09:04:54.580" v="4116" actId="1076"/>
          <ac:picMkLst>
            <pc:docMk/>
            <pc:sldMk cId="1002109307" sldId="264"/>
            <ac:picMk id="7" creationId="{2415D081-034F-4455-9D3C-50C70A4D059B}"/>
          </ac:picMkLst>
        </pc:picChg>
        <pc:picChg chg="add mod">
          <ac:chgData name="Li Lixiang" userId="6104bbfcb56aea79" providerId="LiveId" clId="{3CA1537B-E7CC-47B6-AE62-BBF2C9C5EA30}" dt="2021-08-30T09:04:57.094" v="4117" actId="1076"/>
          <ac:picMkLst>
            <pc:docMk/>
            <pc:sldMk cId="1002109307" sldId="264"/>
            <ac:picMk id="10" creationId="{5434E2D8-96A4-4B80-A3EC-1E5A2636AC35}"/>
          </ac:picMkLst>
        </pc:picChg>
        <pc:picChg chg="add mod">
          <ac:chgData name="Li Lixiang" userId="6104bbfcb56aea79" providerId="LiveId" clId="{3CA1537B-E7CC-47B6-AE62-BBF2C9C5EA30}" dt="2021-10-11T07:42:45.680" v="5993" actId="1076"/>
          <ac:picMkLst>
            <pc:docMk/>
            <pc:sldMk cId="1002109307" sldId="264"/>
            <ac:picMk id="13" creationId="{2E464C2F-9B75-4F98-84BB-2081B0233E9A}"/>
          </ac:picMkLst>
        </pc:picChg>
      </pc:sldChg>
      <pc:sldChg chg="addSp delSp modSp mod">
        <pc:chgData name="Li Lixiang" userId="6104bbfcb56aea79" providerId="LiveId" clId="{3CA1537B-E7CC-47B6-AE62-BBF2C9C5EA30}" dt="2021-09-01T03:45:55.216" v="5453" actId="1076"/>
        <pc:sldMkLst>
          <pc:docMk/>
          <pc:sldMk cId="3684619059" sldId="265"/>
        </pc:sldMkLst>
        <pc:spChg chg="mod">
          <ac:chgData name="Li Lixiang" userId="6104bbfcb56aea79" providerId="LiveId" clId="{3CA1537B-E7CC-47B6-AE62-BBF2C9C5EA30}" dt="2021-08-31T01:29:01.721" v="5076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3CA1537B-E7CC-47B6-AE62-BBF2C9C5EA30}" dt="2021-08-30T13:47:50.382" v="4747" actId="20577"/>
          <ac:spMkLst>
            <pc:docMk/>
            <pc:sldMk cId="3684619059" sldId="265"/>
            <ac:spMk id="3" creationId="{588B000C-CCD7-42E0-A4A2-DB893ED55A0D}"/>
          </ac:spMkLst>
        </pc:spChg>
        <pc:spChg chg="del">
          <ac:chgData name="Li Lixiang" userId="6104bbfcb56aea79" providerId="LiveId" clId="{3CA1537B-E7CC-47B6-AE62-BBF2C9C5EA30}" dt="2021-08-30T13:46:50.274" v="4674" actId="478"/>
          <ac:spMkLst>
            <pc:docMk/>
            <pc:sldMk cId="3684619059" sldId="265"/>
            <ac:spMk id="5" creationId="{4C60042C-D94E-4BE1-8FA7-7B1B7D124680}"/>
          </ac:spMkLst>
        </pc:spChg>
        <pc:spChg chg="del">
          <ac:chgData name="Li Lixiang" userId="6104bbfcb56aea79" providerId="LiveId" clId="{3CA1537B-E7CC-47B6-AE62-BBF2C9C5EA30}" dt="2021-08-30T13:47:04.699" v="4679" actId="478"/>
          <ac:spMkLst>
            <pc:docMk/>
            <pc:sldMk cId="3684619059" sldId="265"/>
            <ac:spMk id="8" creationId="{4A1693A5-E806-4DA3-B40A-93C03D5F0096}"/>
          </ac:spMkLst>
        </pc:spChg>
        <pc:spChg chg="del">
          <ac:chgData name="Li Lixiang" userId="6104bbfcb56aea79" providerId="LiveId" clId="{3CA1537B-E7CC-47B6-AE62-BBF2C9C5EA30}" dt="2021-08-30T13:47:06.492" v="4680" actId="478"/>
          <ac:spMkLst>
            <pc:docMk/>
            <pc:sldMk cId="3684619059" sldId="265"/>
            <ac:spMk id="10" creationId="{989D4CC0-17AD-41A4-97C3-E04BB9213563}"/>
          </ac:spMkLst>
        </pc:spChg>
        <pc:spChg chg="add mod">
          <ac:chgData name="Li Lixiang" userId="6104bbfcb56aea79" providerId="LiveId" clId="{3CA1537B-E7CC-47B6-AE62-BBF2C9C5EA30}" dt="2021-09-01T03:45:10.650" v="5450" actId="313"/>
          <ac:spMkLst>
            <pc:docMk/>
            <pc:sldMk cId="3684619059" sldId="265"/>
            <ac:spMk id="11" creationId="{CC2007AA-FA80-4675-B469-4FE515487B65}"/>
          </ac:spMkLst>
        </pc:spChg>
        <pc:picChg chg="add mod">
          <ac:chgData name="Li Lixiang" userId="6104bbfcb56aea79" providerId="LiveId" clId="{3CA1537B-E7CC-47B6-AE62-BBF2C9C5EA30}" dt="2021-09-01T03:45:55.216" v="5453" actId="1076"/>
          <ac:picMkLst>
            <pc:docMk/>
            <pc:sldMk cId="3684619059" sldId="265"/>
            <ac:picMk id="5" creationId="{E74F52D5-260E-45AA-BED4-FF30FAAF5685}"/>
          </ac:picMkLst>
        </pc:picChg>
        <pc:picChg chg="add mod">
          <ac:chgData name="Li Lixiang" userId="6104bbfcb56aea79" providerId="LiveId" clId="{3CA1537B-E7CC-47B6-AE62-BBF2C9C5EA30}" dt="2021-08-30T13:47:10.836" v="4681" actId="1076"/>
          <ac:picMkLst>
            <pc:docMk/>
            <pc:sldMk cId="3684619059" sldId="265"/>
            <ac:picMk id="6" creationId="{3F0218D3-B43A-4006-ADC1-ACF25D98D059}"/>
          </ac:picMkLst>
        </pc:picChg>
        <pc:picChg chg="add del mod">
          <ac:chgData name="Li Lixiang" userId="6104bbfcb56aea79" providerId="LiveId" clId="{3CA1537B-E7CC-47B6-AE62-BBF2C9C5EA30}" dt="2021-09-01T03:45:52.147" v="5451" actId="478"/>
          <ac:picMkLst>
            <pc:docMk/>
            <pc:sldMk cId="3684619059" sldId="265"/>
            <ac:picMk id="9" creationId="{0C5DA4E2-4637-4CDE-A36E-FD191E956BED}"/>
          </ac:picMkLst>
        </pc:picChg>
      </pc:sldChg>
      <pc:sldChg chg="addSp delSp modSp mod">
        <pc:chgData name="Li Lixiang" userId="6104bbfcb56aea79" providerId="LiveId" clId="{3CA1537B-E7CC-47B6-AE62-BBF2C9C5EA30}" dt="2021-08-31T01:31:30.132" v="5264" actId="1076"/>
        <pc:sldMkLst>
          <pc:docMk/>
          <pc:sldMk cId="3221177523" sldId="266"/>
        </pc:sldMkLst>
        <pc:spChg chg="mod">
          <ac:chgData name="Li Lixiang" userId="6104bbfcb56aea79" providerId="LiveId" clId="{3CA1537B-E7CC-47B6-AE62-BBF2C9C5EA30}" dt="2021-08-31T01:30:03.524" v="5080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3CA1537B-E7CC-47B6-AE62-BBF2C9C5EA30}" dt="2021-08-31T01:31:00.570" v="5260" actId="20577"/>
          <ac:spMkLst>
            <pc:docMk/>
            <pc:sldMk cId="3221177523" sldId="266"/>
            <ac:spMk id="3" creationId="{588B000C-CCD7-42E0-A4A2-DB893ED55A0D}"/>
          </ac:spMkLst>
        </pc:spChg>
        <pc:spChg chg="del">
          <ac:chgData name="Li Lixiang" userId="6104bbfcb56aea79" providerId="LiveId" clId="{3CA1537B-E7CC-47B6-AE62-BBF2C9C5EA30}" dt="2021-08-31T01:31:05.273" v="5261" actId="478"/>
          <ac:spMkLst>
            <pc:docMk/>
            <pc:sldMk cId="3221177523" sldId="266"/>
            <ac:spMk id="4" creationId="{6C2DE4AE-1522-4EFB-BCDD-5E599009D113}"/>
          </ac:spMkLst>
        </pc:spChg>
        <pc:picChg chg="add mod">
          <ac:chgData name="Li Lixiang" userId="6104bbfcb56aea79" providerId="LiveId" clId="{3CA1537B-E7CC-47B6-AE62-BBF2C9C5EA30}" dt="2021-08-31T01:31:30.132" v="5264" actId="1076"/>
          <ac:picMkLst>
            <pc:docMk/>
            <pc:sldMk cId="3221177523" sldId="266"/>
            <ac:picMk id="6" creationId="{7165455C-3633-4E7D-AE1D-CBFF65F4E7DC}"/>
          </ac:picMkLst>
        </pc:picChg>
      </pc:sldChg>
      <pc:sldChg chg="del">
        <pc:chgData name="Li Lixiang" userId="6104bbfcb56aea79" providerId="LiveId" clId="{3CA1537B-E7CC-47B6-AE62-BBF2C9C5EA30}" dt="2021-08-31T01:31:34.901" v="5265" actId="47"/>
        <pc:sldMkLst>
          <pc:docMk/>
          <pc:sldMk cId="447955575" sldId="267"/>
        </pc:sldMkLst>
      </pc:sldChg>
      <pc:sldChg chg="del">
        <pc:chgData name="Li Lixiang" userId="6104bbfcb56aea79" providerId="LiveId" clId="{3CA1537B-E7CC-47B6-AE62-BBF2C9C5EA30}" dt="2021-08-31T01:31:35.658" v="5266" actId="47"/>
        <pc:sldMkLst>
          <pc:docMk/>
          <pc:sldMk cId="2743827734" sldId="268"/>
        </pc:sldMkLst>
      </pc:sldChg>
      <pc:sldChg chg="del">
        <pc:chgData name="Li Lixiang" userId="6104bbfcb56aea79" providerId="LiveId" clId="{3CA1537B-E7CC-47B6-AE62-BBF2C9C5EA30}" dt="2021-08-31T01:31:36.579" v="5267" actId="47"/>
        <pc:sldMkLst>
          <pc:docMk/>
          <pc:sldMk cId="3325377252" sldId="269"/>
        </pc:sldMkLst>
      </pc:sldChg>
      <pc:sldChg chg="del">
        <pc:chgData name="Li Lixiang" userId="6104bbfcb56aea79" providerId="LiveId" clId="{3CA1537B-E7CC-47B6-AE62-BBF2C9C5EA30}" dt="2021-08-31T01:31:38.548" v="5269" actId="47"/>
        <pc:sldMkLst>
          <pc:docMk/>
          <pc:sldMk cId="358550954" sldId="270"/>
        </pc:sldMkLst>
      </pc:sldChg>
      <pc:sldChg chg="del">
        <pc:chgData name="Li Lixiang" userId="6104bbfcb56aea79" providerId="LiveId" clId="{3CA1537B-E7CC-47B6-AE62-BBF2C9C5EA30}" dt="2021-08-31T01:31:40.212" v="5272" actId="47"/>
        <pc:sldMkLst>
          <pc:docMk/>
          <pc:sldMk cId="3896331203" sldId="271"/>
        </pc:sldMkLst>
      </pc:sldChg>
      <pc:sldChg chg="del">
        <pc:chgData name="Li Lixiang" userId="6104bbfcb56aea79" providerId="LiveId" clId="{3CA1537B-E7CC-47B6-AE62-BBF2C9C5EA30}" dt="2021-08-31T01:31:39.119" v="5270" actId="47"/>
        <pc:sldMkLst>
          <pc:docMk/>
          <pc:sldMk cId="3979237761" sldId="272"/>
        </pc:sldMkLst>
      </pc:sldChg>
      <pc:sldChg chg="del">
        <pc:chgData name="Li Lixiang" userId="6104bbfcb56aea79" providerId="LiveId" clId="{3CA1537B-E7CC-47B6-AE62-BBF2C9C5EA30}" dt="2021-08-31T01:31:39.681" v="5271" actId="47"/>
        <pc:sldMkLst>
          <pc:docMk/>
          <pc:sldMk cId="3803932970" sldId="273"/>
        </pc:sldMkLst>
      </pc:sldChg>
      <pc:sldChg chg="del">
        <pc:chgData name="Li Lixiang" userId="6104bbfcb56aea79" providerId="LiveId" clId="{3CA1537B-E7CC-47B6-AE62-BBF2C9C5EA30}" dt="2021-08-31T01:31:37.550" v="5268" actId="47"/>
        <pc:sldMkLst>
          <pc:docMk/>
          <pc:sldMk cId="2193788664" sldId="274"/>
        </pc:sldMkLst>
      </pc:sldChg>
      <pc:sldChg chg="del">
        <pc:chgData name="Li Lixiang" userId="6104bbfcb56aea79" providerId="LiveId" clId="{3CA1537B-E7CC-47B6-AE62-BBF2C9C5EA30}" dt="2021-08-31T01:31:41.160" v="5273" actId="47"/>
        <pc:sldMkLst>
          <pc:docMk/>
          <pc:sldMk cId="3858086840" sldId="275"/>
        </pc:sldMkLst>
      </pc:sldChg>
      <pc:sldChg chg="delSp modSp add mod">
        <pc:chgData name="Li Lixiang" userId="6104bbfcb56aea79" providerId="LiveId" clId="{3CA1537B-E7CC-47B6-AE62-BBF2C9C5EA30}" dt="2021-11-01T13:58:32.298" v="7698" actId="14100"/>
        <pc:sldMkLst>
          <pc:docMk/>
          <pc:sldMk cId="818395132" sldId="276"/>
        </pc:sldMkLst>
        <pc:spChg chg="mod">
          <ac:chgData name="Li Lixiang" userId="6104bbfcb56aea79" providerId="LiveId" clId="{3CA1537B-E7CC-47B6-AE62-BBF2C9C5EA30}" dt="2021-08-30T04:36:21.002" v="1943" actId="20577"/>
          <ac:spMkLst>
            <pc:docMk/>
            <pc:sldMk cId="818395132" sldId="276"/>
            <ac:spMk id="2" creationId="{5A817F65-0249-4813-916F-D22CF5F41D8C}"/>
          </ac:spMkLst>
        </pc:spChg>
        <pc:spChg chg="mod">
          <ac:chgData name="Li Lixiang" userId="6104bbfcb56aea79" providerId="LiveId" clId="{3CA1537B-E7CC-47B6-AE62-BBF2C9C5EA30}" dt="2021-08-30T04:38:57.354" v="2371" actId="20577"/>
          <ac:spMkLst>
            <pc:docMk/>
            <pc:sldMk cId="818395132" sldId="276"/>
            <ac:spMk id="3" creationId="{588B000C-CCD7-42E0-A4A2-DB893ED55A0D}"/>
          </ac:spMkLst>
        </pc:spChg>
        <pc:spChg chg="mod">
          <ac:chgData name="Li Lixiang" userId="6104bbfcb56aea79" providerId="LiveId" clId="{3CA1537B-E7CC-47B6-AE62-BBF2C9C5EA30}" dt="2021-11-01T13:58:32.298" v="7698" actId="14100"/>
          <ac:spMkLst>
            <pc:docMk/>
            <pc:sldMk cId="818395132" sldId="276"/>
            <ac:spMk id="4" creationId="{F8010734-1431-4E4B-B64A-C6C8E645D888}"/>
          </ac:spMkLst>
        </pc:spChg>
        <pc:spChg chg="del">
          <ac:chgData name="Li Lixiang" userId="6104bbfcb56aea79" providerId="LiveId" clId="{3CA1537B-E7CC-47B6-AE62-BBF2C9C5EA30}" dt="2021-08-30T04:05:18.978" v="1503" actId="478"/>
          <ac:spMkLst>
            <pc:docMk/>
            <pc:sldMk cId="818395132" sldId="276"/>
            <ac:spMk id="7" creationId="{C69C9E98-11FF-4E75-93FF-86AEA393401E}"/>
          </ac:spMkLst>
        </pc:spChg>
        <pc:spChg chg="del">
          <ac:chgData name="Li Lixiang" userId="6104bbfcb56aea79" providerId="LiveId" clId="{3CA1537B-E7CC-47B6-AE62-BBF2C9C5EA30}" dt="2021-08-30T04:05:19.827" v="1504" actId="478"/>
          <ac:spMkLst>
            <pc:docMk/>
            <pc:sldMk cId="818395132" sldId="276"/>
            <ac:spMk id="8" creationId="{582A2A18-DD6A-4093-95C7-7A28FAD705F1}"/>
          </ac:spMkLst>
        </pc:spChg>
        <pc:picChg chg="del">
          <ac:chgData name="Li Lixiang" userId="6104bbfcb56aea79" providerId="LiveId" clId="{3CA1537B-E7CC-47B6-AE62-BBF2C9C5EA30}" dt="2021-08-30T04:05:15.654" v="1501" actId="478"/>
          <ac:picMkLst>
            <pc:docMk/>
            <pc:sldMk cId="818395132" sldId="276"/>
            <ac:picMk id="12" creationId="{9439A0FD-F374-4E14-ABBF-8B2AEEB195F3}"/>
          </ac:picMkLst>
        </pc:picChg>
        <pc:picChg chg="del">
          <ac:chgData name="Li Lixiang" userId="6104bbfcb56aea79" providerId="LiveId" clId="{3CA1537B-E7CC-47B6-AE62-BBF2C9C5EA30}" dt="2021-08-30T04:05:16.415" v="1502" actId="478"/>
          <ac:picMkLst>
            <pc:docMk/>
            <pc:sldMk cId="818395132" sldId="276"/>
            <ac:picMk id="14" creationId="{52208D23-A495-47B6-A22E-CB04159192A3}"/>
          </ac:picMkLst>
        </pc:picChg>
      </pc:sldChg>
      <pc:sldChg chg="addSp delSp modSp new mod">
        <pc:chgData name="Li Lixiang" userId="6104bbfcb56aea79" providerId="LiveId" clId="{3CA1537B-E7CC-47B6-AE62-BBF2C9C5EA30}" dt="2021-09-01T03:14:11.488" v="5326" actId="14100"/>
        <pc:sldMkLst>
          <pc:docMk/>
          <pc:sldMk cId="1265235407" sldId="277"/>
        </pc:sldMkLst>
        <pc:spChg chg="del">
          <ac:chgData name="Li Lixiang" userId="6104bbfcb56aea79" providerId="LiveId" clId="{3CA1537B-E7CC-47B6-AE62-BBF2C9C5EA30}" dt="2021-08-30T04:50:48.652" v="2837" actId="478"/>
          <ac:spMkLst>
            <pc:docMk/>
            <pc:sldMk cId="1265235407" sldId="277"/>
            <ac:spMk id="2" creationId="{00971819-90C3-4D3D-A2C5-1478E23E8FD1}"/>
          </ac:spMkLst>
        </pc:spChg>
        <pc:spChg chg="del">
          <ac:chgData name="Li Lixiang" userId="6104bbfcb56aea79" providerId="LiveId" clId="{3CA1537B-E7CC-47B6-AE62-BBF2C9C5EA30}" dt="2021-08-30T04:50:50.836" v="2838" actId="478"/>
          <ac:spMkLst>
            <pc:docMk/>
            <pc:sldMk cId="1265235407" sldId="277"/>
            <ac:spMk id="3" creationId="{C5B87DF4-6D8F-4B21-BEBF-81258EF2599E}"/>
          </ac:spMkLst>
        </pc:spChg>
        <pc:spChg chg="add mod">
          <ac:chgData name="Li Lixiang" userId="6104bbfcb56aea79" providerId="LiveId" clId="{3CA1537B-E7CC-47B6-AE62-BBF2C9C5EA30}" dt="2021-09-01T03:14:11.488" v="5326" actId="14100"/>
          <ac:spMkLst>
            <pc:docMk/>
            <pc:sldMk cId="1265235407" sldId="277"/>
            <ac:spMk id="4" creationId="{510095AD-25F7-4D57-A453-FB73A27B98F1}"/>
          </ac:spMkLst>
        </pc:spChg>
      </pc:sldChg>
      <pc:sldChg chg="modSp add mod">
        <pc:chgData name="Li Lixiang" userId="6104bbfcb56aea79" providerId="LiveId" clId="{3CA1537B-E7CC-47B6-AE62-BBF2C9C5EA30}" dt="2021-09-01T03:44:42.499" v="5436" actId="313"/>
        <pc:sldMkLst>
          <pc:docMk/>
          <pc:sldMk cId="553429546" sldId="278"/>
        </pc:sldMkLst>
        <pc:spChg chg="mod">
          <ac:chgData name="Li Lixiang" userId="6104bbfcb56aea79" providerId="LiveId" clId="{3CA1537B-E7CC-47B6-AE62-BBF2C9C5EA30}" dt="2021-09-01T03:44:42.499" v="5436" actId="313"/>
          <ac:spMkLst>
            <pc:docMk/>
            <pc:sldMk cId="553429546" sldId="278"/>
            <ac:spMk id="4" creationId="{510095AD-25F7-4D57-A453-FB73A27B98F1}"/>
          </ac:spMkLst>
        </pc:spChg>
      </pc:sldChg>
      <pc:sldChg chg="addSp modSp add mod">
        <pc:chgData name="Li Lixiang" userId="6104bbfcb56aea79" providerId="LiveId" clId="{3CA1537B-E7CC-47B6-AE62-BBF2C9C5EA30}" dt="2021-10-25T07:52:13.001" v="7685" actId="20577"/>
        <pc:sldMkLst>
          <pc:docMk/>
          <pc:sldMk cId="2795747672" sldId="279"/>
        </pc:sldMkLst>
        <pc:spChg chg="mod">
          <ac:chgData name="Li Lixiang" userId="6104bbfcb56aea79" providerId="LiveId" clId="{3CA1537B-E7CC-47B6-AE62-BBF2C9C5EA30}" dt="2021-10-22T02:13:39.696" v="6399" actId="20577"/>
          <ac:spMkLst>
            <pc:docMk/>
            <pc:sldMk cId="2795747672" sldId="279"/>
            <ac:spMk id="4" creationId="{510095AD-25F7-4D57-A453-FB73A27B98F1}"/>
          </ac:spMkLst>
        </pc:spChg>
        <pc:spChg chg="add mod">
          <ac:chgData name="Li Lixiang" userId="6104bbfcb56aea79" providerId="LiveId" clId="{3CA1537B-E7CC-47B6-AE62-BBF2C9C5EA30}" dt="2021-10-25T07:52:13.001" v="7685" actId="20577"/>
          <ac:spMkLst>
            <pc:docMk/>
            <pc:sldMk cId="2795747672" sldId="279"/>
            <ac:spMk id="21" creationId="{123C2738-24E0-49F0-8956-6E2DA905C5FB}"/>
          </ac:spMkLst>
        </pc:spChg>
        <pc:cxnChg chg="add mod">
          <ac:chgData name="Li Lixiang" userId="6104bbfcb56aea79" providerId="LiveId" clId="{3CA1537B-E7CC-47B6-AE62-BBF2C9C5EA30}" dt="2021-10-22T02:14:29.194" v="6415" actId="14100"/>
          <ac:cxnSpMkLst>
            <pc:docMk/>
            <pc:sldMk cId="2795747672" sldId="279"/>
            <ac:cxnSpMk id="3" creationId="{03BFC93A-42BE-4B06-B21A-181D37917AD3}"/>
          </ac:cxnSpMkLst>
        </pc:cxnChg>
        <pc:cxnChg chg="add mod">
          <ac:chgData name="Li Lixiang" userId="6104bbfcb56aea79" providerId="LiveId" clId="{3CA1537B-E7CC-47B6-AE62-BBF2C9C5EA30}" dt="2021-10-22T02:14:25.042" v="6414" actId="14100"/>
          <ac:cxnSpMkLst>
            <pc:docMk/>
            <pc:sldMk cId="2795747672" sldId="279"/>
            <ac:cxnSpMk id="9" creationId="{A9A7B876-0EC4-46C2-83F0-70A11DED24F0}"/>
          </ac:cxnSpMkLst>
        </pc:cxnChg>
        <pc:cxnChg chg="add mod">
          <ac:chgData name="Li Lixiang" userId="6104bbfcb56aea79" providerId="LiveId" clId="{3CA1537B-E7CC-47B6-AE62-BBF2C9C5EA30}" dt="2021-10-22T02:14:32.527" v="6416" actId="14100"/>
          <ac:cxnSpMkLst>
            <pc:docMk/>
            <pc:sldMk cId="2795747672" sldId="279"/>
            <ac:cxnSpMk id="12" creationId="{7A09CE2B-70CA-48AE-AFDF-EAA0FCC83D7B}"/>
          </ac:cxnSpMkLst>
        </pc:cxnChg>
      </pc:sldChg>
      <pc:sldChg chg="addSp delSp modSp add mod">
        <pc:chgData name="Li Lixiang" userId="6104bbfcb56aea79" providerId="LiveId" clId="{3CA1537B-E7CC-47B6-AE62-BBF2C9C5EA30}" dt="2021-08-31T01:29:22.713" v="5079" actId="20577"/>
        <pc:sldMkLst>
          <pc:docMk/>
          <pc:sldMk cId="3289654840" sldId="280"/>
        </pc:sldMkLst>
        <pc:spChg chg="mod">
          <ac:chgData name="Li Lixiang" userId="6104bbfcb56aea79" providerId="LiveId" clId="{3CA1537B-E7CC-47B6-AE62-BBF2C9C5EA30}" dt="2021-08-31T01:29:22.713" v="5079" actId="20577"/>
          <ac:spMkLst>
            <pc:docMk/>
            <pc:sldMk cId="3289654840" sldId="280"/>
            <ac:spMk id="2" creationId="{5A817F65-0249-4813-916F-D22CF5F41D8C}"/>
          </ac:spMkLst>
        </pc:spChg>
        <pc:spChg chg="mod">
          <ac:chgData name="Li Lixiang" userId="6104bbfcb56aea79" providerId="LiveId" clId="{3CA1537B-E7CC-47B6-AE62-BBF2C9C5EA30}" dt="2021-08-30T13:59:15.529" v="4887" actId="20577"/>
          <ac:spMkLst>
            <pc:docMk/>
            <pc:sldMk cId="3289654840" sldId="280"/>
            <ac:spMk id="3" creationId="{588B000C-CCD7-42E0-A4A2-DB893ED55A0D}"/>
          </ac:spMkLst>
        </pc:spChg>
        <pc:spChg chg="add mod">
          <ac:chgData name="Li Lixiang" userId="6104bbfcb56aea79" providerId="LiveId" clId="{3CA1537B-E7CC-47B6-AE62-BBF2C9C5EA30}" dt="2021-08-30T14:03:49.361" v="5055" actId="27636"/>
          <ac:spMkLst>
            <pc:docMk/>
            <pc:sldMk cId="3289654840" sldId="280"/>
            <ac:spMk id="10" creationId="{098E6753-8D27-4B5C-A20A-1051019BD025}"/>
          </ac:spMkLst>
        </pc:spChg>
        <pc:spChg chg="del">
          <ac:chgData name="Li Lixiang" userId="6104bbfcb56aea79" providerId="LiveId" clId="{3CA1537B-E7CC-47B6-AE62-BBF2C9C5EA30}" dt="2021-08-30T13:59:24.228" v="4890" actId="478"/>
          <ac:spMkLst>
            <pc:docMk/>
            <pc:sldMk cId="3289654840" sldId="280"/>
            <ac:spMk id="11" creationId="{CC2007AA-FA80-4675-B469-4FE515487B65}"/>
          </ac:spMkLst>
        </pc:spChg>
        <pc:picChg chg="add mod">
          <ac:chgData name="Li Lixiang" userId="6104bbfcb56aea79" providerId="LiveId" clId="{3CA1537B-E7CC-47B6-AE62-BBF2C9C5EA30}" dt="2021-08-30T14:02:54.677" v="4893" actId="1076"/>
          <ac:picMkLst>
            <pc:docMk/>
            <pc:sldMk cId="3289654840" sldId="280"/>
            <ac:picMk id="5" creationId="{53DC49D3-C674-4983-ADA5-E46656CD515A}"/>
          </ac:picMkLst>
        </pc:picChg>
        <pc:picChg chg="del">
          <ac:chgData name="Li Lixiang" userId="6104bbfcb56aea79" providerId="LiveId" clId="{3CA1537B-E7CC-47B6-AE62-BBF2C9C5EA30}" dt="2021-08-30T13:59:19.056" v="4888" actId="478"/>
          <ac:picMkLst>
            <pc:docMk/>
            <pc:sldMk cId="3289654840" sldId="280"/>
            <ac:picMk id="6" creationId="{3F0218D3-B43A-4006-ADC1-ACF25D98D059}"/>
          </ac:picMkLst>
        </pc:picChg>
        <pc:picChg chg="del">
          <ac:chgData name="Li Lixiang" userId="6104bbfcb56aea79" providerId="LiveId" clId="{3CA1537B-E7CC-47B6-AE62-BBF2C9C5EA30}" dt="2021-08-30T13:59:19.858" v="4889" actId="478"/>
          <ac:picMkLst>
            <pc:docMk/>
            <pc:sldMk cId="3289654840" sldId="280"/>
            <ac:picMk id="9" creationId="{0C5DA4E2-4637-4CDE-A36E-FD191E956BED}"/>
          </ac:picMkLst>
        </pc:picChg>
      </pc:sldChg>
      <pc:sldChg chg="addSp delSp new mod">
        <pc:chgData name="Li Lixiang" userId="6104bbfcb56aea79" providerId="LiveId" clId="{3CA1537B-E7CC-47B6-AE62-BBF2C9C5EA30}" dt="2021-08-30T14:15:26.930" v="5059" actId="22"/>
        <pc:sldMkLst>
          <pc:docMk/>
          <pc:sldMk cId="3654132734" sldId="281"/>
        </pc:sldMkLst>
        <pc:spChg chg="del">
          <ac:chgData name="Li Lixiang" userId="6104bbfcb56aea79" providerId="LiveId" clId="{3CA1537B-E7CC-47B6-AE62-BBF2C9C5EA30}" dt="2021-08-30T14:14:43.640" v="5058" actId="478"/>
          <ac:spMkLst>
            <pc:docMk/>
            <pc:sldMk cId="3654132734" sldId="281"/>
            <ac:spMk id="2" creationId="{11704A89-7ADD-4065-8C1C-96BABE370EE3}"/>
          </ac:spMkLst>
        </pc:spChg>
        <pc:spChg chg="del">
          <ac:chgData name="Li Lixiang" userId="6104bbfcb56aea79" providerId="LiveId" clId="{3CA1537B-E7CC-47B6-AE62-BBF2C9C5EA30}" dt="2021-08-30T14:14:42.359" v="5057" actId="478"/>
          <ac:spMkLst>
            <pc:docMk/>
            <pc:sldMk cId="3654132734" sldId="281"/>
            <ac:spMk id="3" creationId="{90713370-B504-497C-B02F-91366DDD0A2F}"/>
          </ac:spMkLst>
        </pc:spChg>
        <pc:picChg chg="add">
          <ac:chgData name="Li Lixiang" userId="6104bbfcb56aea79" providerId="LiveId" clId="{3CA1537B-E7CC-47B6-AE62-BBF2C9C5EA30}" dt="2021-08-30T14:15:26.930" v="5059" actId="22"/>
          <ac:picMkLst>
            <pc:docMk/>
            <pc:sldMk cId="3654132734" sldId="281"/>
            <ac:picMk id="5" creationId="{1A2B3774-DF12-419C-9371-0C2070ACD458}"/>
          </ac:picMkLst>
        </pc:picChg>
      </pc:sldChg>
      <pc:sldChg chg="modSp new mod ord">
        <pc:chgData name="Li Lixiang" userId="6104bbfcb56aea79" providerId="LiveId" clId="{3CA1537B-E7CC-47B6-AE62-BBF2C9C5EA30}" dt="2021-10-28T08:14:16.395" v="7697" actId="20577"/>
        <pc:sldMkLst>
          <pc:docMk/>
          <pc:sldMk cId="3217856988" sldId="282"/>
        </pc:sldMkLst>
        <pc:spChg chg="mod">
          <ac:chgData name="Li Lixiang" userId="6104bbfcb56aea79" providerId="LiveId" clId="{3CA1537B-E7CC-47B6-AE62-BBF2C9C5EA30}" dt="2021-10-28T08:14:16.395" v="7697" actId="20577"/>
          <ac:spMkLst>
            <pc:docMk/>
            <pc:sldMk cId="3217856988" sldId="282"/>
            <ac:spMk id="2" creationId="{6A1C0C9B-9ECA-41A0-A462-D7CD9953A7D0}"/>
          </ac:spMkLst>
        </pc:spChg>
        <pc:spChg chg="mod">
          <ac:chgData name="Li Lixiang" userId="6104bbfcb56aea79" providerId="LiveId" clId="{3CA1537B-E7CC-47B6-AE62-BBF2C9C5EA30}" dt="2021-10-25T07:46:27.492" v="7642" actId="27636"/>
          <ac:spMkLst>
            <pc:docMk/>
            <pc:sldMk cId="3217856988" sldId="282"/>
            <ac:spMk id="3" creationId="{C9DBED77-10B8-4016-BE9E-AFD138E3EA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admi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1C1-9010-4430-9E1F-86D91142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/>
              <a:t>Python Webapp Programming</a:t>
            </a:r>
            <a:endParaRPr lang="en-MY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AE8A-5299-40EC-B93F-BDBB283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Questionnaire app with Django:</a:t>
            </a:r>
          </a:p>
          <a:p>
            <a:r>
              <a:rPr lang="en-US" dirty="0"/>
              <a:t>Work with models</a:t>
            </a:r>
            <a:endParaRPr lang="en-MY" dirty="0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DB5C39A0-E42C-47B2-B449-FA75ACB5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4" r="962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0C9B-9ECA-41A0-A462-D7CD9953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operation methods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BED77-10B8-4016-BE9E-AFD138E3E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36436"/>
            <a:ext cx="10058400" cy="46369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</a:t>
            </a:r>
          </a:p>
          <a:p>
            <a:pPr lvl="1"/>
            <a:r>
              <a:rPr lang="en-US" dirty="0"/>
              <a:t>Model class instantiation and save().</a:t>
            </a:r>
          </a:p>
          <a:p>
            <a:pPr lvl="1"/>
            <a:r>
              <a:rPr lang="en-US" dirty="0"/>
              <a:t>Manager create() method: </a:t>
            </a:r>
            <a:r>
              <a:rPr lang="en-US" dirty="0" err="1"/>
              <a:t>Model.objects.create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ForeignKey</a:t>
            </a:r>
            <a:r>
              <a:rPr lang="en-US" dirty="0"/>
              <a:t>: use object instance to assign</a:t>
            </a:r>
          </a:p>
          <a:p>
            <a:pPr lvl="1"/>
            <a:r>
              <a:rPr lang="en-US" dirty="0" err="1"/>
              <a:t>ForeignKey</a:t>
            </a:r>
            <a:r>
              <a:rPr lang="en-US" dirty="0"/>
              <a:t> relation: use …_</a:t>
            </a:r>
            <a:r>
              <a:rPr lang="en-US" dirty="0" err="1"/>
              <a:t>set.create</a:t>
            </a:r>
            <a:r>
              <a:rPr lang="en-US" dirty="0"/>
              <a:t>()   (</a:t>
            </a:r>
            <a:r>
              <a:rPr lang="en-US" dirty="0" err="1"/>
              <a:t>related_name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ManyToMany</a:t>
            </a:r>
            <a:r>
              <a:rPr lang="en-US" dirty="0"/>
              <a:t> field: .add(… , … , …) with object instance as parameters</a:t>
            </a:r>
          </a:p>
          <a:p>
            <a:r>
              <a:rPr lang="en-US" dirty="0"/>
              <a:t>Update</a:t>
            </a:r>
          </a:p>
          <a:p>
            <a:pPr lvl="1"/>
            <a:r>
              <a:rPr lang="en-US" dirty="0"/>
              <a:t>Get the object instance, then update related attributes will update the record</a:t>
            </a:r>
          </a:p>
          <a:p>
            <a:pPr lvl="1"/>
            <a:r>
              <a:rPr lang="en-US" dirty="0"/>
              <a:t>After update use save()</a:t>
            </a:r>
          </a:p>
          <a:p>
            <a:r>
              <a:rPr lang="en-US" dirty="0"/>
              <a:t>Retrieve</a:t>
            </a:r>
          </a:p>
          <a:p>
            <a:pPr lvl="1"/>
            <a:r>
              <a:rPr lang="en-US" dirty="0"/>
              <a:t>all()</a:t>
            </a:r>
          </a:p>
          <a:p>
            <a:pPr lvl="1"/>
            <a:r>
              <a:rPr lang="en-US" dirty="0"/>
              <a:t>filter(**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exclude(**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get(**</a:t>
            </a:r>
            <a:r>
              <a:rPr lang="en-US" dirty="0" err="1"/>
              <a:t>kwargs</a:t>
            </a:r>
            <a:r>
              <a:rPr lang="en-US" dirty="0"/>
              <a:t>): if the query only return back one object.</a:t>
            </a:r>
          </a:p>
          <a:p>
            <a:pPr lvl="1"/>
            <a:r>
              <a:rPr lang="en-US" dirty="0"/>
              <a:t>Chaining of those methods.</a:t>
            </a:r>
          </a:p>
          <a:p>
            <a:pPr lvl="1"/>
            <a:r>
              <a:rPr lang="en-US" dirty="0" err="1"/>
              <a:t>QuerySets</a:t>
            </a:r>
            <a:r>
              <a:rPr lang="en-US" dirty="0"/>
              <a:t>[</a:t>
            </a:r>
            <a:r>
              <a:rPr lang="en-US" dirty="0" err="1"/>
              <a:t>start:end</a:t>
            </a:r>
            <a:r>
              <a:rPr lang="en-US" dirty="0"/>
              <a:t>], to use OFFSET and LIMIT clause to get a slice of the objects. (not allow negative indexes)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1785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admin app of Django to manage database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174331" cy="858852"/>
          </a:xfrm>
        </p:spPr>
        <p:txBody>
          <a:bodyPr>
            <a:normAutofit/>
          </a:bodyPr>
          <a:lstStyle/>
          <a:p>
            <a:r>
              <a:rPr lang="en-US" dirty="0"/>
              <a:t>Register the newly defined database table with admin in </a:t>
            </a:r>
            <a:r>
              <a:rPr lang="en-US" dirty="0" err="1"/>
              <a:t>QuestionApp</a:t>
            </a:r>
            <a:r>
              <a:rPr lang="en-US" dirty="0"/>
              <a:t>/admin.py: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865DAF-1606-42FE-A154-7E02AFFD13A9}"/>
              </a:ext>
            </a:extLst>
          </p:cNvPr>
          <p:cNvSpPr txBox="1">
            <a:spLocks/>
          </p:cNvSpPr>
          <p:nvPr/>
        </p:nvSpPr>
        <p:spPr>
          <a:xfrm>
            <a:off x="1518616" y="3794531"/>
            <a:ext cx="4592346" cy="527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createsuperuser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runserver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5E5DE-9199-48FB-A1C9-EB4937264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731" y="1955615"/>
            <a:ext cx="2648320" cy="952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E9A85C-6251-4415-B149-C9CB7090C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514" y="3794531"/>
            <a:ext cx="5738105" cy="290824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E0336DD-420B-4B37-A577-789D69CF588B}"/>
              </a:ext>
            </a:extLst>
          </p:cNvPr>
          <p:cNvSpPr txBox="1">
            <a:spLocks/>
          </p:cNvSpPr>
          <p:nvPr/>
        </p:nvSpPr>
        <p:spPr>
          <a:xfrm>
            <a:off x="1069848" y="3349689"/>
            <a:ext cx="5190994" cy="32563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superuser, and start server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browser to open </a:t>
            </a:r>
            <a:r>
              <a:rPr lang="en-US" dirty="0">
                <a:hlinkClick r:id="rId4"/>
              </a:rPr>
              <a:t>http://localhost:8000/admin/</a:t>
            </a:r>
            <a:endParaRPr lang="en-US" dirty="0"/>
          </a:p>
          <a:p>
            <a:pPr lvl="1"/>
            <a:r>
              <a:rPr lang="en-US" dirty="0"/>
              <a:t>Login with the superuser just created</a:t>
            </a:r>
          </a:p>
          <a:p>
            <a:pPr lvl="1"/>
            <a:r>
              <a:rPr lang="en-US" dirty="0"/>
              <a:t>Can see one user (tri), and many database records</a:t>
            </a:r>
          </a:p>
          <a:p>
            <a:pPr lvl="1"/>
            <a:r>
              <a:rPr lang="en-US" dirty="0"/>
              <a:t>But those record when shown not giving good information about themselves.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8C877E-07B6-486E-AD3C-0F20699BFD2B}"/>
              </a:ext>
            </a:extLst>
          </p:cNvPr>
          <p:cNvSpPr/>
          <p:nvPr/>
        </p:nvSpPr>
        <p:spPr>
          <a:xfrm>
            <a:off x="8565502" y="4683966"/>
            <a:ext cx="1402549" cy="1689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706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__str__ method to show database record info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9"/>
            <a:ext cx="10058400" cy="649784"/>
          </a:xfrm>
        </p:spPr>
        <p:txBody>
          <a:bodyPr>
            <a:normAutofit/>
          </a:bodyPr>
          <a:lstStyle/>
          <a:p>
            <a:r>
              <a:rPr lang="en-US" dirty="0"/>
              <a:t>For the class in models.py, add __str__() for each of them.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6A6BF-C0CD-4E19-A8C2-80AB0084B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86" y="2617977"/>
            <a:ext cx="2753109" cy="419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15D081-034F-4455-9D3C-50C70A4D0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867" y="2612672"/>
            <a:ext cx="2495898" cy="533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34E2D8-96A4-4B80-A3EC-1E5A2636A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086" y="3306444"/>
            <a:ext cx="8078327" cy="514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464C2F-9B75-4F98-84BB-2081B0233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232" y="4197861"/>
            <a:ext cx="3648584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0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admin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604037"/>
          </a:xfrm>
        </p:spPr>
        <p:txBody>
          <a:bodyPr>
            <a:normAutofit/>
          </a:bodyPr>
          <a:lstStyle/>
          <a:p>
            <a:r>
              <a:rPr lang="en-US" dirty="0"/>
              <a:t>Vote is for user to sign in and update, so make admin </a:t>
            </a:r>
            <a:r>
              <a:rPr lang="en-US" dirty="0" err="1"/>
              <a:t>readonly</a:t>
            </a:r>
            <a:r>
              <a:rPr lang="en-US" dirty="0"/>
              <a:t> to this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0218D3-B43A-4006-ADC1-ACF25D98D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98" y="2574722"/>
            <a:ext cx="5020376" cy="19719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C2007AA-FA80-4675-B469-4FE515487B65}"/>
              </a:ext>
            </a:extLst>
          </p:cNvPr>
          <p:cNvSpPr txBox="1">
            <a:spLocks/>
          </p:cNvSpPr>
          <p:nvPr/>
        </p:nvSpPr>
        <p:spPr>
          <a:xfrm>
            <a:off x="2006352" y="5462161"/>
            <a:ext cx="8078681" cy="3882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Now open the Vote in admin, cannot add/delete/edit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F52D5-260E-45AA-BED4-FF30FAAF5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918" y="2883478"/>
            <a:ext cx="513469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19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admin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604037"/>
          </a:xfrm>
        </p:spPr>
        <p:txBody>
          <a:bodyPr>
            <a:normAutofit/>
          </a:bodyPr>
          <a:lstStyle/>
          <a:p>
            <a:r>
              <a:rPr lang="en-US" dirty="0"/>
              <a:t>We can move the question and choice together so know the relation better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C49D3-C674-4983-ADA5-E46656CD5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493" y="2850607"/>
            <a:ext cx="4439270" cy="181952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8E6753-8D27-4B5C-A20A-1051019BD025}"/>
              </a:ext>
            </a:extLst>
          </p:cNvPr>
          <p:cNvSpPr txBox="1">
            <a:spLocks/>
          </p:cNvSpPr>
          <p:nvPr/>
        </p:nvSpPr>
        <p:spPr>
          <a:xfrm>
            <a:off x="1066800" y="4989019"/>
            <a:ext cx="10058400" cy="86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 the question list page, you still only see the information regarding the question</a:t>
            </a:r>
          </a:p>
          <a:p>
            <a:r>
              <a:rPr lang="en-US" dirty="0"/>
              <a:t>But on the question add/edit page, the choice will appear there</a:t>
            </a:r>
          </a:p>
        </p:txBody>
      </p:sp>
    </p:spTree>
    <p:extLst>
      <p:ext uri="{BB962C8B-B14F-4D97-AF65-F5344CB8AC3E}">
        <p14:creationId xmlns:p14="http://schemas.microsoft.com/office/powerpoint/2010/main" val="328965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2B3774-DF12-419C-9371-0C2070AC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92" y="0"/>
            <a:ext cx="11440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32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admin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249582"/>
          </a:xfrm>
        </p:spPr>
        <p:txBody>
          <a:bodyPr>
            <a:normAutofit/>
          </a:bodyPr>
          <a:lstStyle/>
          <a:p>
            <a:r>
              <a:rPr lang="en-US" dirty="0"/>
              <a:t>The title, header, are just “Django Administration”. We can change those information: </a:t>
            </a:r>
          </a:p>
          <a:p>
            <a:pPr lvl="1"/>
            <a:r>
              <a:rPr lang="en-US" dirty="0"/>
              <a:t>Add the following code to QuestionPrj/urls.py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5455C-3633-4E7D-AE1D-CBFF65F4E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60" y="3429000"/>
            <a:ext cx="580153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7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 app: a rough design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3" y="1837320"/>
            <a:ext cx="10175378" cy="43504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A list of question.</a:t>
            </a:r>
          </a:p>
          <a:p>
            <a:pPr lvl="1"/>
            <a:r>
              <a:rPr lang="en-US" dirty="0"/>
              <a:t>Each question has several answer options to choose</a:t>
            </a:r>
          </a:p>
          <a:p>
            <a:pPr lvl="1"/>
            <a:r>
              <a:rPr lang="en-US" dirty="0"/>
              <a:t>Each user come to participate all questions.</a:t>
            </a:r>
          </a:p>
          <a:p>
            <a:pPr lvl="1"/>
            <a:r>
              <a:rPr lang="en-US" dirty="0"/>
              <a:t>Restriction: </a:t>
            </a:r>
          </a:p>
          <a:p>
            <a:pPr lvl="2"/>
            <a:r>
              <a:rPr lang="en-US" dirty="0"/>
              <a:t>questions are single choice. User choose one from all the choices as answer.</a:t>
            </a:r>
          </a:p>
          <a:p>
            <a:pPr lvl="2"/>
            <a:r>
              <a:rPr lang="en-US" dirty="0"/>
              <a:t>One user should answer all questions then the questionnaire participate will be valid.</a:t>
            </a:r>
          </a:p>
          <a:p>
            <a:r>
              <a:rPr lang="en-US" dirty="0"/>
              <a:t>URL</a:t>
            </a:r>
          </a:p>
          <a:p>
            <a:pPr lvl="1"/>
            <a:r>
              <a:rPr lang="en-US" dirty="0"/>
              <a:t>Homepage showing the question list. (‘’)</a:t>
            </a:r>
          </a:p>
          <a:p>
            <a:pPr lvl="1"/>
            <a:r>
              <a:rPr lang="en-US" dirty="0"/>
              <a:t>Can participate the questionnaire and answer all questions.</a:t>
            </a:r>
          </a:p>
          <a:p>
            <a:pPr lvl="1"/>
            <a:r>
              <a:rPr lang="en-US" dirty="0"/>
              <a:t>Click on each question will open details of the question, with all answer options. (‘/question/&lt;</a:t>
            </a:r>
            <a:r>
              <a:rPr lang="en-US" dirty="0" err="1"/>
              <a:t>int:pk</a:t>
            </a:r>
            <a:r>
              <a:rPr lang="en-US" dirty="0"/>
              <a:t>&gt;/’)</a:t>
            </a:r>
          </a:p>
          <a:p>
            <a:pPr lvl="1"/>
            <a:r>
              <a:rPr lang="en-US" dirty="0"/>
              <a:t>Can check detail how many vote for each options of the question (‘/result/&lt;</a:t>
            </a:r>
            <a:r>
              <a:rPr lang="en-US" dirty="0" err="1"/>
              <a:t>int:pk</a:t>
            </a:r>
            <a:r>
              <a:rPr lang="en-US" dirty="0"/>
              <a:t>&gt;/’)</a:t>
            </a:r>
          </a:p>
          <a:p>
            <a:pPr lvl="1"/>
            <a:r>
              <a:rPr lang="en-US" dirty="0"/>
              <a:t>Each page has a “back to home” button at the bottom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6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D32C28-1F8D-4BDD-B301-76D1163932F3}"/>
              </a:ext>
            </a:extLst>
          </p:cNvPr>
          <p:cNvSpPr txBox="1">
            <a:spLocks/>
          </p:cNvSpPr>
          <p:nvPr/>
        </p:nvSpPr>
        <p:spPr>
          <a:xfrm>
            <a:off x="1734866" y="2093976"/>
            <a:ext cx="5829715" cy="206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mkdir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--python 3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install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django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%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virtual_env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dir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%/Scripts/activate.ps1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) PS&gt; $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env.VIRTUAL_ENV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707623-E5DD-4878-9C67-16B2212F36D0}"/>
              </a:ext>
            </a:extLst>
          </p:cNvPr>
          <p:cNvSpPr txBox="1">
            <a:spLocks/>
          </p:cNvSpPr>
          <p:nvPr/>
        </p:nvSpPr>
        <p:spPr>
          <a:xfrm>
            <a:off x="1734866" y="4157592"/>
            <a:ext cx="6245352" cy="179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) 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django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-admin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startproject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.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) 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startapp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QuestionApp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537754-E7A2-4523-AFA4-6AF460A604B1}"/>
              </a:ext>
            </a:extLst>
          </p:cNvPr>
          <p:cNvSpPr/>
          <p:nvPr/>
        </p:nvSpPr>
        <p:spPr>
          <a:xfrm>
            <a:off x="7648574" y="4246451"/>
            <a:ext cx="244475" cy="1873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E495A-057D-4DD1-B86C-D9614972F0AF}"/>
              </a:ext>
            </a:extLst>
          </p:cNvPr>
          <p:cNvSpPr txBox="1"/>
          <p:nvPr/>
        </p:nvSpPr>
        <p:spPr>
          <a:xfrm>
            <a:off x="877570" y="5606871"/>
            <a:ext cx="980002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way of creating project will use current folder ‘.’</a:t>
            </a:r>
          </a:p>
          <a:p>
            <a:pPr algn="ctr"/>
            <a:r>
              <a:rPr lang="en-US" dirty="0"/>
              <a:t>It will have one level of folder less compare with last time not using the current folder.</a:t>
            </a:r>
          </a:p>
        </p:txBody>
      </p:sp>
    </p:spTree>
    <p:extLst>
      <p:ext uri="{BB962C8B-B14F-4D97-AF65-F5344CB8AC3E}">
        <p14:creationId xmlns:p14="http://schemas.microsoft.com/office/powerpoint/2010/main" val="348918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database tables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981443"/>
            <a:ext cx="10556095" cy="612461"/>
          </a:xfrm>
        </p:spPr>
        <p:txBody>
          <a:bodyPr>
            <a:normAutofit/>
          </a:bodyPr>
          <a:lstStyle/>
          <a:p>
            <a:r>
              <a:rPr lang="en-US" dirty="0"/>
              <a:t>At </a:t>
            </a:r>
            <a:r>
              <a:rPr lang="en-US" dirty="0" err="1"/>
              <a:t>QuestionPrj</a:t>
            </a:r>
            <a:r>
              <a:rPr lang="en-US" dirty="0"/>
              <a:t>/setting.py, add one line to include our app, also change TIME_ZONE: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2E0E0-0EFF-4B57-A999-95AC802C3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96" y="2414446"/>
            <a:ext cx="6087325" cy="202910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0D8FD9D-BE99-493D-A020-32CB4D446F18}"/>
              </a:ext>
            </a:extLst>
          </p:cNvPr>
          <p:cNvSpPr txBox="1">
            <a:spLocks/>
          </p:cNvSpPr>
          <p:nvPr/>
        </p:nvSpPr>
        <p:spPr>
          <a:xfrm>
            <a:off x="1069848" y="4713454"/>
            <a:ext cx="4528519" cy="915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</a:t>
            </a:r>
            <a:r>
              <a:rPr lang="en-US" dirty="0" err="1"/>
              <a:t>QuestionApp</a:t>
            </a:r>
            <a:r>
              <a:rPr lang="en-US" dirty="0"/>
              <a:t>/models.py, add code to define database tables: </a:t>
            </a:r>
          </a:p>
          <a:p>
            <a:pPr lvl="1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2F3D495-C9E2-4962-932B-2941BCDE3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325" y="2694905"/>
            <a:ext cx="2981741" cy="3238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F9FD97-0324-4455-A0D3-A5AF6893BEDE}"/>
              </a:ext>
            </a:extLst>
          </p:cNvPr>
          <p:cNvSpPr/>
          <p:nvPr/>
        </p:nvSpPr>
        <p:spPr>
          <a:xfrm>
            <a:off x="1688841" y="2674029"/>
            <a:ext cx="3424335" cy="240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4DB064-79CF-4A1A-AA59-41121A28FEE0}"/>
              </a:ext>
            </a:extLst>
          </p:cNvPr>
          <p:cNvSpPr/>
          <p:nvPr/>
        </p:nvSpPr>
        <p:spPr>
          <a:xfrm>
            <a:off x="7703913" y="2736679"/>
            <a:ext cx="3424335" cy="240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10C3A-F9A4-4E6E-A3ED-CB8B2C712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605" y="3657600"/>
            <a:ext cx="6804362" cy="319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2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tables in database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432674"/>
            <a:ext cx="10058400" cy="2482934"/>
          </a:xfrm>
        </p:spPr>
        <p:txBody>
          <a:bodyPr>
            <a:normAutofit/>
          </a:bodyPr>
          <a:lstStyle/>
          <a:p>
            <a:r>
              <a:rPr lang="en-US" dirty="0"/>
              <a:t>You will see that it not only create tables for our </a:t>
            </a:r>
            <a:r>
              <a:rPr lang="en-US" dirty="0" err="1"/>
              <a:t>QuestionApp</a:t>
            </a:r>
            <a:r>
              <a:rPr lang="en-US" dirty="0"/>
              <a:t>, but also a lot of other apps which are come from Django. (look back for those apps in the settings.py,  INSTALLED_APPS)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010734-1431-4E4B-B64A-C6C8E645D888}"/>
              </a:ext>
            </a:extLst>
          </p:cNvPr>
          <p:cNvSpPr txBox="1">
            <a:spLocks/>
          </p:cNvSpPr>
          <p:nvPr/>
        </p:nvSpPr>
        <p:spPr>
          <a:xfrm>
            <a:off x="1253706" y="1898756"/>
            <a:ext cx="6826604" cy="125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) 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) 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makemigrations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) 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migrate</a:t>
            </a:r>
          </a:p>
        </p:txBody>
      </p:sp>
    </p:spTree>
    <p:extLst>
      <p:ext uri="{BB962C8B-B14F-4D97-AF65-F5344CB8AC3E}">
        <p14:creationId xmlns:p14="http://schemas.microsoft.com/office/powerpoint/2010/main" val="81839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python shell to manipulate the tables (directly using Django </a:t>
            </a:r>
            <a:r>
              <a:rPr lang="en-US" dirty="0" err="1"/>
              <a:t>api</a:t>
            </a:r>
            <a:r>
              <a:rPr lang="en-US" dirty="0"/>
              <a:t>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826925"/>
            <a:ext cx="10058400" cy="1984061"/>
          </a:xfrm>
        </p:spPr>
        <p:txBody>
          <a:bodyPr>
            <a:normAutofit/>
          </a:bodyPr>
          <a:lstStyle/>
          <a:p>
            <a:r>
              <a:rPr lang="en-US" dirty="0"/>
              <a:t>You will be drop to a python interactive shell, and all our project settings already imported correctly. </a:t>
            </a:r>
          </a:p>
          <a:p>
            <a:r>
              <a:rPr lang="en-US" dirty="0"/>
              <a:t>Import our just defined models.</a:t>
            </a:r>
          </a:p>
          <a:p>
            <a:r>
              <a:rPr lang="en-US" dirty="0"/>
              <a:t>Can use Django API to add/remove/query tables.</a:t>
            </a:r>
          </a:p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C37A4A-E591-43F4-86DE-191BB9130707}"/>
              </a:ext>
            </a:extLst>
          </p:cNvPr>
          <p:cNvSpPr txBox="1">
            <a:spLocks/>
          </p:cNvSpPr>
          <p:nvPr/>
        </p:nvSpPr>
        <p:spPr>
          <a:xfrm>
            <a:off x="1376049" y="2093976"/>
            <a:ext cx="4592346" cy="73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) 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) 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shell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D35767-2657-4F5B-966C-8E03F6DB6B60}"/>
              </a:ext>
            </a:extLst>
          </p:cNvPr>
          <p:cNvSpPr txBox="1">
            <a:spLocks/>
          </p:cNvSpPr>
          <p:nvPr/>
        </p:nvSpPr>
        <p:spPr>
          <a:xfrm>
            <a:off x="1619928" y="4436269"/>
            <a:ext cx="8367625" cy="2059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&gt;&gt;&gt; from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QuestionApp.models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import Question, Choice, Vote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Question.objects.all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[]&gt;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&gt;&gt;&gt; from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django.utils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import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timezone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# create one object (one record in table), and save it.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&gt;&gt;&gt; q = Question(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question_text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="Your age?",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pub_date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=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timezone.now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())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q.save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0095AD-25F7-4D57-A453-FB73A27B98F1}"/>
              </a:ext>
            </a:extLst>
          </p:cNvPr>
          <p:cNvSpPr txBox="1">
            <a:spLocks/>
          </p:cNvSpPr>
          <p:nvPr/>
        </p:nvSpPr>
        <p:spPr>
          <a:xfrm>
            <a:off x="865326" y="0"/>
            <a:ext cx="8793579" cy="685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q.id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1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q.question_text</a:t>
            </a:r>
            <a:endParaRPr lang="en-MY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'Your age?'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q.pub_date</a:t>
            </a:r>
            <a:endParaRPr lang="en-MY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datetime.datetime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(2021, 8, 30, 4, 48, 50, 770752,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tzinfo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=&lt;UTC&gt;)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# can change one record content and save it again.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q.question_test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= "Please choose your age range:"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q.save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fr-FR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fr-FR" sz="1400" dirty="0" err="1">
                <a:latin typeface="Cascadia Mono" pitchFamily="50" charset="0"/>
                <a:cs typeface="Cascadia Mono" pitchFamily="50" charset="0"/>
              </a:rPr>
              <a:t>Question.objects.all</a:t>
            </a:r>
            <a:r>
              <a:rPr lang="fr-FR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fr-FR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fr-FR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fr-FR" sz="1400" dirty="0">
                <a:latin typeface="Cascadia Mono" pitchFamily="50" charset="0"/>
                <a:cs typeface="Cascadia Mono" pitchFamily="50" charset="0"/>
              </a:rPr>
              <a:t> [&lt;Question: Question </a:t>
            </a:r>
            <a:r>
              <a:rPr lang="fr-FR" sz="1400" dirty="0" err="1">
                <a:latin typeface="Cascadia Mono" pitchFamily="50" charset="0"/>
                <a:cs typeface="Cascadia Mono" pitchFamily="50" charset="0"/>
              </a:rPr>
              <a:t>object</a:t>
            </a:r>
            <a:r>
              <a:rPr lang="fr-FR" sz="1400" dirty="0">
                <a:latin typeface="Cascadia Mono" pitchFamily="50" charset="0"/>
                <a:cs typeface="Cascadia Mono" pitchFamily="50" charset="0"/>
              </a:rPr>
              <a:t> (1)&gt;]&gt;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q.choice_set.all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[]&gt;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&gt;&gt;&gt; c = Choice(question=q,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choice_text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="&lt;=17",vote_quantity=0)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q.choice_set.all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[]&gt;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c.save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q.choice_set.all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[&lt;Choice: Choice object (1)&gt;]&gt;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Choice(question=q,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choice_text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="&gt;=18, &lt;=24").save()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Choice(question=q,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choice_text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="&gt;=25, &lt;=35").save()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Choice(question=q,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choice_text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="&gt;=36, &lt;=55").save()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Choice(question=q,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choice_text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="&gt;=56").save()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q.choice_set.all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[&lt;Choice: Choice object (1)&gt;, &lt;Choice: Choice object (2)&gt;, &lt;Choice: Choice object (3)&gt;, &lt;Choice: Choice object (4)&gt;, &lt;Choice: Choice object (5)&gt;]&gt;</a:t>
            </a:r>
          </a:p>
        </p:txBody>
      </p:sp>
    </p:spTree>
    <p:extLst>
      <p:ext uri="{BB962C8B-B14F-4D97-AF65-F5344CB8AC3E}">
        <p14:creationId xmlns:p14="http://schemas.microsoft.com/office/powerpoint/2010/main" val="126523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0095AD-25F7-4D57-A453-FB73A27B98F1}"/>
              </a:ext>
            </a:extLst>
          </p:cNvPr>
          <p:cNvSpPr txBox="1">
            <a:spLocks/>
          </p:cNvSpPr>
          <p:nvPr/>
        </p:nvSpPr>
        <p:spPr>
          <a:xfrm>
            <a:off x="865326" y="88777"/>
            <a:ext cx="8367625" cy="666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Vote(choice=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c,voter_name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="Jack",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vote_date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timezone.now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()).save()</a:t>
            </a:r>
          </a:p>
          <a:p>
            <a:pPr marL="0" indent="0">
              <a:buNone/>
            </a:pPr>
            <a:r>
              <a:rPr lang="fr-FR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fr-FR" sz="1400" dirty="0" err="1">
                <a:latin typeface="Cascadia Mono" pitchFamily="50" charset="0"/>
                <a:cs typeface="Cascadia Mono" pitchFamily="50" charset="0"/>
              </a:rPr>
              <a:t>c.vote_set.all</a:t>
            </a:r>
            <a:r>
              <a:rPr lang="fr-FR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fr-FR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fr-FR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fr-FR" sz="1400" dirty="0">
                <a:latin typeface="Cascadia Mono" pitchFamily="50" charset="0"/>
                <a:cs typeface="Cascadia Mono" pitchFamily="50" charset="0"/>
              </a:rPr>
              <a:t> [&lt;Vote: Vote </a:t>
            </a:r>
            <a:r>
              <a:rPr lang="fr-FR" sz="1400" dirty="0" err="1">
                <a:latin typeface="Cascadia Mono" pitchFamily="50" charset="0"/>
                <a:cs typeface="Cascadia Mono" pitchFamily="50" charset="0"/>
              </a:rPr>
              <a:t>object</a:t>
            </a:r>
            <a:r>
              <a:rPr lang="fr-FR" sz="1400" dirty="0">
                <a:latin typeface="Cascadia Mono" pitchFamily="50" charset="0"/>
                <a:cs typeface="Cascadia Mono" pitchFamily="50" charset="0"/>
              </a:rPr>
              <a:t> (1)&gt;]&gt;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q.choice_set.all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()[0].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vote_set.all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()[0]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&lt;Vote: Vote object (1)&gt;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q.choice_set.all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()[1].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choice_text</a:t>
            </a:r>
            <a:endParaRPr lang="en-MY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'&gt;=18, &lt;=24'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q.choice_set.all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()[1].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vote_set.all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[]&gt;</a:t>
            </a:r>
          </a:p>
          <a:p>
            <a:pPr marL="0" indent="0">
              <a:buNone/>
            </a:pPr>
            <a:r>
              <a:rPr lang="fr-FR" sz="1400" dirty="0">
                <a:latin typeface="Cascadia Mono" pitchFamily="50" charset="0"/>
                <a:cs typeface="Cascadia Mono" pitchFamily="50" charset="0"/>
              </a:rPr>
              <a:t>&gt;&gt;&gt; q2 = </a:t>
            </a:r>
            <a:r>
              <a:rPr lang="fr-FR" sz="1400" dirty="0" err="1">
                <a:latin typeface="Cascadia Mono" pitchFamily="50" charset="0"/>
                <a:cs typeface="Cascadia Mono" pitchFamily="50" charset="0"/>
              </a:rPr>
              <a:t>Question.objects.get</a:t>
            </a:r>
            <a:r>
              <a:rPr lang="fr-FR" sz="1400" dirty="0">
                <a:latin typeface="Cascadia Mono" pitchFamily="50" charset="0"/>
                <a:cs typeface="Cascadia Mono" pitchFamily="50" charset="0"/>
              </a:rPr>
              <a:t>(pk=1)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q2 == q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True</a:t>
            </a:r>
            <a:endParaRPr lang="fr-FR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c.vote_set.create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vote_date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timezone.now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(),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voter_name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="Tom")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&lt;Vote: Vote object (2)&gt;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c.vote_set.all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[&lt;Vote: Vote object (1)&gt;, &lt;Vote: Vote object (2)&gt;]&gt;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Vote.objects.all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[&lt;Vote: Vote object (1)&gt;, &lt;Vote: Vote object (2)&gt;]&gt;</a:t>
            </a:r>
          </a:p>
          <a:p>
            <a:pPr marL="0" indent="0">
              <a:buNone/>
            </a:pPr>
            <a:endParaRPr lang="en-MY" sz="1400" dirty="0">
              <a:latin typeface="Cascadia Mono" pitchFamily="50" charset="0"/>
              <a:cs typeface="Cascadia Mon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2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0095AD-25F7-4D57-A453-FB73A27B98F1}"/>
              </a:ext>
            </a:extLst>
          </p:cNvPr>
          <p:cNvSpPr txBox="1">
            <a:spLocks/>
          </p:cNvSpPr>
          <p:nvPr/>
        </p:nvSpPr>
        <p:spPr>
          <a:xfrm>
            <a:off x="865326" y="88777"/>
            <a:ext cx="10258394" cy="6667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# record query / filtering from database. Using ‘__’ like when in python code using ‘.’ for attributes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q_list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=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Question.objects.filter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pub_date__year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=2021)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q_list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[0]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&lt;Question: Question object (1)&gt;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q_list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[0].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question_text</a:t>
            </a:r>
            <a:endParaRPr lang="en-MY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'Please choose your age range:'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c_list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=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Choice.objects.filter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question__pub_date__year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=2020)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c_list</a:t>
            </a:r>
            <a:endParaRPr lang="en-MY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[]&gt;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v_list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=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Vote.objects.filter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(voter_name__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startswith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='J')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v_list</a:t>
            </a:r>
            <a:endParaRPr lang="en-MY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[&lt;Vote: Vote object (1)&gt;]&gt;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v_list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[0].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voter_name</a:t>
            </a:r>
            <a:endParaRPr lang="en-MY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'Jack’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from datetime import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timedelta</a:t>
            </a:r>
            <a:endParaRPr lang="en-MY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c1 =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Choice.objects.all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()[1]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c1.vote_set.create(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voter_name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=‘Lukas’,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vote_date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=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timezone.now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()-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timedelta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(days=1))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&lt;Vote: Vote object (3)&gt;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Vote.objects.all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()[2].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voter_name</a:t>
            </a:r>
            <a:endParaRPr lang="en-MY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‘Lukas’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Vote.objects.all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()[1].delete()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&gt;&gt;&gt;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Vote.objects.all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()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&lt;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QuerySet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[&lt;Vote: Vote object (1)&gt;, &lt;Vote: Vote object (3)&gt;]&gt;</a:t>
            </a:r>
          </a:p>
          <a:p>
            <a:pPr marL="0" indent="0">
              <a:buNone/>
            </a:pPr>
            <a:endParaRPr lang="en-MY" sz="1400" dirty="0">
              <a:latin typeface="Cascadia Mono" pitchFamily="50" charset="0"/>
              <a:cs typeface="Cascadia Mono" pitchFamily="50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3BFC93A-42BE-4B06-B21A-181D37917AD3}"/>
              </a:ext>
            </a:extLst>
          </p:cNvPr>
          <p:cNvCxnSpPr>
            <a:cxnSpLocks/>
          </p:cNvCxnSpPr>
          <p:nvPr/>
        </p:nvCxnSpPr>
        <p:spPr>
          <a:xfrm flipH="1" flipV="1">
            <a:off x="5412511" y="683493"/>
            <a:ext cx="2050471" cy="60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A7B876-0EC4-46C2-83F0-70A11DED24F0}"/>
              </a:ext>
            </a:extLst>
          </p:cNvPr>
          <p:cNvCxnSpPr>
            <a:cxnSpLocks/>
          </p:cNvCxnSpPr>
          <p:nvPr/>
        </p:nvCxnSpPr>
        <p:spPr>
          <a:xfrm flipH="1">
            <a:off x="6096000" y="1533236"/>
            <a:ext cx="1366982" cy="29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09CE2B-70CA-48AE-AFDF-EAA0FCC83D7B}"/>
              </a:ext>
            </a:extLst>
          </p:cNvPr>
          <p:cNvCxnSpPr>
            <a:cxnSpLocks/>
          </p:cNvCxnSpPr>
          <p:nvPr/>
        </p:nvCxnSpPr>
        <p:spPr>
          <a:xfrm flipH="1">
            <a:off x="6169893" y="1828800"/>
            <a:ext cx="1293089" cy="84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23C2738-24E0-49F0-8956-6E2DA905C5FB}"/>
              </a:ext>
            </a:extLst>
          </p:cNvPr>
          <p:cNvSpPr txBox="1">
            <a:spLocks/>
          </p:cNvSpPr>
          <p:nvPr/>
        </p:nvSpPr>
        <p:spPr>
          <a:xfrm>
            <a:off x="7462982" y="1145011"/>
            <a:ext cx="4729018" cy="218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syntax is used to avoid conflict with python interpreter.</a:t>
            </a:r>
          </a:p>
          <a:p>
            <a:pPr marL="0" indent="0">
              <a:buNone/>
            </a:pPr>
            <a:r>
              <a:rPr lang="en-US" dirty="0"/>
              <a:t>Python will pass it as keyword parameter to filter() method, then inside filter() do special process, make SQL process.</a:t>
            </a:r>
          </a:p>
          <a:p>
            <a:pPr marL="0" indent="0">
              <a:buNone/>
            </a:pPr>
            <a:r>
              <a:rPr lang="en-US" dirty="0"/>
              <a:t>More detail please check Django reference manual for “Making Queries”</a:t>
            </a:r>
          </a:p>
        </p:txBody>
      </p:sp>
    </p:spTree>
    <p:extLst>
      <p:ext uri="{BB962C8B-B14F-4D97-AF65-F5344CB8AC3E}">
        <p14:creationId xmlns:p14="http://schemas.microsoft.com/office/powerpoint/2010/main" val="2795747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1496</TotalTime>
  <Words>1609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Cascadia Mono</vt:lpstr>
      <vt:lpstr>Rockwell</vt:lpstr>
      <vt:lpstr>Rockwell Condensed</vt:lpstr>
      <vt:lpstr>Wingdings</vt:lpstr>
      <vt:lpstr>Wood Type</vt:lpstr>
      <vt:lpstr>Python Webapp Programming</vt:lpstr>
      <vt:lpstr>Questionnaire app: a rough design</vt:lpstr>
      <vt:lpstr>Preparation</vt:lpstr>
      <vt:lpstr>Define the database tables</vt:lpstr>
      <vt:lpstr>Create tables in database</vt:lpstr>
      <vt:lpstr>Use python shell to manipulate the tables (directly using Django api)</vt:lpstr>
      <vt:lpstr>PowerPoint Presentation</vt:lpstr>
      <vt:lpstr>PowerPoint Presentation</vt:lpstr>
      <vt:lpstr>PowerPoint Presentation</vt:lpstr>
      <vt:lpstr>Basic model operation methods</vt:lpstr>
      <vt:lpstr>Use admin app of Django to manage database</vt:lpstr>
      <vt:lpstr>Add __str__ method to show database record info</vt:lpstr>
      <vt:lpstr>Customize admin</vt:lpstr>
      <vt:lpstr>Customize admin</vt:lpstr>
      <vt:lpstr>PowerPoint Presentation</vt:lpstr>
      <vt:lpstr>Customize 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6</cp:revision>
  <dcterms:created xsi:type="dcterms:W3CDTF">2021-08-28T02:34:04Z</dcterms:created>
  <dcterms:modified xsi:type="dcterms:W3CDTF">2021-11-18T12:45:23Z</dcterms:modified>
</cp:coreProperties>
</file>