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323" r:id="rId3"/>
    <p:sldId id="310" r:id="rId4"/>
    <p:sldId id="311" r:id="rId5"/>
    <p:sldId id="312" r:id="rId6"/>
    <p:sldId id="314" r:id="rId7"/>
    <p:sldId id="320" r:id="rId8"/>
    <p:sldId id="321" r:id="rId9"/>
    <p:sldId id="313" r:id="rId10"/>
    <p:sldId id="315" r:id="rId11"/>
    <p:sldId id="322" r:id="rId12"/>
    <p:sldId id="316" r:id="rId13"/>
    <p:sldId id="324" r:id="rId14"/>
    <p:sldId id="317" r:id="rId15"/>
    <p:sldId id="318" r:id="rId16"/>
    <p:sldId id="319" r:id="rId17"/>
    <p:sldId id="325" r:id="rId18"/>
    <p:sldId id="326" r:id="rId19"/>
    <p:sldId id="327" r:id="rId20"/>
    <p:sldId id="328" r:id="rId21"/>
    <p:sldId id="329" r:id="rId22"/>
    <p:sldId id="30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74B022-5B7F-4BF5-AAE0-22EF4B818302}" v="5" dt="2021-11-16T10:35:34.9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Lixiang" userId="6104bbfcb56aea79" providerId="LiveId" clId="{73E4B0B5-5950-4F20-8031-729779FF7831}"/>
    <pc:docChg chg="undo custSel addSld modSld addMainMaster delMainMaster">
      <pc:chgData name="Li Lixiang" userId="6104bbfcb56aea79" providerId="LiveId" clId="{73E4B0B5-5950-4F20-8031-729779FF7831}" dt="2021-08-28T09:11:36.257" v="3278" actId="20577"/>
      <pc:docMkLst>
        <pc:docMk/>
      </pc:docMkLst>
      <pc:sldChg chg="addSp delSp modSp new mod setBg modClrScheme setClrOvrMap delDesignElem chgLayout">
        <pc:chgData name="Li Lixiang" userId="6104bbfcb56aea79" providerId="LiveId" clId="{73E4B0B5-5950-4F20-8031-729779FF7831}" dt="2021-08-28T02:47:43.969" v="54" actId="26606"/>
        <pc:sldMkLst>
          <pc:docMk/>
          <pc:sldMk cId="993770899" sldId="256"/>
        </pc:sldMkLst>
        <pc:spChg chg="mod">
          <ac:chgData name="Li Lixiang" userId="6104bbfcb56aea79" providerId="LiveId" clId="{73E4B0B5-5950-4F20-8031-729779FF7831}" dt="2021-08-28T02:47:43.969" v="54" actId="26606"/>
          <ac:spMkLst>
            <pc:docMk/>
            <pc:sldMk cId="993770899" sldId="256"/>
            <ac:spMk id="2" creationId="{FCDC91C1-9010-4430-9E1F-86D9114237E3}"/>
          </ac:spMkLst>
        </pc:spChg>
        <pc:spChg chg="mod">
          <ac:chgData name="Li Lixiang" userId="6104bbfcb56aea79" providerId="LiveId" clId="{73E4B0B5-5950-4F20-8031-729779FF7831}" dt="2021-08-28T02:47:43.969" v="54" actId="26606"/>
          <ac:spMkLst>
            <pc:docMk/>
            <pc:sldMk cId="993770899" sldId="256"/>
            <ac:spMk id="3" creationId="{7342AE8A-5299-40EC-B93F-BDBB2838E67C}"/>
          </ac:spMkLst>
        </pc:spChg>
        <pc:spChg chg="add">
          <ac:chgData name="Li Lixiang" userId="6104bbfcb56aea79" providerId="LiveId" clId="{73E4B0B5-5950-4F20-8031-729779FF7831}" dt="2021-08-28T02:47:43.969" v="54" actId="26606"/>
          <ac:spMkLst>
            <pc:docMk/>
            <pc:sldMk cId="993770899" sldId="256"/>
            <ac:spMk id="6" creationId="{2A0E4E09-FC02-4ADC-951A-3FFA90B6FE39}"/>
          </ac:spMkLst>
        </pc:spChg>
        <pc:spChg chg="add">
          <ac:chgData name="Li Lixiang" userId="6104bbfcb56aea79" providerId="LiveId" clId="{73E4B0B5-5950-4F20-8031-729779FF7831}" dt="2021-08-28T02:47:43.969" v="54" actId="26606"/>
          <ac:spMkLst>
            <pc:docMk/>
            <pc:sldMk cId="993770899" sldId="256"/>
            <ac:spMk id="7" creationId="{0060CE1A-A2ED-43AC-857D-05822177FAD1}"/>
          </ac:spMkLst>
        </pc:spChg>
        <pc:spChg chg="add del">
          <ac:chgData name="Li Lixiang" userId="6104bbfcb56aea79" providerId="LiveId" clId="{73E4B0B5-5950-4F20-8031-729779FF7831}" dt="2021-08-28T02:46:50.396" v="52"/>
          <ac:spMkLst>
            <pc:docMk/>
            <pc:sldMk cId="993770899" sldId="256"/>
            <ac:spMk id="9" creationId="{4EFE82FE-7465-AE46-88DF-34D347E83B84}"/>
          </ac:spMkLst>
        </pc:spChg>
        <pc:spChg chg="add del">
          <ac:chgData name="Li Lixiang" userId="6104bbfcb56aea79" providerId="LiveId" clId="{73E4B0B5-5950-4F20-8031-729779FF7831}" dt="2021-08-28T02:46:50.396" v="52"/>
          <ac:spMkLst>
            <pc:docMk/>
            <pc:sldMk cId="993770899" sldId="256"/>
            <ac:spMk id="11" creationId="{B4F75AE3-A3AC-DE4C-98FE-EC9DC3BF8DA5}"/>
          </ac:spMkLst>
        </pc:spChg>
        <pc:grpChg chg="add del">
          <ac:chgData name="Li Lixiang" userId="6104bbfcb56aea79" providerId="LiveId" clId="{73E4B0B5-5950-4F20-8031-729779FF7831}" dt="2021-08-28T02:46:50.396" v="52"/>
          <ac:grpSpMkLst>
            <pc:docMk/>
            <pc:sldMk cId="993770899" sldId="256"/>
            <ac:grpSpMk id="15" creationId="{44406D7A-DB1A-D940-8AD1-93FAF9DD7199}"/>
          </ac:grpSpMkLst>
        </pc:grpChg>
        <pc:picChg chg="add mod ord">
          <ac:chgData name="Li Lixiang" userId="6104bbfcb56aea79" providerId="LiveId" clId="{73E4B0B5-5950-4F20-8031-729779FF7831}" dt="2021-08-28T02:47:43.969" v="54" actId="26606"/>
          <ac:picMkLst>
            <pc:docMk/>
            <pc:sldMk cId="993770899" sldId="256"/>
            <ac:picMk id="4" creationId="{DB5C39A0-E42C-47B2-B449-FA75ACB52455}"/>
          </ac:picMkLst>
        </pc:picChg>
        <pc:cxnChg chg="add del">
          <ac:chgData name="Li Lixiang" userId="6104bbfcb56aea79" providerId="LiveId" clId="{73E4B0B5-5950-4F20-8031-729779FF7831}" dt="2021-08-28T02:46:50.396" v="52"/>
          <ac:cxnSpMkLst>
            <pc:docMk/>
            <pc:sldMk cId="993770899" sldId="256"/>
            <ac:cxnSpMk id="13" creationId="{41C79BB7-CCAB-2243-9830-5569626C4D01}"/>
          </ac:cxnSpMkLst>
        </pc:cxnChg>
      </pc:sldChg>
      <pc:sldChg chg="addSp modSp new mod">
        <pc:chgData name="Li Lixiang" userId="6104bbfcb56aea79" providerId="LiveId" clId="{73E4B0B5-5950-4F20-8031-729779FF7831}" dt="2021-08-28T09:08:28.529" v="3249" actId="14100"/>
        <pc:sldMkLst>
          <pc:docMk/>
          <pc:sldMk cId="4118967571" sldId="257"/>
        </pc:sldMkLst>
        <pc:spChg chg="mod">
          <ac:chgData name="Li Lixiang" userId="6104bbfcb56aea79" providerId="LiveId" clId="{73E4B0B5-5950-4F20-8031-729779FF7831}" dt="2021-08-28T02:47:56.855" v="65" actId="20577"/>
          <ac:spMkLst>
            <pc:docMk/>
            <pc:sldMk cId="4118967571" sldId="257"/>
            <ac:spMk id="2" creationId="{5A817F65-0249-4813-916F-D22CF5F41D8C}"/>
          </ac:spMkLst>
        </pc:spChg>
        <pc:spChg chg="mod">
          <ac:chgData name="Li Lixiang" userId="6104bbfcb56aea79" providerId="LiveId" clId="{73E4B0B5-5950-4F20-8031-729779FF7831}" dt="2021-08-28T09:08:28.529" v="3249" actId="14100"/>
          <ac:spMkLst>
            <pc:docMk/>
            <pc:sldMk cId="4118967571" sldId="257"/>
            <ac:spMk id="3" creationId="{588B000C-CCD7-42E0-A4A2-DB893ED55A0D}"/>
          </ac:spMkLst>
        </pc:spChg>
        <pc:picChg chg="add mod">
          <ac:chgData name="Li Lixiang" userId="6104bbfcb56aea79" providerId="LiveId" clId="{73E4B0B5-5950-4F20-8031-729779FF7831}" dt="2021-08-28T03:05:24.737" v="241" actId="1076"/>
          <ac:picMkLst>
            <pc:docMk/>
            <pc:sldMk cId="4118967571" sldId="257"/>
            <ac:picMk id="5" creationId="{A842DAAD-2B60-4D56-9507-95C44221A9FD}"/>
          </ac:picMkLst>
        </pc:picChg>
      </pc:sldChg>
      <pc:sldChg chg="addSp delSp modSp add mod">
        <pc:chgData name="Li Lixiang" userId="6104bbfcb56aea79" providerId="LiveId" clId="{73E4B0B5-5950-4F20-8031-729779FF7831}" dt="2021-08-28T09:11:36.257" v="3278" actId="20577"/>
        <pc:sldMkLst>
          <pc:docMk/>
          <pc:sldMk cId="2618729237" sldId="258"/>
        </pc:sldMkLst>
        <pc:spChg chg="mod">
          <ac:chgData name="Li Lixiang" userId="6104bbfcb56aea79" providerId="LiveId" clId="{73E4B0B5-5950-4F20-8031-729779FF7831}" dt="2021-08-28T09:11:11.988" v="3256" actId="20577"/>
          <ac:spMkLst>
            <pc:docMk/>
            <pc:sldMk cId="2618729237" sldId="258"/>
            <ac:spMk id="2" creationId="{5A817F65-0249-4813-916F-D22CF5F41D8C}"/>
          </ac:spMkLst>
        </pc:spChg>
        <pc:spChg chg="mod">
          <ac:chgData name="Li Lixiang" userId="6104bbfcb56aea79" providerId="LiveId" clId="{73E4B0B5-5950-4F20-8031-729779FF7831}" dt="2021-08-28T09:11:36.257" v="3278" actId="20577"/>
          <ac:spMkLst>
            <pc:docMk/>
            <pc:sldMk cId="2618729237" sldId="258"/>
            <ac:spMk id="3" creationId="{588B000C-CCD7-42E0-A4A2-DB893ED55A0D}"/>
          </ac:spMkLst>
        </pc:spChg>
        <pc:spChg chg="add del mod">
          <ac:chgData name="Li Lixiang" userId="6104bbfcb56aea79" providerId="LiveId" clId="{73E4B0B5-5950-4F20-8031-729779FF7831}" dt="2021-08-28T09:05:18.638" v="3238"/>
          <ac:spMkLst>
            <pc:docMk/>
            <pc:sldMk cId="2618729237" sldId="258"/>
            <ac:spMk id="4" creationId="{1DF46413-5801-4AC3-8ECC-1ABCFC5EEDA3}"/>
          </ac:spMkLst>
        </pc:spChg>
        <pc:spChg chg="add del mod">
          <ac:chgData name="Li Lixiang" userId="6104bbfcb56aea79" providerId="LiveId" clId="{73E4B0B5-5950-4F20-8031-729779FF7831}" dt="2021-08-28T09:04:53.244" v="3230" actId="478"/>
          <ac:spMkLst>
            <pc:docMk/>
            <pc:sldMk cId="2618729237" sldId="258"/>
            <ac:spMk id="6" creationId="{9248EEC8-315A-43E8-8CDF-2290C0984153}"/>
          </ac:spMkLst>
        </pc:spChg>
        <pc:picChg chg="del">
          <ac:chgData name="Li Lixiang" userId="6104bbfcb56aea79" providerId="LiveId" clId="{73E4B0B5-5950-4F20-8031-729779FF7831}" dt="2021-08-28T03:27:38.989" v="681" actId="478"/>
          <ac:picMkLst>
            <pc:docMk/>
            <pc:sldMk cId="2618729237" sldId="258"/>
            <ac:picMk id="5" creationId="{A842DAAD-2B60-4D56-9507-95C44221A9FD}"/>
          </ac:picMkLst>
        </pc:picChg>
      </pc:sldChg>
      <pc:sldChg chg="addSp delSp modSp add mod">
        <pc:chgData name="Li Lixiang" userId="6104bbfcb56aea79" providerId="LiveId" clId="{73E4B0B5-5950-4F20-8031-729779FF7831}" dt="2021-08-28T08:56:40.966" v="2286" actId="22"/>
        <pc:sldMkLst>
          <pc:docMk/>
          <pc:sldMk cId="3858986464" sldId="259"/>
        </pc:sldMkLst>
        <pc:spChg chg="mod">
          <ac:chgData name="Li Lixiang" userId="6104bbfcb56aea79" providerId="LiveId" clId="{73E4B0B5-5950-4F20-8031-729779FF7831}" dt="2021-08-28T07:14:53.633" v="2197" actId="20577"/>
          <ac:spMkLst>
            <pc:docMk/>
            <pc:sldMk cId="3858986464" sldId="259"/>
            <ac:spMk id="3" creationId="{588B000C-CCD7-42E0-A4A2-DB893ED55A0D}"/>
          </ac:spMkLst>
        </pc:spChg>
        <pc:spChg chg="add del">
          <ac:chgData name="Li Lixiang" userId="6104bbfcb56aea79" providerId="LiveId" clId="{73E4B0B5-5950-4F20-8031-729779FF7831}" dt="2021-08-28T08:56:40.966" v="2286" actId="22"/>
          <ac:spMkLst>
            <pc:docMk/>
            <pc:sldMk cId="3858986464" sldId="259"/>
            <ac:spMk id="5" creationId="{FF58ED32-D9A1-489F-BE48-8ECF54DB8EFB}"/>
          </ac:spMkLst>
        </pc:spChg>
        <pc:picChg chg="del">
          <ac:chgData name="Li Lixiang" userId="6104bbfcb56aea79" providerId="LiveId" clId="{73E4B0B5-5950-4F20-8031-729779FF7831}" dt="2021-08-28T03:39:08.811" v="1068" actId="478"/>
          <ac:picMkLst>
            <pc:docMk/>
            <pc:sldMk cId="3858986464" sldId="259"/>
            <ac:picMk id="5" creationId="{A842DAAD-2B60-4D56-9507-95C44221A9FD}"/>
          </ac:picMkLst>
        </pc:picChg>
      </pc:sldChg>
      <pc:sldChg chg="modSp add mod">
        <pc:chgData name="Li Lixiang" userId="6104bbfcb56aea79" providerId="LiveId" clId="{73E4B0B5-5950-4F20-8031-729779FF7831}" dt="2021-08-28T09:02:22.685" v="3211" actId="14100"/>
        <pc:sldMkLst>
          <pc:docMk/>
          <pc:sldMk cId="1584354543" sldId="260"/>
        </pc:sldMkLst>
        <pc:spChg chg="mod">
          <ac:chgData name="Li Lixiang" userId="6104bbfcb56aea79" providerId="LiveId" clId="{73E4B0B5-5950-4F20-8031-729779FF7831}" dt="2021-08-28T08:56:48.409" v="2303" actId="20577"/>
          <ac:spMkLst>
            <pc:docMk/>
            <pc:sldMk cId="1584354543" sldId="260"/>
            <ac:spMk id="2" creationId="{5A817F65-0249-4813-916F-D22CF5F41D8C}"/>
          </ac:spMkLst>
        </pc:spChg>
        <pc:spChg chg="mod">
          <ac:chgData name="Li Lixiang" userId="6104bbfcb56aea79" providerId="LiveId" clId="{73E4B0B5-5950-4F20-8031-729779FF7831}" dt="2021-08-28T09:02:22.685" v="3211" actId="14100"/>
          <ac:spMkLst>
            <pc:docMk/>
            <pc:sldMk cId="1584354543" sldId="260"/>
            <ac:spMk id="3" creationId="{588B000C-CCD7-42E0-A4A2-DB893ED55A0D}"/>
          </ac:spMkLst>
        </pc:spChg>
      </pc:sldChg>
      <pc:sldMasterChg chg="del delSldLayout">
        <pc:chgData name="Li Lixiang" userId="6104bbfcb56aea79" providerId="LiveId" clId="{73E4B0B5-5950-4F20-8031-729779FF7831}" dt="2021-08-28T02:45:18.450" v="2" actId="26606"/>
        <pc:sldMasterMkLst>
          <pc:docMk/>
          <pc:sldMasterMk cId="3183522149" sldId="2147483660"/>
        </pc:sldMasterMkLst>
        <pc:sldLayoutChg chg="del">
          <pc:chgData name="Li Lixiang" userId="6104bbfcb56aea79" providerId="LiveId" clId="{73E4B0B5-5950-4F20-8031-729779FF7831}" dt="2021-08-28T02:45:18.450" v="2" actId="26606"/>
          <pc:sldLayoutMkLst>
            <pc:docMk/>
            <pc:sldMasterMk cId="3183522149" sldId="2147483660"/>
            <pc:sldLayoutMk cId="3186709566" sldId="2147483661"/>
          </pc:sldLayoutMkLst>
        </pc:sldLayoutChg>
        <pc:sldLayoutChg chg="del">
          <pc:chgData name="Li Lixiang" userId="6104bbfcb56aea79" providerId="LiveId" clId="{73E4B0B5-5950-4F20-8031-729779FF7831}" dt="2021-08-28T02:45:18.450" v="2" actId="26606"/>
          <pc:sldLayoutMkLst>
            <pc:docMk/>
            <pc:sldMasterMk cId="3183522149" sldId="2147483660"/>
            <pc:sldLayoutMk cId="3364419804" sldId="2147483662"/>
          </pc:sldLayoutMkLst>
        </pc:sldLayoutChg>
        <pc:sldLayoutChg chg="del">
          <pc:chgData name="Li Lixiang" userId="6104bbfcb56aea79" providerId="LiveId" clId="{73E4B0B5-5950-4F20-8031-729779FF7831}" dt="2021-08-28T02:45:18.450" v="2" actId="26606"/>
          <pc:sldLayoutMkLst>
            <pc:docMk/>
            <pc:sldMasterMk cId="3183522149" sldId="2147483660"/>
            <pc:sldLayoutMk cId="1861057625" sldId="2147483663"/>
          </pc:sldLayoutMkLst>
        </pc:sldLayoutChg>
        <pc:sldLayoutChg chg="del">
          <pc:chgData name="Li Lixiang" userId="6104bbfcb56aea79" providerId="LiveId" clId="{73E4B0B5-5950-4F20-8031-729779FF7831}" dt="2021-08-28T02:45:18.450" v="2" actId="26606"/>
          <pc:sldLayoutMkLst>
            <pc:docMk/>
            <pc:sldMasterMk cId="3183522149" sldId="2147483660"/>
            <pc:sldLayoutMk cId="4172012558" sldId="2147483664"/>
          </pc:sldLayoutMkLst>
        </pc:sldLayoutChg>
        <pc:sldLayoutChg chg="del">
          <pc:chgData name="Li Lixiang" userId="6104bbfcb56aea79" providerId="LiveId" clId="{73E4B0B5-5950-4F20-8031-729779FF7831}" dt="2021-08-28T02:45:18.450" v="2" actId="26606"/>
          <pc:sldLayoutMkLst>
            <pc:docMk/>
            <pc:sldMasterMk cId="3183522149" sldId="2147483660"/>
            <pc:sldLayoutMk cId="3643815712" sldId="2147483665"/>
          </pc:sldLayoutMkLst>
        </pc:sldLayoutChg>
        <pc:sldLayoutChg chg="del">
          <pc:chgData name="Li Lixiang" userId="6104bbfcb56aea79" providerId="LiveId" clId="{73E4B0B5-5950-4F20-8031-729779FF7831}" dt="2021-08-28T02:45:18.450" v="2" actId="26606"/>
          <pc:sldLayoutMkLst>
            <pc:docMk/>
            <pc:sldMasterMk cId="3183522149" sldId="2147483660"/>
            <pc:sldLayoutMk cId="845224929" sldId="2147483666"/>
          </pc:sldLayoutMkLst>
        </pc:sldLayoutChg>
        <pc:sldLayoutChg chg="del">
          <pc:chgData name="Li Lixiang" userId="6104bbfcb56aea79" providerId="LiveId" clId="{73E4B0B5-5950-4F20-8031-729779FF7831}" dt="2021-08-28T02:45:18.450" v="2" actId="26606"/>
          <pc:sldLayoutMkLst>
            <pc:docMk/>
            <pc:sldMasterMk cId="3183522149" sldId="2147483660"/>
            <pc:sldLayoutMk cId="1790386259" sldId="2147483667"/>
          </pc:sldLayoutMkLst>
        </pc:sldLayoutChg>
        <pc:sldLayoutChg chg="del">
          <pc:chgData name="Li Lixiang" userId="6104bbfcb56aea79" providerId="LiveId" clId="{73E4B0B5-5950-4F20-8031-729779FF7831}" dt="2021-08-28T02:45:18.450" v="2" actId="26606"/>
          <pc:sldLayoutMkLst>
            <pc:docMk/>
            <pc:sldMasterMk cId="3183522149" sldId="2147483660"/>
            <pc:sldLayoutMk cId="540114896" sldId="2147483668"/>
          </pc:sldLayoutMkLst>
        </pc:sldLayoutChg>
        <pc:sldLayoutChg chg="del">
          <pc:chgData name="Li Lixiang" userId="6104bbfcb56aea79" providerId="LiveId" clId="{73E4B0B5-5950-4F20-8031-729779FF7831}" dt="2021-08-28T02:45:18.450" v="2" actId="26606"/>
          <pc:sldLayoutMkLst>
            <pc:docMk/>
            <pc:sldMasterMk cId="3183522149" sldId="2147483660"/>
            <pc:sldLayoutMk cId="2861096339" sldId="2147483669"/>
          </pc:sldLayoutMkLst>
        </pc:sldLayoutChg>
        <pc:sldLayoutChg chg="del">
          <pc:chgData name="Li Lixiang" userId="6104bbfcb56aea79" providerId="LiveId" clId="{73E4B0B5-5950-4F20-8031-729779FF7831}" dt="2021-08-28T02:45:18.450" v="2" actId="26606"/>
          <pc:sldLayoutMkLst>
            <pc:docMk/>
            <pc:sldMasterMk cId="3183522149" sldId="2147483660"/>
            <pc:sldLayoutMk cId="2823692988" sldId="2147483670"/>
          </pc:sldLayoutMkLst>
        </pc:sldLayoutChg>
        <pc:sldLayoutChg chg="del">
          <pc:chgData name="Li Lixiang" userId="6104bbfcb56aea79" providerId="LiveId" clId="{73E4B0B5-5950-4F20-8031-729779FF7831}" dt="2021-08-28T02:45:18.450" v="2" actId="26606"/>
          <pc:sldLayoutMkLst>
            <pc:docMk/>
            <pc:sldMasterMk cId="3183522149" sldId="2147483660"/>
            <pc:sldLayoutMk cId="3951869625" sldId="2147483671"/>
          </pc:sldLayoutMkLst>
        </pc:sldLayoutChg>
        <pc:sldLayoutChg chg="del">
          <pc:chgData name="Li Lixiang" userId="6104bbfcb56aea79" providerId="LiveId" clId="{73E4B0B5-5950-4F20-8031-729779FF7831}" dt="2021-08-28T02:45:18.450" v="2" actId="26606"/>
          <pc:sldLayoutMkLst>
            <pc:docMk/>
            <pc:sldMasterMk cId="3183522149" sldId="2147483660"/>
            <pc:sldLayoutMk cId="561402988" sldId="2147483672"/>
          </pc:sldLayoutMkLst>
        </pc:sldLayoutChg>
        <pc:sldLayoutChg chg="del">
          <pc:chgData name="Li Lixiang" userId="6104bbfcb56aea79" providerId="LiveId" clId="{73E4B0B5-5950-4F20-8031-729779FF7831}" dt="2021-08-28T02:45:18.450" v="2" actId="26606"/>
          <pc:sldLayoutMkLst>
            <pc:docMk/>
            <pc:sldMasterMk cId="3183522149" sldId="2147483660"/>
            <pc:sldLayoutMk cId="516230857" sldId="2147483673"/>
          </pc:sldLayoutMkLst>
        </pc:sldLayoutChg>
        <pc:sldLayoutChg chg="del">
          <pc:chgData name="Li Lixiang" userId="6104bbfcb56aea79" providerId="LiveId" clId="{73E4B0B5-5950-4F20-8031-729779FF7831}" dt="2021-08-28T02:45:18.450" v="2" actId="26606"/>
          <pc:sldLayoutMkLst>
            <pc:docMk/>
            <pc:sldMasterMk cId="3183522149" sldId="2147483660"/>
            <pc:sldLayoutMk cId="3507508327" sldId="2147483674"/>
          </pc:sldLayoutMkLst>
        </pc:sldLayoutChg>
        <pc:sldLayoutChg chg="del">
          <pc:chgData name="Li Lixiang" userId="6104bbfcb56aea79" providerId="LiveId" clId="{73E4B0B5-5950-4F20-8031-729779FF7831}" dt="2021-08-28T02:45:18.450" v="2" actId="26606"/>
          <pc:sldLayoutMkLst>
            <pc:docMk/>
            <pc:sldMasterMk cId="3183522149" sldId="2147483660"/>
            <pc:sldLayoutMk cId="52198312" sldId="2147483675"/>
          </pc:sldLayoutMkLst>
        </pc:sldLayoutChg>
        <pc:sldLayoutChg chg="del">
          <pc:chgData name="Li Lixiang" userId="6104bbfcb56aea79" providerId="LiveId" clId="{73E4B0B5-5950-4F20-8031-729779FF7831}" dt="2021-08-28T02:45:18.450" v="2" actId="26606"/>
          <pc:sldLayoutMkLst>
            <pc:docMk/>
            <pc:sldMasterMk cId="3183522149" sldId="2147483660"/>
            <pc:sldLayoutMk cId="2898023928" sldId="2147483676"/>
          </pc:sldLayoutMkLst>
        </pc:sldLayoutChg>
        <pc:sldLayoutChg chg="del">
          <pc:chgData name="Li Lixiang" userId="6104bbfcb56aea79" providerId="LiveId" clId="{73E4B0B5-5950-4F20-8031-729779FF7831}" dt="2021-08-28T02:45:18.450" v="2" actId="26606"/>
          <pc:sldLayoutMkLst>
            <pc:docMk/>
            <pc:sldMasterMk cId="3183522149" sldId="2147483660"/>
            <pc:sldLayoutMk cId="2794597234" sldId="2147483677"/>
          </pc:sldLayoutMkLst>
        </pc:sldLayoutChg>
      </pc:sldMasterChg>
      <pc:sldMasterChg chg="add addSldLayout">
        <pc:chgData name="Li Lixiang" userId="6104bbfcb56aea79" providerId="LiveId" clId="{73E4B0B5-5950-4F20-8031-729779FF7831}" dt="2021-08-28T02:45:18.450" v="2" actId="26606"/>
        <pc:sldMasterMkLst>
          <pc:docMk/>
          <pc:sldMasterMk cId="1152733259" sldId="2147483685"/>
        </pc:sldMasterMkLst>
        <pc:sldLayoutChg chg="add">
          <pc:chgData name="Li Lixiang" userId="6104bbfcb56aea79" providerId="LiveId" clId="{73E4B0B5-5950-4F20-8031-729779FF7831}" dt="2021-08-28T02:45:18.450" v="2" actId="26606"/>
          <pc:sldLayoutMkLst>
            <pc:docMk/>
            <pc:sldMasterMk cId="1152733259" sldId="2147483685"/>
            <pc:sldLayoutMk cId="1977373168" sldId="2147483678"/>
          </pc:sldLayoutMkLst>
        </pc:sldLayoutChg>
        <pc:sldLayoutChg chg="add">
          <pc:chgData name="Li Lixiang" userId="6104bbfcb56aea79" providerId="LiveId" clId="{73E4B0B5-5950-4F20-8031-729779FF7831}" dt="2021-08-28T02:45:18.450" v="2" actId="26606"/>
          <pc:sldLayoutMkLst>
            <pc:docMk/>
            <pc:sldMasterMk cId="1152733259" sldId="2147483685"/>
            <pc:sldLayoutMk cId="2146515652" sldId="2147483679"/>
          </pc:sldLayoutMkLst>
        </pc:sldLayoutChg>
        <pc:sldLayoutChg chg="add">
          <pc:chgData name="Li Lixiang" userId="6104bbfcb56aea79" providerId="LiveId" clId="{73E4B0B5-5950-4F20-8031-729779FF7831}" dt="2021-08-28T02:45:18.450" v="2" actId="26606"/>
          <pc:sldLayoutMkLst>
            <pc:docMk/>
            <pc:sldMasterMk cId="1152733259" sldId="2147483685"/>
            <pc:sldLayoutMk cId="3802123621" sldId="2147483680"/>
          </pc:sldLayoutMkLst>
        </pc:sldLayoutChg>
        <pc:sldLayoutChg chg="add">
          <pc:chgData name="Li Lixiang" userId="6104bbfcb56aea79" providerId="LiveId" clId="{73E4B0B5-5950-4F20-8031-729779FF7831}" dt="2021-08-28T02:45:18.450" v="2" actId="26606"/>
          <pc:sldLayoutMkLst>
            <pc:docMk/>
            <pc:sldMasterMk cId="1152733259" sldId="2147483685"/>
            <pc:sldLayoutMk cId="3143496780" sldId="2147483681"/>
          </pc:sldLayoutMkLst>
        </pc:sldLayoutChg>
        <pc:sldLayoutChg chg="add">
          <pc:chgData name="Li Lixiang" userId="6104bbfcb56aea79" providerId="LiveId" clId="{73E4B0B5-5950-4F20-8031-729779FF7831}" dt="2021-08-28T02:45:18.450" v="2" actId="26606"/>
          <pc:sldLayoutMkLst>
            <pc:docMk/>
            <pc:sldMasterMk cId="1152733259" sldId="2147483685"/>
            <pc:sldLayoutMk cId="2567816487" sldId="2147483682"/>
          </pc:sldLayoutMkLst>
        </pc:sldLayoutChg>
        <pc:sldLayoutChg chg="add">
          <pc:chgData name="Li Lixiang" userId="6104bbfcb56aea79" providerId="LiveId" clId="{73E4B0B5-5950-4F20-8031-729779FF7831}" dt="2021-08-28T02:45:18.450" v="2" actId="26606"/>
          <pc:sldLayoutMkLst>
            <pc:docMk/>
            <pc:sldMasterMk cId="1152733259" sldId="2147483685"/>
            <pc:sldLayoutMk cId="2584904195" sldId="2147483683"/>
          </pc:sldLayoutMkLst>
        </pc:sldLayoutChg>
        <pc:sldLayoutChg chg="add">
          <pc:chgData name="Li Lixiang" userId="6104bbfcb56aea79" providerId="LiveId" clId="{73E4B0B5-5950-4F20-8031-729779FF7831}" dt="2021-08-28T02:45:18.450" v="2" actId="26606"/>
          <pc:sldLayoutMkLst>
            <pc:docMk/>
            <pc:sldMasterMk cId="1152733259" sldId="2147483685"/>
            <pc:sldLayoutMk cId="2533602932" sldId="2147483684"/>
          </pc:sldLayoutMkLst>
        </pc:sldLayoutChg>
        <pc:sldLayoutChg chg="add replId">
          <pc:chgData name="Li Lixiang" userId="6104bbfcb56aea79" providerId="LiveId" clId="{73E4B0B5-5950-4F20-8031-729779FF7831}" dt="2021-08-28T02:45:18.450" v="2" actId="26606"/>
          <pc:sldLayoutMkLst>
            <pc:docMk/>
            <pc:sldMasterMk cId="1152733259" sldId="2147483685"/>
            <pc:sldLayoutMk cId="3763996518" sldId="2147483686"/>
          </pc:sldLayoutMkLst>
        </pc:sldLayoutChg>
        <pc:sldLayoutChg chg="add replId">
          <pc:chgData name="Li Lixiang" userId="6104bbfcb56aea79" providerId="LiveId" clId="{73E4B0B5-5950-4F20-8031-729779FF7831}" dt="2021-08-28T02:45:18.450" v="2" actId="26606"/>
          <pc:sldLayoutMkLst>
            <pc:docMk/>
            <pc:sldMasterMk cId="1152733259" sldId="2147483685"/>
            <pc:sldLayoutMk cId="3977854285" sldId="2147483687"/>
          </pc:sldLayoutMkLst>
        </pc:sldLayoutChg>
        <pc:sldLayoutChg chg="add replId">
          <pc:chgData name="Li Lixiang" userId="6104bbfcb56aea79" providerId="LiveId" clId="{73E4B0B5-5950-4F20-8031-729779FF7831}" dt="2021-08-28T02:45:18.450" v="2" actId="26606"/>
          <pc:sldLayoutMkLst>
            <pc:docMk/>
            <pc:sldMasterMk cId="1152733259" sldId="2147483685"/>
            <pc:sldLayoutMk cId="962844106" sldId="2147483688"/>
          </pc:sldLayoutMkLst>
        </pc:sldLayoutChg>
        <pc:sldLayoutChg chg="add replId">
          <pc:chgData name="Li Lixiang" userId="6104bbfcb56aea79" providerId="LiveId" clId="{73E4B0B5-5950-4F20-8031-729779FF7831}" dt="2021-08-28T02:45:18.450" v="2" actId="26606"/>
          <pc:sldLayoutMkLst>
            <pc:docMk/>
            <pc:sldMasterMk cId="1152733259" sldId="2147483685"/>
            <pc:sldLayoutMk cId="3513658129" sldId="2147483689"/>
          </pc:sldLayoutMkLst>
        </pc:sldLayoutChg>
      </pc:sldMasterChg>
    </pc:docChg>
  </pc:docChgLst>
  <pc:docChgLst>
    <pc:chgData name="Li Lixiang" userId="6104bbfcb56aea79" providerId="LiveId" clId="{8F24DB6C-69C5-4C84-9714-7DFF6EE8307D}"/>
    <pc:docChg chg="undo redo custSel addSld modSld">
      <pc:chgData name="Li Lixiang" userId="6104bbfcb56aea79" providerId="LiveId" clId="{8F24DB6C-69C5-4C84-9714-7DFF6EE8307D}" dt="2021-08-30T03:41:09.289" v="7283" actId="20577"/>
      <pc:docMkLst>
        <pc:docMk/>
      </pc:docMkLst>
      <pc:sldChg chg="modSp mod">
        <pc:chgData name="Li Lixiang" userId="6104bbfcb56aea79" providerId="LiveId" clId="{8F24DB6C-69C5-4C84-9714-7DFF6EE8307D}" dt="2021-08-30T03:41:09.289" v="7283" actId="20577"/>
        <pc:sldMkLst>
          <pc:docMk/>
          <pc:sldMk cId="993770899" sldId="256"/>
        </pc:sldMkLst>
        <pc:spChg chg="mod">
          <ac:chgData name="Li Lixiang" userId="6104bbfcb56aea79" providerId="LiveId" clId="{8F24DB6C-69C5-4C84-9714-7DFF6EE8307D}" dt="2021-08-30T03:41:09.289" v="7283" actId="20577"/>
          <ac:spMkLst>
            <pc:docMk/>
            <pc:sldMk cId="993770899" sldId="256"/>
            <ac:spMk id="3" creationId="{7342AE8A-5299-40EC-B93F-BDBB2838E67C}"/>
          </ac:spMkLst>
        </pc:spChg>
      </pc:sldChg>
      <pc:sldChg chg="delSp modSp mod">
        <pc:chgData name="Li Lixiang" userId="6104bbfcb56aea79" providerId="LiveId" clId="{8F24DB6C-69C5-4C84-9714-7DFF6EE8307D}" dt="2021-08-30T03:20:54.091" v="7014" actId="20577"/>
        <pc:sldMkLst>
          <pc:docMk/>
          <pc:sldMk cId="4118967571" sldId="257"/>
        </pc:sldMkLst>
        <pc:spChg chg="mod">
          <ac:chgData name="Li Lixiang" userId="6104bbfcb56aea79" providerId="LiveId" clId="{8F24DB6C-69C5-4C84-9714-7DFF6EE8307D}" dt="2021-08-28T10:15:17.871" v="37" actId="20577"/>
          <ac:spMkLst>
            <pc:docMk/>
            <pc:sldMk cId="4118967571" sldId="257"/>
            <ac:spMk id="2" creationId="{5A817F65-0249-4813-916F-D22CF5F41D8C}"/>
          </ac:spMkLst>
        </pc:spChg>
        <pc:spChg chg="mod">
          <ac:chgData name="Li Lixiang" userId="6104bbfcb56aea79" providerId="LiveId" clId="{8F24DB6C-69C5-4C84-9714-7DFF6EE8307D}" dt="2021-08-30T03:20:54.091" v="7014" actId="20577"/>
          <ac:spMkLst>
            <pc:docMk/>
            <pc:sldMk cId="4118967571" sldId="257"/>
            <ac:spMk id="3" creationId="{588B000C-CCD7-42E0-A4A2-DB893ED55A0D}"/>
          </ac:spMkLst>
        </pc:spChg>
        <pc:picChg chg="del">
          <ac:chgData name="Li Lixiang" userId="6104bbfcb56aea79" providerId="LiveId" clId="{8F24DB6C-69C5-4C84-9714-7DFF6EE8307D}" dt="2021-08-28T10:15:09.026" v="31" actId="478"/>
          <ac:picMkLst>
            <pc:docMk/>
            <pc:sldMk cId="4118967571" sldId="257"/>
            <ac:picMk id="5" creationId="{A842DAAD-2B60-4D56-9507-95C44221A9FD}"/>
          </ac:picMkLst>
        </pc:picChg>
      </pc:sldChg>
      <pc:sldChg chg="modSp mod">
        <pc:chgData name="Li Lixiang" userId="6104bbfcb56aea79" providerId="LiveId" clId="{8F24DB6C-69C5-4C84-9714-7DFF6EE8307D}" dt="2021-08-30T03:26:17.899" v="7067" actId="20577"/>
        <pc:sldMkLst>
          <pc:docMk/>
          <pc:sldMk cId="2618729237" sldId="258"/>
        </pc:sldMkLst>
        <pc:spChg chg="mod">
          <ac:chgData name="Li Lixiang" userId="6104bbfcb56aea79" providerId="LiveId" clId="{8F24DB6C-69C5-4C84-9714-7DFF6EE8307D}" dt="2021-08-28T10:17:38.801" v="205" actId="6549"/>
          <ac:spMkLst>
            <pc:docMk/>
            <pc:sldMk cId="2618729237" sldId="258"/>
            <ac:spMk id="2" creationId="{5A817F65-0249-4813-916F-D22CF5F41D8C}"/>
          </ac:spMkLst>
        </pc:spChg>
        <pc:spChg chg="mod">
          <ac:chgData name="Li Lixiang" userId="6104bbfcb56aea79" providerId="LiveId" clId="{8F24DB6C-69C5-4C84-9714-7DFF6EE8307D}" dt="2021-08-30T03:26:17.899" v="7067" actId="20577"/>
          <ac:spMkLst>
            <pc:docMk/>
            <pc:sldMk cId="2618729237" sldId="258"/>
            <ac:spMk id="3" creationId="{588B000C-CCD7-42E0-A4A2-DB893ED55A0D}"/>
          </ac:spMkLst>
        </pc:spChg>
      </pc:sldChg>
      <pc:sldChg chg="modSp mod">
        <pc:chgData name="Li Lixiang" userId="6104bbfcb56aea79" providerId="LiveId" clId="{8F24DB6C-69C5-4C84-9714-7DFF6EE8307D}" dt="2021-08-28T10:15:34.448" v="54" actId="20577"/>
        <pc:sldMkLst>
          <pc:docMk/>
          <pc:sldMk cId="3858986464" sldId="259"/>
        </pc:sldMkLst>
        <pc:spChg chg="mod">
          <ac:chgData name="Li Lixiang" userId="6104bbfcb56aea79" providerId="LiveId" clId="{8F24DB6C-69C5-4C84-9714-7DFF6EE8307D}" dt="2021-08-28T10:15:34.448" v="54" actId="20577"/>
          <ac:spMkLst>
            <pc:docMk/>
            <pc:sldMk cId="3858986464" sldId="259"/>
            <ac:spMk id="2" creationId="{5A817F65-0249-4813-916F-D22CF5F41D8C}"/>
          </ac:spMkLst>
        </pc:spChg>
      </pc:sldChg>
      <pc:sldChg chg="modSp mod">
        <pc:chgData name="Li Lixiang" userId="6104bbfcb56aea79" providerId="LiveId" clId="{8F24DB6C-69C5-4C84-9714-7DFF6EE8307D}" dt="2021-08-28T10:16:16.421" v="103" actId="5793"/>
        <pc:sldMkLst>
          <pc:docMk/>
          <pc:sldMk cId="1584354543" sldId="260"/>
        </pc:sldMkLst>
        <pc:spChg chg="mod">
          <ac:chgData name="Li Lixiang" userId="6104bbfcb56aea79" providerId="LiveId" clId="{8F24DB6C-69C5-4C84-9714-7DFF6EE8307D}" dt="2021-08-28T10:16:16.421" v="103" actId="5793"/>
          <ac:spMkLst>
            <pc:docMk/>
            <pc:sldMk cId="1584354543" sldId="260"/>
            <ac:spMk id="2" creationId="{5A817F65-0249-4813-916F-D22CF5F41D8C}"/>
          </ac:spMkLst>
        </pc:spChg>
      </pc:sldChg>
      <pc:sldChg chg="modSp add mod">
        <pc:chgData name="Li Lixiang" userId="6104bbfcb56aea79" providerId="LiveId" clId="{8F24DB6C-69C5-4C84-9714-7DFF6EE8307D}" dt="2021-08-28T10:17:59.869" v="252" actId="20577"/>
        <pc:sldMkLst>
          <pc:docMk/>
          <pc:sldMk cId="246451916" sldId="261"/>
        </pc:sldMkLst>
        <pc:spChg chg="mod">
          <ac:chgData name="Li Lixiang" userId="6104bbfcb56aea79" providerId="LiveId" clId="{8F24DB6C-69C5-4C84-9714-7DFF6EE8307D}" dt="2021-08-28T10:17:59.869" v="252" actId="20577"/>
          <ac:spMkLst>
            <pc:docMk/>
            <pc:sldMk cId="246451916" sldId="261"/>
            <ac:spMk id="2" creationId="{5A817F65-0249-4813-916F-D22CF5F41D8C}"/>
          </ac:spMkLst>
        </pc:spChg>
      </pc:sldChg>
      <pc:sldChg chg="modSp mod">
        <pc:chgData name="Li Lixiang" userId="6104bbfcb56aea79" providerId="LiveId" clId="{8F24DB6C-69C5-4C84-9714-7DFF6EE8307D}" dt="2021-08-29T02:09:06.657" v="484" actId="113"/>
        <pc:sldMkLst>
          <pc:docMk/>
          <pc:sldMk cId="3489188295" sldId="262"/>
        </pc:sldMkLst>
        <pc:spChg chg="mod">
          <ac:chgData name="Li Lixiang" userId="6104bbfcb56aea79" providerId="LiveId" clId="{8F24DB6C-69C5-4C84-9714-7DFF6EE8307D}" dt="2021-08-29T02:09:06.657" v="484" actId="113"/>
          <ac:spMkLst>
            <pc:docMk/>
            <pc:sldMk cId="3489188295" sldId="262"/>
            <ac:spMk id="3" creationId="{588B000C-CCD7-42E0-A4A2-DB893ED55A0D}"/>
          </ac:spMkLst>
        </pc:spChg>
      </pc:sldChg>
      <pc:sldChg chg="modSp mod">
        <pc:chgData name="Li Lixiang" userId="6104bbfcb56aea79" providerId="LiveId" clId="{8F24DB6C-69C5-4C84-9714-7DFF6EE8307D}" dt="2021-08-30T03:27:49.337" v="7082" actId="1076"/>
        <pc:sldMkLst>
          <pc:docMk/>
          <pc:sldMk cId="2587062739" sldId="263"/>
        </pc:sldMkLst>
        <pc:spChg chg="mod">
          <ac:chgData name="Li Lixiang" userId="6104bbfcb56aea79" providerId="LiveId" clId="{8F24DB6C-69C5-4C84-9714-7DFF6EE8307D}" dt="2021-08-30T03:27:37.038" v="7080" actId="27636"/>
          <ac:spMkLst>
            <pc:docMk/>
            <pc:sldMk cId="2587062739" sldId="263"/>
            <ac:spMk id="3" creationId="{588B000C-CCD7-42E0-A4A2-DB893ED55A0D}"/>
          </ac:spMkLst>
        </pc:spChg>
        <pc:picChg chg="mod">
          <ac:chgData name="Li Lixiang" userId="6104bbfcb56aea79" providerId="LiveId" clId="{8F24DB6C-69C5-4C84-9714-7DFF6EE8307D}" dt="2021-08-30T03:27:41.601" v="7081" actId="1076"/>
          <ac:picMkLst>
            <pc:docMk/>
            <pc:sldMk cId="2587062739" sldId="263"/>
            <ac:picMk id="8" creationId="{02FBFB86-5D4E-44E6-B0B0-481C2BD956A4}"/>
          </ac:picMkLst>
        </pc:picChg>
        <pc:picChg chg="mod">
          <ac:chgData name="Li Lixiang" userId="6104bbfcb56aea79" providerId="LiveId" clId="{8F24DB6C-69C5-4C84-9714-7DFF6EE8307D}" dt="2021-08-30T03:27:49.337" v="7082" actId="1076"/>
          <ac:picMkLst>
            <pc:docMk/>
            <pc:sldMk cId="2587062739" sldId="263"/>
            <ac:picMk id="10" creationId="{B3CD1FA5-3E21-41F2-8236-A5CCD04B5A7C}"/>
          </ac:picMkLst>
        </pc:picChg>
      </pc:sldChg>
      <pc:sldChg chg="modSp mod">
        <pc:chgData name="Li Lixiang" userId="6104bbfcb56aea79" providerId="LiveId" clId="{8F24DB6C-69C5-4C84-9714-7DFF6EE8307D}" dt="2021-08-30T03:30:03.828" v="7253" actId="20577"/>
        <pc:sldMkLst>
          <pc:docMk/>
          <pc:sldMk cId="1002109307" sldId="264"/>
        </pc:sldMkLst>
        <pc:spChg chg="mod">
          <ac:chgData name="Li Lixiang" userId="6104bbfcb56aea79" providerId="LiveId" clId="{8F24DB6C-69C5-4C84-9714-7DFF6EE8307D}" dt="2021-08-30T03:30:03.828" v="7253" actId="20577"/>
          <ac:spMkLst>
            <pc:docMk/>
            <pc:sldMk cId="1002109307" sldId="264"/>
            <ac:spMk id="3" creationId="{588B000C-CCD7-42E0-A4A2-DB893ED55A0D}"/>
          </ac:spMkLst>
        </pc:spChg>
      </pc:sldChg>
      <pc:sldChg chg="addSp delSp modSp add mod">
        <pc:chgData name="Li Lixiang" userId="6104bbfcb56aea79" providerId="LiveId" clId="{8F24DB6C-69C5-4C84-9714-7DFF6EE8307D}" dt="2021-08-29T06:30:23.963" v="2741" actId="20577"/>
        <pc:sldMkLst>
          <pc:docMk/>
          <pc:sldMk cId="3684619059" sldId="265"/>
        </pc:sldMkLst>
        <pc:spChg chg="mod">
          <ac:chgData name="Li Lixiang" userId="6104bbfcb56aea79" providerId="LiveId" clId="{8F24DB6C-69C5-4C84-9714-7DFF6EE8307D}" dt="2021-08-29T02:14:25.815" v="591" actId="20577"/>
          <ac:spMkLst>
            <pc:docMk/>
            <pc:sldMk cId="3684619059" sldId="265"/>
            <ac:spMk id="2" creationId="{5A817F65-0249-4813-916F-D22CF5F41D8C}"/>
          </ac:spMkLst>
        </pc:spChg>
        <pc:spChg chg="mod">
          <ac:chgData name="Li Lixiang" userId="6104bbfcb56aea79" providerId="LiveId" clId="{8F24DB6C-69C5-4C84-9714-7DFF6EE8307D}" dt="2021-08-29T02:27:59.636" v="1675" actId="20577"/>
          <ac:spMkLst>
            <pc:docMk/>
            <pc:sldMk cId="3684619059" sldId="265"/>
            <ac:spMk id="3" creationId="{588B000C-CCD7-42E0-A4A2-DB893ED55A0D}"/>
          </ac:spMkLst>
        </pc:spChg>
        <pc:spChg chg="add mod">
          <ac:chgData name="Li Lixiang" userId="6104bbfcb56aea79" providerId="LiveId" clId="{8F24DB6C-69C5-4C84-9714-7DFF6EE8307D}" dt="2021-08-29T02:25:21.282" v="1413" actId="1036"/>
          <ac:spMkLst>
            <pc:docMk/>
            <pc:sldMk cId="3684619059" sldId="265"/>
            <ac:spMk id="5" creationId="{4C60042C-D94E-4BE1-8FA7-7B1B7D124680}"/>
          </ac:spMkLst>
        </pc:spChg>
        <pc:spChg chg="add del mod">
          <ac:chgData name="Li Lixiang" userId="6104bbfcb56aea79" providerId="LiveId" clId="{8F24DB6C-69C5-4C84-9714-7DFF6EE8307D}" dt="2021-08-29T02:27:08.161" v="1537" actId="478"/>
          <ac:spMkLst>
            <pc:docMk/>
            <pc:sldMk cId="3684619059" sldId="265"/>
            <ac:spMk id="7" creationId="{598953A8-F6A9-4D96-B135-4F01E1C1AF89}"/>
          </ac:spMkLst>
        </pc:spChg>
        <pc:spChg chg="add mod">
          <ac:chgData name="Li Lixiang" userId="6104bbfcb56aea79" providerId="LiveId" clId="{8F24DB6C-69C5-4C84-9714-7DFF6EE8307D}" dt="2021-08-29T02:27:38.118" v="1587" actId="1076"/>
          <ac:spMkLst>
            <pc:docMk/>
            <pc:sldMk cId="3684619059" sldId="265"/>
            <ac:spMk id="8" creationId="{4A1693A5-E806-4DA3-B40A-93C03D5F0096}"/>
          </ac:spMkLst>
        </pc:spChg>
        <pc:spChg chg="del mod">
          <ac:chgData name="Li Lixiang" userId="6104bbfcb56aea79" providerId="LiveId" clId="{8F24DB6C-69C5-4C84-9714-7DFF6EE8307D}" dt="2021-08-29T02:25:26.664" v="1415" actId="478"/>
          <ac:spMkLst>
            <pc:docMk/>
            <pc:sldMk cId="3684619059" sldId="265"/>
            <ac:spMk id="9" creationId="{988344B3-9E0A-4B74-9933-1661FDAB3DDC}"/>
          </ac:spMkLst>
        </pc:spChg>
        <pc:spChg chg="add mod">
          <ac:chgData name="Li Lixiang" userId="6104bbfcb56aea79" providerId="LiveId" clId="{8F24DB6C-69C5-4C84-9714-7DFF6EE8307D}" dt="2021-08-29T06:30:23.963" v="2741" actId="20577"/>
          <ac:spMkLst>
            <pc:docMk/>
            <pc:sldMk cId="3684619059" sldId="265"/>
            <ac:spMk id="10" creationId="{989D4CC0-17AD-41A4-97C3-E04BB9213563}"/>
          </ac:spMkLst>
        </pc:spChg>
      </pc:sldChg>
      <pc:sldChg chg="addSp delSp modSp add mod">
        <pc:chgData name="Li Lixiang" userId="6104bbfcb56aea79" providerId="LiveId" clId="{8F24DB6C-69C5-4C84-9714-7DFF6EE8307D}" dt="2021-08-30T03:31:06.342" v="7258" actId="20577"/>
        <pc:sldMkLst>
          <pc:docMk/>
          <pc:sldMk cId="3221177523" sldId="266"/>
        </pc:sldMkLst>
        <pc:spChg chg="mod">
          <ac:chgData name="Li Lixiang" userId="6104bbfcb56aea79" providerId="LiveId" clId="{8F24DB6C-69C5-4C84-9714-7DFF6EE8307D}" dt="2021-08-29T06:30:47.573" v="2747" actId="5793"/>
          <ac:spMkLst>
            <pc:docMk/>
            <pc:sldMk cId="3221177523" sldId="266"/>
            <ac:spMk id="2" creationId="{5A817F65-0249-4813-916F-D22CF5F41D8C}"/>
          </ac:spMkLst>
        </pc:spChg>
        <pc:spChg chg="mod">
          <ac:chgData name="Li Lixiang" userId="6104bbfcb56aea79" providerId="LiveId" clId="{8F24DB6C-69C5-4C84-9714-7DFF6EE8307D}" dt="2021-08-30T03:31:06.342" v="7258" actId="20577"/>
          <ac:spMkLst>
            <pc:docMk/>
            <pc:sldMk cId="3221177523" sldId="266"/>
            <ac:spMk id="3" creationId="{588B000C-CCD7-42E0-A4A2-DB893ED55A0D}"/>
          </ac:spMkLst>
        </pc:spChg>
        <pc:spChg chg="add mod">
          <ac:chgData name="Li Lixiang" userId="6104bbfcb56aea79" providerId="LiveId" clId="{8F24DB6C-69C5-4C84-9714-7DFF6EE8307D}" dt="2021-08-29T06:35:28.747" v="3206" actId="1076"/>
          <ac:spMkLst>
            <pc:docMk/>
            <pc:sldMk cId="3221177523" sldId="266"/>
            <ac:spMk id="4" creationId="{6C2DE4AE-1522-4EFB-BCDD-5E599009D113}"/>
          </ac:spMkLst>
        </pc:spChg>
        <pc:spChg chg="del">
          <ac:chgData name="Li Lixiang" userId="6104bbfcb56aea79" providerId="LiveId" clId="{8F24DB6C-69C5-4C84-9714-7DFF6EE8307D}" dt="2021-08-29T02:31:54.091" v="2075" actId="478"/>
          <ac:spMkLst>
            <pc:docMk/>
            <pc:sldMk cId="3221177523" sldId="266"/>
            <ac:spMk id="5" creationId="{4C60042C-D94E-4BE1-8FA7-7B1B7D124680}"/>
          </ac:spMkLst>
        </pc:spChg>
        <pc:spChg chg="del">
          <ac:chgData name="Li Lixiang" userId="6104bbfcb56aea79" providerId="LiveId" clId="{8F24DB6C-69C5-4C84-9714-7DFF6EE8307D}" dt="2021-08-29T02:46:26.218" v="2735" actId="478"/>
          <ac:spMkLst>
            <pc:docMk/>
            <pc:sldMk cId="3221177523" sldId="266"/>
            <ac:spMk id="8" creationId="{4A1693A5-E806-4DA3-B40A-93C03D5F0096}"/>
          </ac:spMkLst>
        </pc:spChg>
        <pc:spChg chg="del">
          <ac:chgData name="Li Lixiang" userId="6104bbfcb56aea79" providerId="LiveId" clId="{8F24DB6C-69C5-4C84-9714-7DFF6EE8307D}" dt="2021-08-29T02:46:29.280" v="2736" actId="478"/>
          <ac:spMkLst>
            <pc:docMk/>
            <pc:sldMk cId="3221177523" sldId="266"/>
            <ac:spMk id="10" creationId="{989D4CC0-17AD-41A4-97C3-E04BB9213563}"/>
          </ac:spMkLst>
        </pc:spChg>
      </pc:sldChg>
      <pc:sldChg chg="addSp modSp add mod">
        <pc:chgData name="Li Lixiang" userId="6104bbfcb56aea79" providerId="LiveId" clId="{8F24DB6C-69C5-4C84-9714-7DFF6EE8307D}" dt="2021-08-29T06:32:54.734" v="2953" actId="27636"/>
        <pc:sldMkLst>
          <pc:docMk/>
          <pc:sldMk cId="447955575" sldId="267"/>
        </pc:sldMkLst>
        <pc:spChg chg="mod">
          <ac:chgData name="Li Lixiang" userId="6104bbfcb56aea79" providerId="LiveId" clId="{8F24DB6C-69C5-4C84-9714-7DFF6EE8307D}" dt="2021-08-29T06:31:09.752" v="2772" actId="20577"/>
          <ac:spMkLst>
            <pc:docMk/>
            <pc:sldMk cId="447955575" sldId="267"/>
            <ac:spMk id="2" creationId="{5A817F65-0249-4813-916F-D22CF5F41D8C}"/>
          </ac:spMkLst>
        </pc:spChg>
        <pc:spChg chg="mod">
          <ac:chgData name="Li Lixiang" userId="6104bbfcb56aea79" providerId="LiveId" clId="{8F24DB6C-69C5-4C84-9714-7DFF6EE8307D}" dt="2021-08-29T06:31:43.060" v="2820" actId="20577"/>
          <ac:spMkLst>
            <pc:docMk/>
            <pc:sldMk cId="447955575" sldId="267"/>
            <ac:spMk id="3" creationId="{588B000C-CCD7-42E0-A4A2-DB893ED55A0D}"/>
          </ac:spMkLst>
        </pc:spChg>
        <pc:spChg chg="add mod">
          <ac:chgData name="Li Lixiang" userId="6104bbfcb56aea79" providerId="LiveId" clId="{8F24DB6C-69C5-4C84-9714-7DFF6EE8307D}" dt="2021-08-29T06:32:54.734" v="2953" actId="27636"/>
          <ac:spMkLst>
            <pc:docMk/>
            <pc:sldMk cId="447955575" sldId="267"/>
            <ac:spMk id="4" creationId="{349F80DE-580F-4C18-AD09-F29F51C165A4}"/>
          </ac:spMkLst>
        </pc:spChg>
      </pc:sldChg>
      <pc:sldChg chg="addSp delSp modSp add mod">
        <pc:chgData name="Li Lixiang" userId="6104bbfcb56aea79" providerId="LiveId" clId="{8F24DB6C-69C5-4C84-9714-7DFF6EE8307D}" dt="2021-08-29T07:20:30.154" v="4227" actId="20577"/>
        <pc:sldMkLst>
          <pc:docMk/>
          <pc:sldMk cId="2743827734" sldId="268"/>
        </pc:sldMkLst>
        <pc:spChg chg="mod">
          <ac:chgData name="Li Lixiang" userId="6104bbfcb56aea79" providerId="LiveId" clId="{8F24DB6C-69C5-4C84-9714-7DFF6EE8307D}" dt="2021-08-29T06:51:30.283" v="3403" actId="14100"/>
          <ac:spMkLst>
            <pc:docMk/>
            <pc:sldMk cId="2743827734" sldId="268"/>
            <ac:spMk id="2" creationId="{5A817F65-0249-4813-916F-D22CF5F41D8C}"/>
          </ac:spMkLst>
        </pc:spChg>
        <pc:spChg chg="mod">
          <ac:chgData name="Li Lixiang" userId="6104bbfcb56aea79" providerId="LiveId" clId="{8F24DB6C-69C5-4C84-9714-7DFF6EE8307D}" dt="2021-08-29T07:20:30.154" v="4227" actId="20577"/>
          <ac:spMkLst>
            <pc:docMk/>
            <pc:sldMk cId="2743827734" sldId="268"/>
            <ac:spMk id="3" creationId="{588B000C-CCD7-42E0-A4A2-DB893ED55A0D}"/>
          </ac:spMkLst>
        </pc:spChg>
        <pc:spChg chg="del">
          <ac:chgData name="Li Lixiang" userId="6104bbfcb56aea79" providerId="LiveId" clId="{8F24DB6C-69C5-4C84-9714-7DFF6EE8307D}" dt="2021-08-29T06:49:30.637" v="3311" actId="478"/>
          <ac:spMkLst>
            <pc:docMk/>
            <pc:sldMk cId="2743827734" sldId="268"/>
            <ac:spMk id="4" creationId="{349F80DE-580F-4C18-AD09-F29F51C165A4}"/>
          </ac:spMkLst>
        </pc:spChg>
        <pc:picChg chg="add mod">
          <ac:chgData name="Li Lixiang" userId="6104bbfcb56aea79" providerId="LiveId" clId="{8F24DB6C-69C5-4C84-9714-7DFF6EE8307D}" dt="2021-08-29T06:51:26.051" v="3402" actId="1076"/>
          <ac:picMkLst>
            <pc:docMk/>
            <pc:sldMk cId="2743827734" sldId="268"/>
            <ac:picMk id="6" creationId="{130A5130-B291-4755-AF82-819EF000831E}"/>
          </ac:picMkLst>
        </pc:picChg>
      </pc:sldChg>
      <pc:sldChg chg="addSp delSp modSp add mod">
        <pc:chgData name="Li Lixiang" userId="6104bbfcb56aea79" providerId="LiveId" clId="{8F24DB6C-69C5-4C84-9714-7DFF6EE8307D}" dt="2021-08-29T10:17:10.149" v="6501" actId="11529"/>
        <pc:sldMkLst>
          <pc:docMk/>
          <pc:sldMk cId="3325377252" sldId="269"/>
        </pc:sldMkLst>
        <pc:spChg chg="mod">
          <ac:chgData name="Li Lixiang" userId="6104bbfcb56aea79" providerId="LiveId" clId="{8F24DB6C-69C5-4C84-9714-7DFF6EE8307D}" dt="2021-08-29T06:55:03.598" v="3555" actId="20577"/>
          <ac:spMkLst>
            <pc:docMk/>
            <pc:sldMk cId="3325377252" sldId="269"/>
            <ac:spMk id="2" creationId="{5A817F65-0249-4813-916F-D22CF5F41D8C}"/>
          </ac:spMkLst>
        </pc:spChg>
        <pc:spChg chg="mod">
          <ac:chgData name="Li Lixiang" userId="6104bbfcb56aea79" providerId="LiveId" clId="{8F24DB6C-69C5-4C84-9714-7DFF6EE8307D}" dt="2021-08-29T07:17:02.241" v="4202" actId="27636"/>
          <ac:spMkLst>
            <pc:docMk/>
            <pc:sldMk cId="3325377252" sldId="269"/>
            <ac:spMk id="3" creationId="{588B000C-CCD7-42E0-A4A2-DB893ED55A0D}"/>
          </ac:spMkLst>
        </pc:spChg>
        <pc:spChg chg="add mod">
          <ac:chgData name="Li Lixiang" userId="6104bbfcb56aea79" providerId="LiveId" clId="{8F24DB6C-69C5-4C84-9714-7DFF6EE8307D}" dt="2021-08-29T07:17:27.852" v="4217" actId="1038"/>
          <ac:spMkLst>
            <pc:docMk/>
            <pc:sldMk cId="3325377252" sldId="269"/>
            <ac:spMk id="7" creationId="{8A92908C-46CA-407E-BF71-FFE7D60B77EB}"/>
          </ac:spMkLst>
        </pc:spChg>
        <pc:spChg chg="add mod">
          <ac:chgData name="Li Lixiang" userId="6104bbfcb56aea79" providerId="LiveId" clId="{8F24DB6C-69C5-4C84-9714-7DFF6EE8307D}" dt="2021-08-29T10:16:52.921" v="6500" actId="27636"/>
          <ac:spMkLst>
            <pc:docMk/>
            <pc:sldMk cId="3325377252" sldId="269"/>
            <ac:spMk id="8" creationId="{DA14F1BC-9B6C-40CD-874B-C8C1EA923F0E}"/>
          </ac:spMkLst>
        </pc:spChg>
        <pc:picChg chg="add mod modCrop">
          <ac:chgData name="Li Lixiang" userId="6104bbfcb56aea79" providerId="LiveId" clId="{8F24DB6C-69C5-4C84-9714-7DFF6EE8307D}" dt="2021-08-29T07:17:27.852" v="4217" actId="1038"/>
          <ac:picMkLst>
            <pc:docMk/>
            <pc:sldMk cId="3325377252" sldId="269"/>
            <ac:picMk id="5" creationId="{C7DB853F-C4FD-48B4-83E1-9E57D8D11D39}"/>
          </ac:picMkLst>
        </pc:picChg>
        <pc:picChg chg="del">
          <ac:chgData name="Li Lixiang" userId="6104bbfcb56aea79" providerId="LiveId" clId="{8F24DB6C-69C5-4C84-9714-7DFF6EE8307D}" dt="2021-08-29T06:55:08.208" v="3556" actId="478"/>
          <ac:picMkLst>
            <pc:docMk/>
            <pc:sldMk cId="3325377252" sldId="269"/>
            <ac:picMk id="6" creationId="{130A5130-B291-4755-AF82-819EF000831E}"/>
          </ac:picMkLst>
        </pc:picChg>
        <pc:cxnChg chg="add">
          <ac:chgData name="Li Lixiang" userId="6104bbfcb56aea79" providerId="LiveId" clId="{8F24DB6C-69C5-4C84-9714-7DFF6EE8307D}" dt="2021-08-29T10:17:10.149" v="6501" actId="11529"/>
          <ac:cxnSpMkLst>
            <pc:docMk/>
            <pc:sldMk cId="3325377252" sldId="269"/>
            <ac:cxnSpMk id="10" creationId="{9700E9BF-1D7C-40C3-B4E0-C4DFEE6022DF}"/>
          </ac:cxnSpMkLst>
        </pc:cxnChg>
      </pc:sldChg>
      <pc:sldChg chg="addSp delSp modSp add mod">
        <pc:chgData name="Li Lixiang" userId="6104bbfcb56aea79" providerId="LiveId" clId="{8F24DB6C-69C5-4C84-9714-7DFF6EE8307D}" dt="2021-08-29T10:33:44.548" v="6905" actId="1076"/>
        <pc:sldMkLst>
          <pc:docMk/>
          <pc:sldMk cId="358550954" sldId="270"/>
        </pc:sldMkLst>
        <pc:spChg chg="mod">
          <ac:chgData name="Li Lixiang" userId="6104bbfcb56aea79" providerId="LiveId" clId="{8F24DB6C-69C5-4C84-9714-7DFF6EE8307D}" dt="2021-08-29T07:22:02.102" v="4291" actId="14100"/>
          <ac:spMkLst>
            <pc:docMk/>
            <pc:sldMk cId="358550954" sldId="270"/>
            <ac:spMk id="2" creationId="{5A817F65-0249-4813-916F-D22CF5F41D8C}"/>
          </ac:spMkLst>
        </pc:spChg>
        <pc:spChg chg="mod">
          <ac:chgData name="Li Lixiang" userId="6104bbfcb56aea79" providerId="LiveId" clId="{8F24DB6C-69C5-4C84-9714-7DFF6EE8307D}" dt="2021-08-29T10:27:30.428" v="6823" actId="20577"/>
          <ac:spMkLst>
            <pc:docMk/>
            <pc:sldMk cId="358550954" sldId="270"/>
            <ac:spMk id="3" creationId="{588B000C-CCD7-42E0-A4A2-DB893ED55A0D}"/>
          </ac:spMkLst>
        </pc:spChg>
        <pc:spChg chg="del">
          <ac:chgData name="Li Lixiang" userId="6104bbfcb56aea79" providerId="LiveId" clId="{8F24DB6C-69C5-4C84-9714-7DFF6EE8307D}" dt="2021-08-29T07:21:28.575" v="4230" actId="478"/>
          <ac:spMkLst>
            <pc:docMk/>
            <pc:sldMk cId="358550954" sldId="270"/>
            <ac:spMk id="7" creationId="{8A92908C-46CA-407E-BF71-FFE7D60B77EB}"/>
          </ac:spMkLst>
        </pc:spChg>
        <pc:spChg chg="del">
          <ac:chgData name="Li Lixiang" userId="6104bbfcb56aea79" providerId="LiveId" clId="{8F24DB6C-69C5-4C84-9714-7DFF6EE8307D}" dt="2021-08-29T07:21:55.769" v="4288" actId="478"/>
          <ac:spMkLst>
            <pc:docMk/>
            <pc:sldMk cId="358550954" sldId="270"/>
            <ac:spMk id="8" creationId="{DA14F1BC-9B6C-40CD-874B-C8C1EA923F0E}"/>
          </ac:spMkLst>
        </pc:spChg>
        <pc:spChg chg="add del">
          <ac:chgData name="Li Lixiang" userId="6104bbfcb56aea79" providerId="LiveId" clId="{8F24DB6C-69C5-4C84-9714-7DFF6EE8307D}" dt="2021-08-29T10:33:12.292" v="6901" actId="22"/>
          <ac:spMkLst>
            <pc:docMk/>
            <pc:sldMk cId="358550954" sldId="270"/>
            <ac:spMk id="9" creationId="{9254457C-AE7F-4F24-8BBE-136584A02DAE}"/>
          </ac:spMkLst>
        </pc:spChg>
        <pc:spChg chg="add mod">
          <ac:chgData name="Li Lixiang" userId="6104bbfcb56aea79" providerId="LiveId" clId="{8F24DB6C-69C5-4C84-9714-7DFF6EE8307D}" dt="2021-08-29T10:33:44.548" v="6905" actId="1076"/>
          <ac:spMkLst>
            <pc:docMk/>
            <pc:sldMk cId="358550954" sldId="270"/>
            <ac:spMk id="10" creationId="{82851E99-2B79-49B0-A5CB-75E64A4C24FE}"/>
          </ac:spMkLst>
        </pc:spChg>
        <pc:picChg chg="del">
          <ac:chgData name="Li Lixiang" userId="6104bbfcb56aea79" providerId="LiveId" clId="{8F24DB6C-69C5-4C84-9714-7DFF6EE8307D}" dt="2021-08-29T07:21:25.809" v="4229" actId="478"/>
          <ac:picMkLst>
            <pc:docMk/>
            <pc:sldMk cId="358550954" sldId="270"/>
            <ac:picMk id="5" creationId="{C7DB853F-C4FD-48B4-83E1-9E57D8D11D39}"/>
          </ac:picMkLst>
        </pc:picChg>
      </pc:sldChg>
      <pc:sldChg chg="addSp delSp modSp add mod">
        <pc:chgData name="Li Lixiang" userId="6104bbfcb56aea79" providerId="LiveId" clId="{8F24DB6C-69C5-4C84-9714-7DFF6EE8307D}" dt="2021-08-29T10:30:39.889" v="6895" actId="21"/>
        <pc:sldMkLst>
          <pc:docMk/>
          <pc:sldMk cId="3896331203" sldId="271"/>
        </pc:sldMkLst>
        <pc:spChg chg="mod">
          <ac:chgData name="Li Lixiang" userId="6104bbfcb56aea79" providerId="LiveId" clId="{8F24DB6C-69C5-4C84-9714-7DFF6EE8307D}" dt="2021-08-29T09:08:40.404" v="4907" actId="20577"/>
          <ac:spMkLst>
            <pc:docMk/>
            <pc:sldMk cId="3896331203" sldId="271"/>
            <ac:spMk id="2" creationId="{5A817F65-0249-4813-916F-D22CF5F41D8C}"/>
          </ac:spMkLst>
        </pc:spChg>
        <pc:spChg chg="mod">
          <ac:chgData name="Li Lixiang" userId="6104bbfcb56aea79" providerId="LiveId" clId="{8F24DB6C-69C5-4C84-9714-7DFF6EE8307D}" dt="2021-08-29T09:10:33.679" v="5315" actId="6549"/>
          <ac:spMkLst>
            <pc:docMk/>
            <pc:sldMk cId="3896331203" sldId="271"/>
            <ac:spMk id="3" creationId="{588B000C-CCD7-42E0-A4A2-DB893ED55A0D}"/>
          </ac:spMkLst>
        </pc:spChg>
        <pc:spChg chg="add mod">
          <ac:chgData name="Li Lixiang" userId="6104bbfcb56aea79" providerId="LiveId" clId="{8F24DB6C-69C5-4C84-9714-7DFF6EE8307D}" dt="2021-08-29T10:21:32.377" v="6749" actId="20577"/>
          <ac:spMkLst>
            <pc:docMk/>
            <pc:sldMk cId="3896331203" sldId="271"/>
            <ac:spMk id="4" creationId="{FA6F510E-CF8C-4806-BC44-5746D2586B83}"/>
          </ac:spMkLst>
        </pc:spChg>
        <pc:spChg chg="add mod">
          <ac:chgData name="Li Lixiang" userId="6104bbfcb56aea79" providerId="LiveId" clId="{8F24DB6C-69C5-4C84-9714-7DFF6EE8307D}" dt="2021-08-29T10:22:47.430" v="6758" actId="1076"/>
          <ac:spMkLst>
            <pc:docMk/>
            <pc:sldMk cId="3896331203" sldId="271"/>
            <ac:spMk id="10" creationId="{2F263742-DB15-452A-8953-B0B3FA0FC85D}"/>
          </ac:spMkLst>
        </pc:spChg>
        <pc:spChg chg="add mod">
          <ac:chgData name="Li Lixiang" userId="6104bbfcb56aea79" providerId="LiveId" clId="{8F24DB6C-69C5-4C84-9714-7DFF6EE8307D}" dt="2021-08-29T10:13:52.063" v="6380" actId="20577"/>
          <ac:spMkLst>
            <pc:docMk/>
            <pc:sldMk cId="3896331203" sldId="271"/>
            <ac:spMk id="20" creationId="{9284CE57-886B-46AA-979E-E14263453EEF}"/>
          </ac:spMkLst>
        </pc:spChg>
        <pc:picChg chg="add del mod">
          <ac:chgData name="Li Lixiang" userId="6104bbfcb56aea79" providerId="LiveId" clId="{8F24DB6C-69C5-4C84-9714-7DFF6EE8307D}" dt="2021-08-29T10:30:39.889" v="6895" actId="21"/>
          <ac:picMkLst>
            <pc:docMk/>
            <pc:sldMk cId="3896331203" sldId="271"/>
            <ac:picMk id="24" creationId="{B2496CB5-D6EE-40E6-87BB-E705B662CB8A}"/>
          </ac:picMkLst>
        </pc:picChg>
        <pc:cxnChg chg="add mod">
          <ac:chgData name="Li Lixiang" userId="6104bbfcb56aea79" providerId="LiveId" clId="{8F24DB6C-69C5-4C84-9714-7DFF6EE8307D}" dt="2021-08-29T09:14:31.218" v="5595" actId="14100"/>
          <ac:cxnSpMkLst>
            <pc:docMk/>
            <pc:sldMk cId="3896331203" sldId="271"/>
            <ac:cxnSpMk id="6" creationId="{6DD570BF-B031-4BE8-ABB3-2B2B62162A51}"/>
          </ac:cxnSpMkLst>
        </pc:cxnChg>
        <pc:cxnChg chg="add mod">
          <ac:chgData name="Li Lixiang" userId="6104bbfcb56aea79" providerId="LiveId" clId="{8F24DB6C-69C5-4C84-9714-7DFF6EE8307D}" dt="2021-08-29T09:14:27.764" v="5594" actId="14100"/>
          <ac:cxnSpMkLst>
            <pc:docMk/>
            <pc:sldMk cId="3896331203" sldId="271"/>
            <ac:cxnSpMk id="14" creationId="{485D3FFB-C56F-4705-9728-546209A1F9D2}"/>
          </ac:cxnSpMkLst>
        </pc:cxnChg>
        <pc:cxnChg chg="add mod">
          <ac:chgData name="Li Lixiang" userId="6104bbfcb56aea79" providerId="LiveId" clId="{8F24DB6C-69C5-4C84-9714-7DFF6EE8307D}" dt="2021-08-29T10:22:58.575" v="6759" actId="14100"/>
          <ac:cxnSpMkLst>
            <pc:docMk/>
            <pc:sldMk cId="3896331203" sldId="271"/>
            <ac:cxnSpMk id="19" creationId="{07FA5892-DB64-4823-8015-A6BD3E36A6E4}"/>
          </ac:cxnSpMkLst>
        </pc:cxnChg>
      </pc:sldChg>
      <pc:sldChg chg="addSp delSp modSp add mod">
        <pc:chgData name="Li Lixiang" userId="6104bbfcb56aea79" providerId="LiveId" clId="{8F24DB6C-69C5-4C84-9714-7DFF6EE8307D}" dt="2021-08-29T10:23:41.056" v="6769" actId="20577"/>
        <pc:sldMkLst>
          <pc:docMk/>
          <pc:sldMk cId="3979237761" sldId="272"/>
        </pc:sldMkLst>
        <pc:spChg chg="mod">
          <ac:chgData name="Li Lixiang" userId="6104bbfcb56aea79" providerId="LiveId" clId="{8F24DB6C-69C5-4C84-9714-7DFF6EE8307D}" dt="2021-08-29T09:19:26.286" v="5778" actId="20577"/>
          <ac:spMkLst>
            <pc:docMk/>
            <pc:sldMk cId="3979237761" sldId="272"/>
            <ac:spMk id="2" creationId="{5A817F65-0249-4813-916F-D22CF5F41D8C}"/>
          </ac:spMkLst>
        </pc:spChg>
        <pc:spChg chg="mod">
          <ac:chgData name="Li Lixiang" userId="6104bbfcb56aea79" providerId="LiveId" clId="{8F24DB6C-69C5-4C84-9714-7DFF6EE8307D}" dt="2021-08-29T10:23:41.056" v="6769" actId="20577"/>
          <ac:spMkLst>
            <pc:docMk/>
            <pc:sldMk cId="3979237761" sldId="272"/>
            <ac:spMk id="3" creationId="{588B000C-CCD7-42E0-A4A2-DB893ED55A0D}"/>
          </ac:spMkLst>
        </pc:spChg>
        <pc:spChg chg="add del mod">
          <ac:chgData name="Li Lixiang" userId="6104bbfcb56aea79" providerId="LiveId" clId="{8F24DB6C-69C5-4C84-9714-7DFF6EE8307D}" dt="2021-08-29T09:21:18.141" v="5870" actId="478"/>
          <ac:spMkLst>
            <pc:docMk/>
            <pc:sldMk cId="3979237761" sldId="272"/>
            <ac:spMk id="4" creationId="{0A86371A-D9DF-47FA-85EE-75BEB055FD63}"/>
          </ac:spMkLst>
        </pc:spChg>
        <pc:spChg chg="add mod">
          <ac:chgData name="Li Lixiang" userId="6104bbfcb56aea79" providerId="LiveId" clId="{8F24DB6C-69C5-4C84-9714-7DFF6EE8307D}" dt="2021-08-29T10:15:58.729" v="6474" actId="1076"/>
          <ac:spMkLst>
            <pc:docMk/>
            <pc:sldMk cId="3979237761" sldId="272"/>
            <ac:spMk id="9" creationId="{D69D23CF-F1DA-4295-93AF-7AE389D9FAD5}"/>
          </ac:spMkLst>
        </pc:spChg>
        <pc:spChg chg="add del mod">
          <ac:chgData name="Li Lixiang" userId="6104bbfcb56aea79" providerId="LiveId" clId="{8F24DB6C-69C5-4C84-9714-7DFF6EE8307D}" dt="2021-08-29T10:19:10.128" v="6670" actId="478"/>
          <ac:spMkLst>
            <pc:docMk/>
            <pc:sldMk cId="3979237761" sldId="272"/>
            <ac:spMk id="12" creationId="{7CF83BD0-1E8A-4C33-B164-F3A7B7501F48}"/>
          </ac:spMkLst>
        </pc:spChg>
        <pc:picChg chg="add del mod">
          <ac:chgData name="Li Lixiang" userId="6104bbfcb56aea79" providerId="LiveId" clId="{8F24DB6C-69C5-4C84-9714-7DFF6EE8307D}" dt="2021-08-29T10:14:24.335" v="6381" actId="478"/>
          <ac:picMkLst>
            <pc:docMk/>
            <pc:sldMk cId="3979237761" sldId="272"/>
            <ac:picMk id="6" creationId="{50F7C8FB-BAE8-481E-8031-00A7ED1D9E0A}"/>
          </ac:picMkLst>
        </pc:picChg>
        <pc:picChg chg="add mod">
          <ac:chgData name="Li Lixiang" userId="6104bbfcb56aea79" providerId="LiveId" clId="{8F24DB6C-69C5-4C84-9714-7DFF6EE8307D}" dt="2021-08-29T10:15:42.802" v="6472" actId="1076"/>
          <ac:picMkLst>
            <pc:docMk/>
            <pc:sldMk cId="3979237761" sldId="272"/>
            <ac:picMk id="8" creationId="{3B3EEE04-D859-42AC-B45C-C8A6C6917AEC}"/>
          </ac:picMkLst>
        </pc:picChg>
        <pc:picChg chg="add mod">
          <ac:chgData name="Li Lixiang" userId="6104bbfcb56aea79" providerId="LiveId" clId="{8F24DB6C-69C5-4C84-9714-7DFF6EE8307D}" dt="2021-08-29T10:14:31.851" v="6383" actId="1076"/>
          <ac:picMkLst>
            <pc:docMk/>
            <pc:sldMk cId="3979237761" sldId="272"/>
            <ac:picMk id="11" creationId="{67148D06-B526-419D-BF1F-BC0867E3FC9E}"/>
          </ac:picMkLst>
        </pc:picChg>
      </pc:sldChg>
      <pc:sldChg chg="delSp modSp add mod">
        <pc:chgData name="Li Lixiang" userId="6104bbfcb56aea79" providerId="LiveId" clId="{8F24DB6C-69C5-4C84-9714-7DFF6EE8307D}" dt="2021-08-29T10:24:11.048" v="6776" actId="20577"/>
        <pc:sldMkLst>
          <pc:docMk/>
          <pc:sldMk cId="3803932970" sldId="273"/>
        </pc:sldMkLst>
        <pc:spChg chg="mod">
          <ac:chgData name="Li Lixiang" userId="6104bbfcb56aea79" providerId="LiveId" clId="{8F24DB6C-69C5-4C84-9714-7DFF6EE8307D}" dt="2021-08-29T10:24:11.048" v="6776" actId="20577"/>
          <ac:spMkLst>
            <pc:docMk/>
            <pc:sldMk cId="3803932970" sldId="273"/>
            <ac:spMk id="3" creationId="{588B000C-CCD7-42E0-A4A2-DB893ED55A0D}"/>
          </ac:spMkLst>
        </pc:spChg>
        <pc:spChg chg="del">
          <ac:chgData name="Li Lixiang" userId="6104bbfcb56aea79" providerId="LiveId" clId="{8F24DB6C-69C5-4C84-9714-7DFF6EE8307D}" dt="2021-08-29T10:18:33.285" v="6649" actId="478"/>
          <ac:spMkLst>
            <pc:docMk/>
            <pc:sldMk cId="3803932970" sldId="273"/>
            <ac:spMk id="9" creationId="{D69D23CF-F1DA-4295-93AF-7AE389D9FAD5}"/>
          </ac:spMkLst>
        </pc:spChg>
        <pc:spChg chg="mod">
          <ac:chgData name="Li Lixiang" userId="6104bbfcb56aea79" providerId="LiveId" clId="{8F24DB6C-69C5-4C84-9714-7DFF6EE8307D}" dt="2021-08-29T10:19:03.277" v="6669" actId="1076"/>
          <ac:spMkLst>
            <pc:docMk/>
            <pc:sldMk cId="3803932970" sldId="273"/>
            <ac:spMk id="12" creationId="{7CF83BD0-1E8A-4C33-B164-F3A7B7501F48}"/>
          </ac:spMkLst>
        </pc:spChg>
        <pc:picChg chg="del">
          <ac:chgData name="Li Lixiang" userId="6104bbfcb56aea79" providerId="LiveId" clId="{8F24DB6C-69C5-4C84-9714-7DFF6EE8307D}" dt="2021-08-29T10:18:29.922" v="6648" actId="478"/>
          <ac:picMkLst>
            <pc:docMk/>
            <pc:sldMk cId="3803932970" sldId="273"/>
            <ac:picMk id="8" creationId="{3B3EEE04-D859-42AC-B45C-C8A6C6917AEC}"/>
          </ac:picMkLst>
        </pc:picChg>
        <pc:picChg chg="del">
          <ac:chgData name="Li Lixiang" userId="6104bbfcb56aea79" providerId="LiveId" clId="{8F24DB6C-69C5-4C84-9714-7DFF6EE8307D}" dt="2021-08-29T10:18:28.625" v="6647" actId="478"/>
          <ac:picMkLst>
            <pc:docMk/>
            <pc:sldMk cId="3803932970" sldId="273"/>
            <ac:picMk id="11" creationId="{67148D06-B526-419D-BF1F-BC0867E3FC9E}"/>
          </ac:picMkLst>
        </pc:picChg>
      </pc:sldChg>
      <pc:sldChg chg="addSp delSp modSp new mod">
        <pc:chgData name="Li Lixiang" userId="6104bbfcb56aea79" providerId="LiveId" clId="{8F24DB6C-69C5-4C84-9714-7DFF6EE8307D}" dt="2021-08-29T10:29:33.044" v="6864" actId="1076"/>
        <pc:sldMkLst>
          <pc:docMk/>
          <pc:sldMk cId="2193788664" sldId="274"/>
        </pc:sldMkLst>
        <pc:spChg chg="mod">
          <ac:chgData name="Li Lixiang" userId="6104bbfcb56aea79" providerId="LiveId" clId="{8F24DB6C-69C5-4C84-9714-7DFF6EE8307D}" dt="2021-08-29T10:28:06.778" v="6861" actId="20577"/>
          <ac:spMkLst>
            <pc:docMk/>
            <pc:sldMk cId="2193788664" sldId="274"/>
            <ac:spMk id="2" creationId="{9CC65AE6-846F-417A-B1D9-DC86107DA419}"/>
          </ac:spMkLst>
        </pc:spChg>
        <pc:spChg chg="del">
          <ac:chgData name="Li Lixiang" userId="6104bbfcb56aea79" providerId="LiveId" clId="{8F24DB6C-69C5-4C84-9714-7DFF6EE8307D}" dt="2021-08-29T10:27:59.021" v="6825" actId="478"/>
          <ac:spMkLst>
            <pc:docMk/>
            <pc:sldMk cId="2193788664" sldId="274"/>
            <ac:spMk id="3" creationId="{AA3EB68E-14A9-492B-8D79-0AC15C800A0A}"/>
          </ac:spMkLst>
        </pc:spChg>
        <pc:picChg chg="add mod">
          <ac:chgData name="Li Lixiang" userId="6104bbfcb56aea79" providerId="LiveId" clId="{8F24DB6C-69C5-4C84-9714-7DFF6EE8307D}" dt="2021-08-29T10:29:33.044" v="6864" actId="1076"/>
          <ac:picMkLst>
            <pc:docMk/>
            <pc:sldMk cId="2193788664" sldId="274"/>
            <ac:picMk id="5" creationId="{B96ABC31-2519-4062-81E6-C1C19154901B}"/>
          </ac:picMkLst>
        </pc:picChg>
      </pc:sldChg>
      <pc:sldChg chg="addSp delSp modSp new mod">
        <pc:chgData name="Li Lixiang" userId="6104bbfcb56aea79" providerId="LiveId" clId="{8F24DB6C-69C5-4C84-9714-7DFF6EE8307D}" dt="2021-08-29T10:30:54.658" v="6899" actId="1076"/>
        <pc:sldMkLst>
          <pc:docMk/>
          <pc:sldMk cId="3858086840" sldId="275"/>
        </pc:sldMkLst>
        <pc:spChg chg="mod">
          <ac:chgData name="Li Lixiang" userId="6104bbfcb56aea79" providerId="LiveId" clId="{8F24DB6C-69C5-4C84-9714-7DFF6EE8307D}" dt="2021-08-29T10:29:48.093" v="6894" actId="20577"/>
          <ac:spMkLst>
            <pc:docMk/>
            <pc:sldMk cId="3858086840" sldId="275"/>
            <ac:spMk id="2" creationId="{DCA51698-9928-49FD-83D3-43434F53FE66}"/>
          </ac:spMkLst>
        </pc:spChg>
        <pc:spChg chg="del">
          <ac:chgData name="Li Lixiang" userId="6104bbfcb56aea79" providerId="LiveId" clId="{8F24DB6C-69C5-4C84-9714-7DFF6EE8307D}" dt="2021-08-29T10:30:52.052" v="6898" actId="478"/>
          <ac:spMkLst>
            <pc:docMk/>
            <pc:sldMk cId="3858086840" sldId="275"/>
            <ac:spMk id="3" creationId="{A4229903-4DFF-4D09-A439-983627884360}"/>
          </ac:spMkLst>
        </pc:spChg>
        <pc:picChg chg="add mod">
          <ac:chgData name="Li Lixiang" userId="6104bbfcb56aea79" providerId="LiveId" clId="{8F24DB6C-69C5-4C84-9714-7DFF6EE8307D}" dt="2021-08-29T10:30:54.658" v="6899" actId="1076"/>
          <ac:picMkLst>
            <pc:docMk/>
            <pc:sldMk cId="3858086840" sldId="275"/>
            <ac:picMk id="4" creationId="{0E33A63D-9AAA-4D95-9813-94418731CDA0}"/>
          </ac:picMkLst>
        </pc:picChg>
      </pc:sldChg>
    </pc:docChg>
  </pc:docChgLst>
  <pc:docChgLst>
    <pc:chgData name="Li Lixiang" userId="6104bbfcb56aea79" providerId="LiveId" clId="{EE734A7A-B3FC-4B3B-9CBC-7BD32C090A7F}"/>
    <pc:docChg chg="undo custSel addSld delSld modSld">
      <pc:chgData name="Li Lixiang" userId="6104bbfcb56aea79" providerId="LiveId" clId="{EE734A7A-B3FC-4B3B-9CBC-7BD32C090A7F}" dt="2021-08-31T13:22:31.633" v="6243" actId="732"/>
      <pc:docMkLst>
        <pc:docMk/>
      </pc:docMkLst>
      <pc:sldChg chg="modSp mod">
        <pc:chgData name="Li Lixiang" userId="6104bbfcb56aea79" providerId="LiveId" clId="{EE734A7A-B3FC-4B3B-9CBC-7BD32C090A7F}" dt="2021-08-31T01:33:28.722" v="34" actId="20577"/>
        <pc:sldMkLst>
          <pc:docMk/>
          <pc:sldMk cId="993770899" sldId="256"/>
        </pc:sldMkLst>
        <pc:spChg chg="mod">
          <ac:chgData name="Li Lixiang" userId="6104bbfcb56aea79" providerId="LiveId" clId="{EE734A7A-B3FC-4B3B-9CBC-7BD32C090A7F}" dt="2021-08-31T01:33:28.722" v="34" actId="20577"/>
          <ac:spMkLst>
            <pc:docMk/>
            <pc:sldMk cId="993770899" sldId="256"/>
            <ac:spMk id="3" creationId="{7342AE8A-5299-40EC-B93F-BDBB2838E67C}"/>
          </ac:spMkLst>
        </pc:spChg>
      </pc:sldChg>
      <pc:sldChg chg="del">
        <pc:chgData name="Li Lixiang" userId="6104bbfcb56aea79" providerId="LiveId" clId="{EE734A7A-B3FC-4B3B-9CBC-7BD32C090A7F}" dt="2021-08-31T01:33:51.607" v="35" actId="47"/>
        <pc:sldMkLst>
          <pc:docMk/>
          <pc:sldMk cId="4118967571" sldId="257"/>
        </pc:sldMkLst>
      </pc:sldChg>
      <pc:sldChg chg="addSp delSp modSp mod">
        <pc:chgData name="Li Lixiang" userId="6104bbfcb56aea79" providerId="LiveId" clId="{EE734A7A-B3FC-4B3B-9CBC-7BD32C090A7F}" dt="2021-08-31T02:23:52.922" v="99" actId="14100"/>
        <pc:sldMkLst>
          <pc:docMk/>
          <pc:sldMk cId="2618729237" sldId="258"/>
        </pc:sldMkLst>
        <pc:spChg chg="mod">
          <ac:chgData name="Li Lixiang" userId="6104bbfcb56aea79" providerId="LiveId" clId="{EE734A7A-B3FC-4B3B-9CBC-7BD32C090A7F}" dt="2021-08-31T02:22:29.132" v="69" actId="20577"/>
          <ac:spMkLst>
            <pc:docMk/>
            <pc:sldMk cId="2618729237" sldId="258"/>
            <ac:spMk id="3" creationId="{588B000C-CCD7-42E0-A4A2-DB893ED55A0D}"/>
          </ac:spMkLst>
        </pc:spChg>
        <pc:spChg chg="mod">
          <ac:chgData name="Li Lixiang" userId="6104bbfcb56aea79" providerId="LiveId" clId="{EE734A7A-B3FC-4B3B-9CBC-7BD32C090A7F}" dt="2021-08-31T01:35:14.522" v="51" actId="1076"/>
          <ac:spMkLst>
            <pc:docMk/>
            <pc:sldMk cId="2618729237" sldId="258"/>
            <ac:spMk id="4" creationId="{F8010734-1431-4E4B-B64A-C6C8E645D888}"/>
          </ac:spMkLst>
        </pc:spChg>
        <pc:spChg chg="mod">
          <ac:chgData name="Li Lixiang" userId="6104bbfcb56aea79" providerId="LiveId" clId="{EE734A7A-B3FC-4B3B-9CBC-7BD32C090A7F}" dt="2021-08-31T02:23:52.922" v="99" actId="14100"/>
          <ac:spMkLst>
            <pc:docMk/>
            <pc:sldMk cId="2618729237" sldId="258"/>
            <ac:spMk id="8" creationId="{582A2A18-DD6A-4093-95C7-7A28FAD705F1}"/>
          </ac:spMkLst>
        </pc:spChg>
        <pc:picChg chg="add mod">
          <ac:chgData name="Li Lixiang" userId="6104bbfcb56aea79" providerId="LiveId" clId="{EE734A7A-B3FC-4B3B-9CBC-7BD32C090A7F}" dt="2021-08-31T02:22:17.546" v="55" actId="1076"/>
          <ac:picMkLst>
            <pc:docMk/>
            <pc:sldMk cId="2618729237" sldId="258"/>
            <ac:picMk id="6" creationId="{18F715B7-3872-4A7A-9864-6C5E16B1B59E}"/>
          </ac:picMkLst>
        </pc:picChg>
        <pc:picChg chg="add mod ord">
          <ac:chgData name="Li Lixiang" userId="6104bbfcb56aea79" providerId="LiveId" clId="{EE734A7A-B3FC-4B3B-9CBC-7BD32C090A7F}" dt="2021-08-31T02:23:19.012" v="85" actId="1036"/>
          <ac:picMkLst>
            <pc:docMk/>
            <pc:sldMk cId="2618729237" sldId="258"/>
            <ac:picMk id="10" creationId="{53A08A69-185A-43EC-99A5-73AAAA544DA9}"/>
          </ac:picMkLst>
        </pc:picChg>
        <pc:picChg chg="del">
          <ac:chgData name="Li Lixiang" userId="6104bbfcb56aea79" providerId="LiveId" clId="{EE734A7A-B3FC-4B3B-9CBC-7BD32C090A7F}" dt="2021-08-31T02:21:36.046" v="53" actId="478"/>
          <ac:picMkLst>
            <pc:docMk/>
            <pc:sldMk cId="2618729237" sldId="258"/>
            <ac:picMk id="12" creationId="{9439A0FD-F374-4E14-ABBF-8B2AEEB195F3}"/>
          </ac:picMkLst>
        </pc:picChg>
        <pc:picChg chg="add mod ord">
          <ac:chgData name="Li Lixiang" userId="6104bbfcb56aea79" providerId="LiveId" clId="{EE734A7A-B3FC-4B3B-9CBC-7BD32C090A7F}" dt="2021-08-31T02:23:47.247" v="98" actId="1035"/>
          <ac:picMkLst>
            <pc:docMk/>
            <pc:sldMk cId="2618729237" sldId="258"/>
            <ac:picMk id="13" creationId="{D6A1DC88-A1AE-4DDC-8DE3-AA3B4528E52F}"/>
          </ac:picMkLst>
        </pc:picChg>
        <pc:picChg chg="del">
          <ac:chgData name="Li Lixiang" userId="6104bbfcb56aea79" providerId="LiveId" clId="{EE734A7A-B3FC-4B3B-9CBC-7BD32C090A7F}" dt="2021-08-31T02:22:34.213" v="70" actId="478"/>
          <ac:picMkLst>
            <pc:docMk/>
            <pc:sldMk cId="2618729237" sldId="258"/>
            <ac:picMk id="14" creationId="{52208D23-A495-47B6-A22E-CB04159192A3}"/>
          </ac:picMkLst>
        </pc:picChg>
      </pc:sldChg>
      <pc:sldChg chg="del">
        <pc:chgData name="Li Lixiang" userId="6104bbfcb56aea79" providerId="LiveId" clId="{EE734A7A-B3FC-4B3B-9CBC-7BD32C090A7F}" dt="2021-08-31T01:34:43.716" v="37" actId="47"/>
        <pc:sldMkLst>
          <pc:docMk/>
          <pc:sldMk cId="1584354543" sldId="260"/>
        </pc:sldMkLst>
      </pc:sldChg>
      <pc:sldChg chg="addSp delSp modSp mod">
        <pc:chgData name="Li Lixiang" userId="6104bbfcb56aea79" providerId="LiveId" clId="{EE734A7A-B3FC-4B3B-9CBC-7BD32C090A7F}" dt="2021-08-31T02:37:33.905" v="257" actId="1076"/>
        <pc:sldMkLst>
          <pc:docMk/>
          <pc:sldMk cId="246451916" sldId="261"/>
        </pc:sldMkLst>
        <pc:spChg chg="mod">
          <ac:chgData name="Li Lixiang" userId="6104bbfcb56aea79" providerId="LiveId" clId="{EE734A7A-B3FC-4B3B-9CBC-7BD32C090A7F}" dt="2021-08-31T02:24:15.591" v="130" actId="20577"/>
          <ac:spMkLst>
            <pc:docMk/>
            <pc:sldMk cId="246451916" sldId="261"/>
            <ac:spMk id="2" creationId="{5A817F65-0249-4813-916F-D22CF5F41D8C}"/>
          </ac:spMkLst>
        </pc:spChg>
        <pc:spChg chg="mod">
          <ac:chgData name="Li Lixiang" userId="6104bbfcb56aea79" providerId="LiveId" clId="{EE734A7A-B3FC-4B3B-9CBC-7BD32C090A7F}" dt="2021-08-31T02:37:08.936" v="255" actId="20577"/>
          <ac:spMkLst>
            <pc:docMk/>
            <pc:sldMk cId="246451916" sldId="261"/>
            <ac:spMk id="3" creationId="{588B000C-CCD7-42E0-A4A2-DB893ED55A0D}"/>
          </ac:spMkLst>
        </pc:spChg>
        <pc:spChg chg="del">
          <ac:chgData name="Li Lixiang" userId="6104bbfcb56aea79" providerId="LiveId" clId="{EE734A7A-B3FC-4B3B-9CBC-7BD32C090A7F}" dt="2021-08-31T02:25:09.686" v="148" actId="478"/>
          <ac:spMkLst>
            <pc:docMk/>
            <pc:sldMk cId="246451916" sldId="261"/>
            <ac:spMk id="6" creationId="{BE4CB216-A13B-4E8B-BEB7-D652D865E2B9}"/>
          </ac:spMkLst>
        </pc:spChg>
        <pc:picChg chg="add del mod">
          <ac:chgData name="Li Lixiang" userId="6104bbfcb56aea79" providerId="LiveId" clId="{EE734A7A-B3FC-4B3B-9CBC-7BD32C090A7F}" dt="2021-08-31T02:36:51.174" v="230" actId="478"/>
          <ac:picMkLst>
            <pc:docMk/>
            <pc:sldMk cId="246451916" sldId="261"/>
            <ac:picMk id="5" creationId="{7D01FFDD-4674-4500-BA4F-568162BFC82F}"/>
          </ac:picMkLst>
        </pc:picChg>
        <pc:picChg chg="del">
          <ac:chgData name="Li Lixiang" userId="6104bbfcb56aea79" providerId="LiveId" clId="{EE734A7A-B3FC-4B3B-9CBC-7BD32C090A7F}" dt="2021-08-31T02:24:40.205" v="145" actId="478"/>
          <ac:picMkLst>
            <pc:docMk/>
            <pc:sldMk cId="246451916" sldId="261"/>
            <ac:picMk id="8" creationId="{B83C9386-0659-40EA-9F00-7155A58556AD}"/>
          </ac:picMkLst>
        </pc:picChg>
        <pc:picChg chg="add mod">
          <ac:chgData name="Li Lixiang" userId="6104bbfcb56aea79" providerId="LiveId" clId="{EE734A7A-B3FC-4B3B-9CBC-7BD32C090A7F}" dt="2021-08-31T02:37:33.905" v="257" actId="1076"/>
          <ac:picMkLst>
            <pc:docMk/>
            <pc:sldMk cId="246451916" sldId="261"/>
            <ac:picMk id="9" creationId="{39E655C2-44B9-438A-B6D6-37B9FE145D8A}"/>
          </ac:picMkLst>
        </pc:picChg>
      </pc:sldChg>
      <pc:sldChg chg="del">
        <pc:chgData name="Li Lixiang" userId="6104bbfcb56aea79" providerId="LiveId" clId="{EE734A7A-B3FC-4B3B-9CBC-7BD32C090A7F}" dt="2021-08-31T01:34:43.040" v="36" actId="47"/>
        <pc:sldMkLst>
          <pc:docMk/>
          <pc:sldMk cId="3489188295" sldId="262"/>
        </pc:sldMkLst>
      </pc:sldChg>
      <pc:sldChg chg="addSp delSp modSp mod">
        <pc:chgData name="Li Lixiang" userId="6104bbfcb56aea79" providerId="LiveId" clId="{EE734A7A-B3FC-4B3B-9CBC-7BD32C090A7F}" dt="2021-08-31T03:14:42.666" v="859" actId="1076"/>
        <pc:sldMkLst>
          <pc:docMk/>
          <pc:sldMk cId="2587062739" sldId="263"/>
        </pc:sldMkLst>
        <pc:spChg chg="mod">
          <ac:chgData name="Li Lixiang" userId="6104bbfcb56aea79" providerId="LiveId" clId="{EE734A7A-B3FC-4B3B-9CBC-7BD32C090A7F}" dt="2021-08-31T02:39:03.742" v="323" actId="6549"/>
          <ac:spMkLst>
            <pc:docMk/>
            <pc:sldMk cId="2587062739" sldId="263"/>
            <ac:spMk id="2" creationId="{5A817F65-0249-4813-916F-D22CF5F41D8C}"/>
          </ac:spMkLst>
        </pc:spChg>
        <pc:spChg chg="mod">
          <ac:chgData name="Li Lixiang" userId="6104bbfcb56aea79" providerId="LiveId" clId="{EE734A7A-B3FC-4B3B-9CBC-7BD32C090A7F}" dt="2021-08-31T03:14:12.354" v="855" actId="14100"/>
          <ac:spMkLst>
            <pc:docMk/>
            <pc:sldMk cId="2587062739" sldId="263"/>
            <ac:spMk id="3" creationId="{588B000C-CCD7-42E0-A4A2-DB893ED55A0D}"/>
          </ac:spMkLst>
        </pc:spChg>
        <pc:spChg chg="mod">
          <ac:chgData name="Li Lixiang" userId="6104bbfcb56aea79" providerId="LiveId" clId="{EE734A7A-B3FC-4B3B-9CBC-7BD32C090A7F}" dt="2021-08-31T03:14:40.332" v="858" actId="1076"/>
          <ac:spMkLst>
            <pc:docMk/>
            <pc:sldMk cId="2587062739" sldId="263"/>
            <ac:spMk id="7" creationId="{36865DAF-1606-42FE-A154-7E02AFFD13A9}"/>
          </ac:spMkLst>
        </pc:spChg>
        <pc:picChg chg="add mod">
          <ac:chgData name="Li Lixiang" userId="6104bbfcb56aea79" providerId="LiveId" clId="{EE734A7A-B3FC-4B3B-9CBC-7BD32C090A7F}" dt="2021-08-31T03:14:42.666" v="859" actId="1076"/>
          <ac:picMkLst>
            <pc:docMk/>
            <pc:sldMk cId="2587062739" sldId="263"/>
            <ac:picMk id="5" creationId="{DA365916-6930-4978-9056-28A075C0CEFD}"/>
          </ac:picMkLst>
        </pc:picChg>
        <pc:picChg chg="del">
          <ac:chgData name="Li Lixiang" userId="6104bbfcb56aea79" providerId="LiveId" clId="{EE734A7A-B3FC-4B3B-9CBC-7BD32C090A7F}" dt="2021-08-31T02:42:34.726" v="484" actId="478"/>
          <ac:picMkLst>
            <pc:docMk/>
            <pc:sldMk cId="2587062739" sldId="263"/>
            <ac:picMk id="8" creationId="{02FBFB86-5D4E-44E6-B0B0-481C2BD956A4}"/>
          </ac:picMkLst>
        </pc:picChg>
        <pc:picChg chg="del mod">
          <ac:chgData name="Li Lixiang" userId="6104bbfcb56aea79" providerId="LiveId" clId="{EE734A7A-B3FC-4B3B-9CBC-7BD32C090A7F}" dt="2021-08-31T02:42:51.452" v="489" actId="478"/>
          <ac:picMkLst>
            <pc:docMk/>
            <pc:sldMk cId="2587062739" sldId="263"/>
            <ac:picMk id="10" creationId="{B3CD1FA5-3E21-41F2-8236-A5CCD04B5A7C}"/>
          </ac:picMkLst>
        </pc:picChg>
      </pc:sldChg>
      <pc:sldChg chg="addSp delSp modSp mod">
        <pc:chgData name="Li Lixiang" userId="6104bbfcb56aea79" providerId="LiveId" clId="{EE734A7A-B3FC-4B3B-9CBC-7BD32C090A7F}" dt="2021-08-31T04:54:19.739" v="3500" actId="1076"/>
        <pc:sldMkLst>
          <pc:docMk/>
          <pc:sldMk cId="1002109307" sldId="264"/>
        </pc:sldMkLst>
        <pc:spChg chg="mod">
          <ac:chgData name="Li Lixiang" userId="6104bbfcb56aea79" providerId="LiveId" clId="{EE734A7A-B3FC-4B3B-9CBC-7BD32C090A7F}" dt="2021-08-31T03:26:51.340" v="1390" actId="6549"/>
          <ac:spMkLst>
            <pc:docMk/>
            <pc:sldMk cId="1002109307" sldId="264"/>
            <ac:spMk id="2" creationId="{5A817F65-0249-4813-916F-D22CF5F41D8C}"/>
          </ac:spMkLst>
        </pc:spChg>
        <pc:spChg chg="mod">
          <ac:chgData name="Li Lixiang" userId="6104bbfcb56aea79" providerId="LiveId" clId="{EE734A7A-B3FC-4B3B-9CBC-7BD32C090A7F}" dt="2021-08-31T04:10:39.197" v="1612" actId="1035"/>
          <ac:spMkLst>
            <pc:docMk/>
            <pc:sldMk cId="1002109307" sldId="264"/>
            <ac:spMk id="3" creationId="{588B000C-CCD7-42E0-A4A2-DB893ED55A0D}"/>
          </ac:spMkLst>
        </pc:spChg>
        <pc:spChg chg="del">
          <ac:chgData name="Li Lixiang" userId="6104bbfcb56aea79" providerId="LiveId" clId="{EE734A7A-B3FC-4B3B-9CBC-7BD32C090A7F}" dt="2021-08-31T03:27:33.045" v="1524" actId="478"/>
          <ac:spMkLst>
            <pc:docMk/>
            <pc:sldMk cId="1002109307" sldId="264"/>
            <ac:spMk id="9" creationId="{988344B3-9E0A-4B74-9933-1661FDAB3DDC}"/>
          </ac:spMkLst>
        </pc:spChg>
        <pc:spChg chg="add mod">
          <ac:chgData name="Li Lixiang" userId="6104bbfcb56aea79" providerId="LiveId" clId="{EE734A7A-B3FC-4B3B-9CBC-7BD32C090A7F}" dt="2021-08-31T04:54:02.110" v="3470" actId="14100"/>
          <ac:spMkLst>
            <pc:docMk/>
            <pc:sldMk cId="1002109307" sldId="264"/>
            <ac:spMk id="10" creationId="{D624C5E2-71E5-40E8-95F9-49D2AF2F7EB2}"/>
          </ac:spMkLst>
        </pc:spChg>
        <pc:spChg chg="add mod">
          <ac:chgData name="Li Lixiang" userId="6104bbfcb56aea79" providerId="LiveId" clId="{EE734A7A-B3FC-4B3B-9CBC-7BD32C090A7F}" dt="2021-08-31T04:54:19.739" v="3500" actId="1076"/>
          <ac:spMkLst>
            <pc:docMk/>
            <pc:sldMk cId="1002109307" sldId="264"/>
            <ac:spMk id="14" creationId="{025D9C6B-4033-44D2-80AC-6C1D6A48B617}"/>
          </ac:spMkLst>
        </pc:spChg>
        <pc:spChg chg="add mod">
          <ac:chgData name="Li Lixiang" userId="6104bbfcb56aea79" providerId="LiveId" clId="{EE734A7A-B3FC-4B3B-9CBC-7BD32C090A7F}" dt="2021-08-31T04:54:12.160" v="3499" actId="20577"/>
          <ac:spMkLst>
            <pc:docMk/>
            <pc:sldMk cId="1002109307" sldId="264"/>
            <ac:spMk id="15" creationId="{72E29A02-2F70-442C-83F5-F2D6E6CEA4B8}"/>
          </ac:spMkLst>
        </pc:spChg>
        <pc:picChg chg="add mod">
          <ac:chgData name="Li Lixiang" userId="6104bbfcb56aea79" providerId="LiveId" clId="{EE734A7A-B3FC-4B3B-9CBC-7BD32C090A7F}" dt="2021-08-31T04:10:39.197" v="1612" actId="1035"/>
          <ac:picMkLst>
            <pc:docMk/>
            <pc:sldMk cId="1002109307" sldId="264"/>
            <ac:picMk id="5" creationId="{272DA097-0698-46F4-87FB-755A248FC8A0}"/>
          </ac:picMkLst>
        </pc:picChg>
        <pc:picChg chg="add mod">
          <ac:chgData name="Li Lixiang" userId="6104bbfcb56aea79" providerId="LiveId" clId="{EE734A7A-B3FC-4B3B-9CBC-7BD32C090A7F}" dt="2021-08-31T04:10:39.197" v="1612" actId="1035"/>
          <ac:picMkLst>
            <pc:docMk/>
            <pc:sldMk cId="1002109307" sldId="264"/>
            <ac:picMk id="7" creationId="{9C9CBAE7-BB4D-4279-997B-36DFDE17D0B6}"/>
          </ac:picMkLst>
        </pc:picChg>
        <pc:picChg chg="add mod">
          <ac:chgData name="Li Lixiang" userId="6104bbfcb56aea79" providerId="LiveId" clId="{EE734A7A-B3FC-4B3B-9CBC-7BD32C090A7F}" dt="2021-08-31T04:53:56.153" v="3469" actId="1035"/>
          <ac:picMkLst>
            <pc:docMk/>
            <pc:sldMk cId="1002109307" sldId="264"/>
            <ac:picMk id="11" creationId="{C19B2114-7D67-4A66-966E-CCD8E5F26768}"/>
          </ac:picMkLst>
        </pc:picChg>
        <pc:picChg chg="add mod">
          <ac:chgData name="Li Lixiang" userId="6104bbfcb56aea79" providerId="LiveId" clId="{EE734A7A-B3FC-4B3B-9CBC-7BD32C090A7F}" dt="2021-08-31T04:53:56.153" v="3469" actId="1035"/>
          <ac:picMkLst>
            <pc:docMk/>
            <pc:sldMk cId="1002109307" sldId="264"/>
            <ac:picMk id="13" creationId="{E2D1C851-8771-4661-9FA6-B008D90E6727}"/>
          </ac:picMkLst>
        </pc:picChg>
      </pc:sldChg>
      <pc:sldChg chg="addSp delSp modSp mod">
        <pc:chgData name="Li Lixiang" userId="6104bbfcb56aea79" providerId="LiveId" clId="{EE734A7A-B3FC-4B3B-9CBC-7BD32C090A7F}" dt="2021-08-31T04:46:33.020" v="2522" actId="1076"/>
        <pc:sldMkLst>
          <pc:docMk/>
          <pc:sldMk cId="3684619059" sldId="265"/>
        </pc:sldMkLst>
        <pc:spChg chg="mod">
          <ac:chgData name="Li Lixiang" userId="6104bbfcb56aea79" providerId="LiveId" clId="{EE734A7A-B3FC-4B3B-9CBC-7BD32C090A7F}" dt="2021-08-31T04:13:04.362" v="1676" actId="20577"/>
          <ac:spMkLst>
            <pc:docMk/>
            <pc:sldMk cId="3684619059" sldId="265"/>
            <ac:spMk id="2" creationId="{5A817F65-0249-4813-916F-D22CF5F41D8C}"/>
          </ac:spMkLst>
        </pc:spChg>
        <pc:spChg chg="mod">
          <ac:chgData name="Li Lixiang" userId="6104bbfcb56aea79" providerId="LiveId" clId="{EE734A7A-B3FC-4B3B-9CBC-7BD32C090A7F}" dt="2021-08-31T04:46:18.090" v="2520" actId="20577"/>
          <ac:spMkLst>
            <pc:docMk/>
            <pc:sldMk cId="3684619059" sldId="265"/>
            <ac:spMk id="3" creationId="{588B000C-CCD7-42E0-A4A2-DB893ED55A0D}"/>
          </ac:spMkLst>
        </pc:spChg>
        <pc:spChg chg="del">
          <ac:chgData name="Li Lixiang" userId="6104bbfcb56aea79" providerId="LiveId" clId="{EE734A7A-B3FC-4B3B-9CBC-7BD32C090A7F}" dt="2021-08-31T04:13:12.338" v="1677" actId="478"/>
          <ac:spMkLst>
            <pc:docMk/>
            <pc:sldMk cId="3684619059" sldId="265"/>
            <ac:spMk id="5" creationId="{4C60042C-D94E-4BE1-8FA7-7B1B7D124680}"/>
          </ac:spMkLst>
        </pc:spChg>
        <pc:spChg chg="del">
          <ac:chgData name="Li Lixiang" userId="6104bbfcb56aea79" providerId="LiveId" clId="{EE734A7A-B3FC-4B3B-9CBC-7BD32C090A7F}" dt="2021-08-31T04:13:15.494" v="1678" actId="478"/>
          <ac:spMkLst>
            <pc:docMk/>
            <pc:sldMk cId="3684619059" sldId="265"/>
            <ac:spMk id="8" creationId="{4A1693A5-E806-4DA3-B40A-93C03D5F0096}"/>
          </ac:spMkLst>
        </pc:spChg>
        <pc:spChg chg="del">
          <ac:chgData name="Li Lixiang" userId="6104bbfcb56aea79" providerId="LiveId" clId="{EE734A7A-B3FC-4B3B-9CBC-7BD32C090A7F}" dt="2021-08-31T04:13:17.772" v="1679" actId="478"/>
          <ac:spMkLst>
            <pc:docMk/>
            <pc:sldMk cId="3684619059" sldId="265"/>
            <ac:spMk id="10" creationId="{989D4CC0-17AD-41A4-97C3-E04BB9213563}"/>
          </ac:spMkLst>
        </pc:spChg>
        <pc:picChg chg="add mod">
          <ac:chgData name="Li Lixiang" userId="6104bbfcb56aea79" providerId="LiveId" clId="{EE734A7A-B3FC-4B3B-9CBC-7BD32C090A7F}" dt="2021-08-31T04:46:21.973" v="2521" actId="1076"/>
          <ac:picMkLst>
            <pc:docMk/>
            <pc:sldMk cId="3684619059" sldId="265"/>
            <ac:picMk id="6" creationId="{03008FFE-33DC-481E-BB7B-DFABBAE7AE86}"/>
          </ac:picMkLst>
        </pc:picChg>
        <pc:picChg chg="add mod">
          <ac:chgData name="Li Lixiang" userId="6104bbfcb56aea79" providerId="LiveId" clId="{EE734A7A-B3FC-4B3B-9CBC-7BD32C090A7F}" dt="2021-08-31T04:46:33.020" v="2522" actId="1076"/>
          <ac:picMkLst>
            <pc:docMk/>
            <pc:sldMk cId="3684619059" sldId="265"/>
            <ac:picMk id="9" creationId="{40A447B3-3021-41BE-A514-B5A8088C7141}"/>
          </ac:picMkLst>
        </pc:picChg>
      </pc:sldChg>
      <pc:sldChg chg="addSp delSp modSp mod">
        <pc:chgData name="Li Lixiang" userId="6104bbfcb56aea79" providerId="LiveId" clId="{EE734A7A-B3FC-4B3B-9CBC-7BD32C090A7F}" dt="2021-08-31T04:48:34.049" v="3022" actId="1076"/>
        <pc:sldMkLst>
          <pc:docMk/>
          <pc:sldMk cId="3221177523" sldId="266"/>
        </pc:sldMkLst>
        <pc:spChg chg="mod">
          <ac:chgData name="Li Lixiang" userId="6104bbfcb56aea79" providerId="LiveId" clId="{EE734A7A-B3FC-4B3B-9CBC-7BD32C090A7F}" dt="2021-08-31T04:46:55.871" v="2557" actId="20577"/>
          <ac:spMkLst>
            <pc:docMk/>
            <pc:sldMk cId="3221177523" sldId="266"/>
            <ac:spMk id="2" creationId="{5A817F65-0249-4813-916F-D22CF5F41D8C}"/>
          </ac:spMkLst>
        </pc:spChg>
        <pc:spChg chg="mod">
          <ac:chgData name="Li Lixiang" userId="6104bbfcb56aea79" providerId="LiveId" clId="{EE734A7A-B3FC-4B3B-9CBC-7BD32C090A7F}" dt="2021-08-31T04:48:06.372" v="3019" actId="6549"/>
          <ac:spMkLst>
            <pc:docMk/>
            <pc:sldMk cId="3221177523" sldId="266"/>
            <ac:spMk id="3" creationId="{588B000C-CCD7-42E0-A4A2-DB893ED55A0D}"/>
          </ac:spMkLst>
        </pc:spChg>
        <pc:spChg chg="del">
          <ac:chgData name="Li Lixiang" userId="6104bbfcb56aea79" providerId="LiveId" clId="{EE734A7A-B3FC-4B3B-9CBC-7BD32C090A7F}" dt="2021-08-31T04:48:10.702" v="3020" actId="478"/>
          <ac:spMkLst>
            <pc:docMk/>
            <pc:sldMk cId="3221177523" sldId="266"/>
            <ac:spMk id="4" creationId="{6C2DE4AE-1522-4EFB-BCDD-5E599009D113}"/>
          </ac:spMkLst>
        </pc:spChg>
        <pc:picChg chg="add mod">
          <ac:chgData name="Li Lixiang" userId="6104bbfcb56aea79" providerId="LiveId" clId="{EE734A7A-B3FC-4B3B-9CBC-7BD32C090A7F}" dt="2021-08-31T04:48:34.049" v="3022" actId="1076"/>
          <ac:picMkLst>
            <pc:docMk/>
            <pc:sldMk cId="3221177523" sldId="266"/>
            <ac:picMk id="6" creationId="{48829AA1-82CE-4664-9744-5B283EA2DD6D}"/>
          </ac:picMkLst>
        </pc:picChg>
      </pc:sldChg>
      <pc:sldChg chg="addSp delSp modSp mod">
        <pc:chgData name="Li Lixiang" userId="6104bbfcb56aea79" providerId="LiveId" clId="{EE734A7A-B3FC-4B3B-9CBC-7BD32C090A7F}" dt="2021-08-31T04:56:39.188" v="3541" actId="1076"/>
        <pc:sldMkLst>
          <pc:docMk/>
          <pc:sldMk cId="447955575" sldId="267"/>
        </pc:sldMkLst>
        <pc:spChg chg="mod">
          <ac:chgData name="Li Lixiang" userId="6104bbfcb56aea79" providerId="LiveId" clId="{EE734A7A-B3FC-4B3B-9CBC-7BD32C090A7F}" dt="2021-08-31T04:50:23.054" v="3159" actId="20577"/>
          <ac:spMkLst>
            <pc:docMk/>
            <pc:sldMk cId="447955575" sldId="267"/>
            <ac:spMk id="2" creationId="{5A817F65-0249-4813-916F-D22CF5F41D8C}"/>
          </ac:spMkLst>
        </pc:spChg>
        <pc:spChg chg="mod">
          <ac:chgData name="Li Lixiang" userId="6104bbfcb56aea79" providerId="LiveId" clId="{EE734A7A-B3FC-4B3B-9CBC-7BD32C090A7F}" dt="2021-08-31T04:50:59.497" v="3257" actId="20577"/>
          <ac:spMkLst>
            <pc:docMk/>
            <pc:sldMk cId="447955575" sldId="267"/>
            <ac:spMk id="3" creationId="{588B000C-CCD7-42E0-A4A2-DB893ED55A0D}"/>
          </ac:spMkLst>
        </pc:spChg>
        <pc:spChg chg="del">
          <ac:chgData name="Li Lixiang" userId="6104bbfcb56aea79" providerId="LiveId" clId="{EE734A7A-B3FC-4B3B-9CBC-7BD32C090A7F}" dt="2021-08-31T04:51:03.084" v="3258" actId="478"/>
          <ac:spMkLst>
            <pc:docMk/>
            <pc:sldMk cId="447955575" sldId="267"/>
            <ac:spMk id="4" creationId="{349F80DE-580F-4C18-AD09-F29F51C165A4}"/>
          </ac:spMkLst>
        </pc:spChg>
        <pc:spChg chg="add mod">
          <ac:chgData name="Li Lixiang" userId="6104bbfcb56aea79" providerId="LiveId" clId="{EE734A7A-B3FC-4B3B-9CBC-7BD32C090A7F}" dt="2021-08-31T04:55:53.157" v="3537" actId="1076"/>
          <ac:spMkLst>
            <pc:docMk/>
            <pc:sldMk cId="447955575" sldId="267"/>
            <ac:spMk id="5" creationId="{FFD17504-0DC9-4B37-8A08-414D81F5C26C}"/>
          </ac:spMkLst>
        </pc:spChg>
        <pc:picChg chg="add mod">
          <ac:chgData name="Li Lixiang" userId="6104bbfcb56aea79" providerId="LiveId" clId="{EE734A7A-B3FC-4B3B-9CBC-7BD32C090A7F}" dt="2021-08-31T04:56:17.343" v="3539" actId="1076"/>
          <ac:picMkLst>
            <pc:docMk/>
            <pc:sldMk cId="447955575" sldId="267"/>
            <ac:picMk id="7" creationId="{498997D0-0580-4EAD-938A-3A1F78B9A219}"/>
          </ac:picMkLst>
        </pc:picChg>
        <pc:picChg chg="add mod">
          <ac:chgData name="Li Lixiang" userId="6104bbfcb56aea79" providerId="LiveId" clId="{EE734A7A-B3FC-4B3B-9CBC-7BD32C090A7F}" dt="2021-08-31T04:56:39.188" v="3541" actId="1076"/>
          <ac:picMkLst>
            <pc:docMk/>
            <pc:sldMk cId="447955575" sldId="267"/>
            <ac:picMk id="9" creationId="{CC52526B-B91B-4A49-8B2A-85FCEC21E281}"/>
          </ac:picMkLst>
        </pc:picChg>
      </pc:sldChg>
      <pc:sldChg chg="delSp modSp del mod">
        <pc:chgData name="Li Lixiang" userId="6104bbfcb56aea79" providerId="LiveId" clId="{EE734A7A-B3FC-4B3B-9CBC-7BD32C090A7F}" dt="2021-08-31T06:40:03.456" v="3572" actId="47"/>
        <pc:sldMkLst>
          <pc:docMk/>
          <pc:sldMk cId="2743827734" sldId="268"/>
        </pc:sldMkLst>
        <pc:spChg chg="mod">
          <ac:chgData name="Li Lixiang" userId="6104bbfcb56aea79" providerId="LiveId" clId="{EE734A7A-B3FC-4B3B-9CBC-7BD32C090A7F}" dt="2021-08-31T04:56:56.669" v="3570" actId="20577"/>
          <ac:spMkLst>
            <pc:docMk/>
            <pc:sldMk cId="2743827734" sldId="268"/>
            <ac:spMk id="2" creationId="{5A817F65-0249-4813-916F-D22CF5F41D8C}"/>
          </ac:spMkLst>
        </pc:spChg>
        <pc:spChg chg="mod">
          <ac:chgData name="Li Lixiang" userId="6104bbfcb56aea79" providerId="LiveId" clId="{EE734A7A-B3FC-4B3B-9CBC-7BD32C090A7F}" dt="2021-08-31T04:57:00.898" v="3571" actId="14100"/>
          <ac:spMkLst>
            <pc:docMk/>
            <pc:sldMk cId="2743827734" sldId="268"/>
            <ac:spMk id="3" creationId="{588B000C-CCD7-42E0-A4A2-DB893ED55A0D}"/>
          </ac:spMkLst>
        </pc:spChg>
        <pc:picChg chg="del mod">
          <ac:chgData name="Li Lixiang" userId="6104bbfcb56aea79" providerId="LiveId" clId="{EE734A7A-B3FC-4B3B-9CBC-7BD32C090A7F}" dt="2021-08-31T04:56:45.914" v="3543" actId="478"/>
          <ac:picMkLst>
            <pc:docMk/>
            <pc:sldMk cId="2743827734" sldId="268"/>
            <ac:picMk id="6" creationId="{130A5130-B291-4755-AF82-819EF000831E}"/>
          </ac:picMkLst>
        </pc:picChg>
      </pc:sldChg>
      <pc:sldChg chg="addSp delSp modSp mod">
        <pc:chgData name="Li Lixiang" userId="6104bbfcb56aea79" providerId="LiveId" clId="{EE734A7A-B3FC-4B3B-9CBC-7BD32C090A7F}" dt="2021-08-31T06:52:07.893" v="3916" actId="478"/>
        <pc:sldMkLst>
          <pc:docMk/>
          <pc:sldMk cId="3325377252" sldId="269"/>
        </pc:sldMkLst>
        <pc:spChg chg="mod">
          <ac:chgData name="Li Lixiang" userId="6104bbfcb56aea79" providerId="LiveId" clId="{EE734A7A-B3FC-4B3B-9CBC-7BD32C090A7F}" dt="2021-08-31T06:50:19.733" v="3825" actId="20577"/>
          <ac:spMkLst>
            <pc:docMk/>
            <pc:sldMk cId="3325377252" sldId="269"/>
            <ac:spMk id="3" creationId="{588B000C-CCD7-42E0-A4A2-DB893ED55A0D}"/>
          </ac:spMkLst>
        </pc:spChg>
        <pc:spChg chg="mod">
          <ac:chgData name="Li Lixiang" userId="6104bbfcb56aea79" providerId="LiveId" clId="{EE734A7A-B3FC-4B3B-9CBC-7BD32C090A7F}" dt="2021-08-31T06:52:00.096" v="3915" actId="1076"/>
          <ac:spMkLst>
            <pc:docMk/>
            <pc:sldMk cId="3325377252" sldId="269"/>
            <ac:spMk id="8" creationId="{DA14F1BC-9B6C-40CD-874B-C8C1EA923F0E}"/>
          </ac:spMkLst>
        </pc:spChg>
        <pc:spChg chg="add mod">
          <ac:chgData name="Li Lixiang" userId="6104bbfcb56aea79" providerId="LiveId" clId="{EE734A7A-B3FC-4B3B-9CBC-7BD32C090A7F}" dt="2021-08-31T06:51:55.408" v="3914" actId="1076"/>
          <ac:spMkLst>
            <pc:docMk/>
            <pc:sldMk cId="3325377252" sldId="269"/>
            <ac:spMk id="9" creationId="{C0D6D20A-D980-415D-9C71-29C2CC96FDEC}"/>
          </ac:spMkLst>
        </pc:spChg>
        <pc:cxnChg chg="del mod">
          <ac:chgData name="Li Lixiang" userId="6104bbfcb56aea79" providerId="LiveId" clId="{EE734A7A-B3FC-4B3B-9CBC-7BD32C090A7F}" dt="2021-08-31T06:52:07.893" v="3916" actId="478"/>
          <ac:cxnSpMkLst>
            <pc:docMk/>
            <pc:sldMk cId="3325377252" sldId="269"/>
            <ac:cxnSpMk id="10" creationId="{9700E9BF-1D7C-40C3-B4E0-C4DFEE6022DF}"/>
          </ac:cxnSpMkLst>
        </pc:cxnChg>
      </pc:sldChg>
      <pc:sldChg chg="delSp modSp del mod">
        <pc:chgData name="Li Lixiang" userId="6104bbfcb56aea79" providerId="LiveId" clId="{EE734A7A-B3FC-4B3B-9CBC-7BD32C090A7F}" dt="2021-08-31T06:58:43.133" v="3990" actId="47"/>
        <pc:sldMkLst>
          <pc:docMk/>
          <pc:sldMk cId="358550954" sldId="270"/>
        </pc:sldMkLst>
        <pc:spChg chg="mod">
          <ac:chgData name="Li Lixiang" userId="6104bbfcb56aea79" providerId="LiveId" clId="{EE734A7A-B3FC-4B3B-9CBC-7BD32C090A7F}" dt="2021-08-31T06:58:14.125" v="3987" actId="20577"/>
          <ac:spMkLst>
            <pc:docMk/>
            <pc:sldMk cId="358550954" sldId="270"/>
            <ac:spMk id="2" creationId="{5A817F65-0249-4813-916F-D22CF5F41D8C}"/>
          </ac:spMkLst>
        </pc:spChg>
        <pc:spChg chg="del">
          <ac:chgData name="Li Lixiang" userId="6104bbfcb56aea79" providerId="LiveId" clId="{EE734A7A-B3FC-4B3B-9CBC-7BD32C090A7F}" dt="2021-08-31T06:58:21.681" v="3988" actId="478"/>
          <ac:spMkLst>
            <pc:docMk/>
            <pc:sldMk cId="358550954" sldId="270"/>
            <ac:spMk id="10" creationId="{82851E99-2B79-49B0-A5CB-75E64A4C24FE}"/>
          </ac:spMkLst>
        </pc:spChg>
      </pc:sldChg>
      <pc:sldChg chg="addSp modSp mod">
        <pc:chgData name="Li Lixiang" userId="6104bbfcb56aea79" providerId="LiveId" clId="{EE734A7A-B3FC-4B3B-9CBC-7BD32C090A7F}" dt="2021-08-31T13:11:39.128" v="6036" actId="14100"/>
        <pc:sldMkLst>
          <pc:docMk/>
          <pc:sldMk cId="3896331203" sldId="271"/>
        </pc:sldMkLst>
        <pc:spChg chg="mod">
          <ac:chgData name="Li Lixiang" userId="6104bbfcb56aea79" providerId="LiveId" clId="{EE734A7A-B3FC-4B3B-9CBC-7BD32C090A7F}" dt="2021-08-31T07:23:24.422" v="4068" actId="1076"/>
          <ac:spMkLst>
            <pc:docMk/>
            <pc:sldMk cId="3896331203" sldId="271"/>
            <ac:spMk id="4" creationId="{FA6F510E-CF8C-4806-BC44-5746D2586B83}"/>
          </ac:spMkLst>
        </pc:spChg>
        <pc:spChg chg="mod">
          <ac:chgData name="Li Lixiang" userId="6104bbfcb56aea79" providerId="LiveId" clId="{EE734A7A-B3FC-4B3B-9CBC-7BD32C090A7F}" dt="2021-08-31T13:11:00.386" v="5989" actId="6549"/>
          <ac:spMkLst>
            <pc:docMk/>
            <pc:sldMk cId="3896331203" sldId="271"/>
            <ac:spMk id="10" creationId="{2F263742-DB15-452A-8953-B0B3FA0FC85D}"/>
          </ac:spMkLst>
        </pc:spChg>
        <pc:spChg chg="add mod">
          <ac:chgData name="Li Lixiang" userId="6104bbfcb56aea79" providerId="LiveId" clId="{EE734A7A-B3FC-4B3B-9CBC-7BD32C090A7F}" dt="2021-08-31T13:11:39.128" v="6036" actId="14100"/>
          <ac:spMkLst>
            <pc:docMk/>
            <pc:sldMk cId="3896331203" sldId="271"/>
            <ac:spMk id="12" creationId="{CE645256-D4CD-4B0F-A831-409F97EE4FE7}"/>
          </ac:spMkLst>
        </pc:spChg>
        <pc:cxnChg chg="add mod">
          <ac:chgData name="Li Lixiang" userId="6104bbfcb56aea79" providerId="LiveId" clId="{EE734A7A-B3FC-4B3B-9CBC-7BD32C090A7F}" dt="2021-08-31T13:11:11.483" v="5992" actId="14100"/>
          <ac:cxnSpMkLst>
            <pc:docMk/>
            <pc:sldMk cId="3896331203" sldId="271"/>
            <ac:cxnSpMk id="11" creationId="{DB91134C-BC05-4377-9762-F28D5A1428F0}"/>
          </ac:cxnSpMkLst>
        </pc:cxnChg>
      </pc:sldChg>
      <pc:sldChg chg="addSp delSp modSp mod">
        <pc:chgData name="Li Lixiang" userId="6104bbfcb56aea79" providerId="LiveId" clId="{EE734A7A-B3FC-4B3B-9CBC-7BD32C090A7F}" dt="2021-08-31T07:16:28.986" v="4034" actId="1076"/>
        <pc:sldMkLst>
          <pc:docMk/>
          <pc:sldMk cId="3979237761" sldId="272"/>
        </pc:sldMkLst>
        <pc:spChg chg="mod">
          <ac:chgData name="Li Lixiang" userId="6104bbfcb56aea79" providerId="LiveId" clId="{EE734A7A-B3FC-4B3B-9CBC-7BD32C090A7F}" dt="2021-08-31T06:58:41.140" v="3989"/>
          <ac:spMkLst>
            <pc:docMk/>
            <pc:sldMk cId="3979237761" sldId="272"/>
            <ac:spMk id="2" creationId="{5A817F65-0249-4813-916F-D22CF5F41D8C}"/>
          </ac:spMkLst>
        </pc:spChg>
        <pc:spChg chg="mod">
          <ac:chgData name="Li Lixiang" userId="6104bbfcb56aea79" providerId="LiveId" clId="{EE734A7A-B3FC-4B3B-9CBC-7BD32C090A7F}" dt="2021-08-31T07:15:32.200" v="4031" actId="20577"/>
          <ac:spMkLst>
            <pc:docMk/>
            <pc:sldMk cId="3979237761" sldId="272"/>
            <ac:spMk id="3" creationId="{588B000C-CCD7-42E0-A4A2-DB893ED55A0D}"/>
          </ac:spMkLst>
        </pc:spChg>
        <pc:picChg chg="add mod">
          <ac:chgData name="Li Lixiang" userId="6104bbfcb56aea79" providerId="LiveId" clId="{EE734A7A-B3FC-4B3B-9CBC-7BD32C090A7F}" dt="2021-08-31T07:16:28.986" v="4034" actId="1076"/>
          <ac:picMkLst>
            <pc:docMk/>
            <pc:sldMk cId="3979237761" sldId="272"/>
            <ac:picMk id="5" creationId="{84BF21E0-1271-4105-8DBD-1CB05D80B367}"/>
          </ac:picMkLst>
        </pc:picChg>
        <pc:picChg chg="del">
          <ac:chgData name="Li Lixiang" userId="6104bbfcb56aea79" providerId="LiveId" clId="{EE734A7A-B3FC-4B3B-9CBC-7BD32C090A7F}" dt="2021-08-31T07:15:55.331" v="4032" actId="478"/>
          <ac:picMkLst>
            <pc:docMk/>
            <pc:sldMk cId="3979237761" sldId="272"/>
            <ac:picMk id="11" creationId="{67148D06-B526-419D-BF1F-BC0867E3FC9E}"/>
          </ac:picMkLst>
        </pc:picChg>
      </pc:sldChg>
      <pc:sldChg chg="modSp mod">
        <pc:chgData name="Li Lixiang" userId="6104bbfcb56aea79" providerId="LiveId" clId="{EE734A7A-B3FC-4B3B-9CBC-7BD32C090A7F}" dt="2021-08-31T07:16:50.289" v="4040" actId="6549"/>
        <pc:sldMkLst>
          <pc:docMk/>
          <pc:sldMk cId="3803932970" sldId="273"/>
        </pc:sldMkLst>
        <pc:spChg chg="mod">
          <ac:chgData name="Li Lixiang" userId="6104bbfcb56aea79" providerId="LiveId" clId="{EE734A7A-B3FC-4B3B-9CBC-7BD32C090A7F}" dt="2021-08-31T07:16:39.840" v="4035"/>
          <ac:spMkLst>
            <pc:docMk/>
            <pc:sldMk cId="3803932970" sldId="273"/>
            <ac:spMk id="2" creationId="{5A817F65-0249-4813-916F-D22CF5F41D8C}"/>
          </ac:spMkLst>
        </pc:spChg>
        <pc:spChg chg="mod">
          <ac:chgData name="Li Lixiang" userId="6104bbfcb56aea79" providerId="LiveId" clId="{EE734A7A-B3FC-4B3B-9CBC-7BD32C090A7F}" dt="2021-08-31T07:16:50.289" v="4040" actId="6549"/>
          <ac:spMkLst>
            <pc:docMk/>
            <pc:sldMk cId="3803932970" sldId="273"/>
            <ac:spMk id="12" creationId="{7CF83BD0-1E8A-4C33-B164-F3A7B7501F48}"/>
          </ac:spMkLst>
        </pc:spChg>
      </pc:sldChg>
      <pc:sldChg chg="del">
        <pc:chgData name="Li Lixiang" userId="6104bbfcb56aea79" providerId="LiveId" clId="{EE734A7A-B3FC-4B3B-9CBC-7BD32C090A7F}" dt="2021-08-31T06:57:55.715" v="3917" actId="47"/>
        <pc:sldMkLst>
          <pc:docMk/>
          <pc:sldMk cId="2193788664" sldId="274"/>
        </pc:sldMkLst>
      </pc:sldChg>
      <pc:sldChg chg="addSp delSp modSp mod">
        <pc:chgData name="Li Lixiang" userId="6104bbfcb56aea79" providerId="LiveId" clId="{EE734A7A-B3FC-4B3B-9CBC-7BD32C090A7F}" dt="2021-08-31T08:44:16.936" v="5395" actId="20577"/>
        <pc:sldMkLst>
          <pc:docMk/>
          <pc:sldMk cId="3858086840" sldId="275"/>
        </pc:sldMkLst>
        <pc:spChg chg="add mod">
          <ac:chgData name="Li Lixiang" userId="6104bbfcb56aea79" providerId="LiveId" clId="{EE734A7A-B3FC-4B3B-9CBC-7BD32C090A7F}" dt="2021-08-31T08:44:16.936" v="5395" actId="20577"/>
          <ac:spMkLst>
            <pc:docMk/>
            <pc:sldMk cId="3858086840" sldId="275"/>
            <ac:spMk id="4" creationId="{EFCFE37D-19A7-49F0-81D5-F9C41FED924A}"/>
          </ac:spMkLst>
        </pc:spChg>
        <pc:picChg chg="del">
          <ac:chgData name="Li Lixiang" userId="6104bbfcb56aea79" providerId="LiveId" clId="{EE734A7A-B3FC-4B3B-9CBC-7BD32C090A7F}" dt="2021-08-31T07:25:53.449" v="4069" actId="478"/>
          <ac:picMkLst>
            <pc:docMk/>
            <pc:sldMk cId="3858086840" sldId="275"/>
            <ac:picMk id="4" creationId="{0E33A63D-9AAA-4D95-9813-94418731CDA0}"/>
          </ac:picMkLst>
        </pc:picChg>
        <pc:picChg chg="add mod">
          <ac:chgData name="Li Lixiang" userId="6104bbfcb56aea79" providerId="LiveId" clId="{EE734A7A-B3FC-4B3B-9CBC-7BD32C090A7F}" dt="2021-08-31T07:28:33.910" v="4073" actId="1076"/>
          <ac:picMkLst>
            <pc:docMk/>
            <pc:sldMk cId="3858086840" sldId="275"/>
            <ac:picMk id="5" creationId="{DF136C8D-8569-42C2-ACCA-F8A2F1CBCBA2}"/>
          </ac:picMkLst>
        </pc:picChg>
        <pc:picChg chg="add mod">
          <ac:chgData name="Li Lixiang" userId="6104bbfcb56aea79" providerId="LiveId" clId="{EE734A7A-B3FC-4B3B-9CBC-7BD32C090A7F}" dt="2021-08-31T07:32:45.057" v="4209" actId="1076"/>
          <ac:picMkLst>
            <pc:docMk/>
            <pc:sldMk cId="3858086840" sldId="275"/>
            <ac:picMk id="6" creationId="{AF52BEFD-215B-453A-89FD-51B29963A5CF}"/>
          </ac:picMkLst>
        </pc:picChg>
      </pc:sldChg>
      <pc:sldChg chg="addSp delSp modSp new mod">
        <pc:chgData name="Li Lixiang" userId="6104bbfcb56aea79" providerId="LiveId" clId="{EE734A7A-B3FC-4B3B-9CBC-7BD32C090A7F}" dt="2021-08-31T04:52:29.434" v="3399" actId="1037"/>
        <pc:sldMkLst>
          <pc:docMk/>
          <pc:sldMk cId="285818922" sldId="276"/>
        </pc:sldMkLst>
        <pc:spChg chg="mod">
          <ac:chgData name="Li Lixiang" userId="6104bbfcb56aea79" providerId="LiveId" clId="{EE734A7A-B3FC-4B3B-9CBC-7BD32C090A7F}" dt="2021-08-31T02:39:59.321" v="357" actId="20577"/>
          <ac:spMkLst>
            <pc:docMk/>
            <pc:sldMk cId="285818922" sldId="276"/>
            <ac:spMk id="2" creationId="{477E8C87-54FB-4292-8444-21E2C7627A56}"/>
          </ac:spMkLst>
        </pc:spChg>
        <pc:spChg chg="add del mod">
          <ac:chgData name="Li Lixiang" userId="6104bbfcb56aea79" providerId="LiveId" clId="{EE734A7A-B3FC-4B3B-9CBC-7BD32C090A7F}" dt="2021-08-31T02:41:10.199" v="471" actId="21"/>
          <ac:spMkLst>
            <pc:docMk/>
            <pc:sldMk cId="285818922" sldId="276"/>
            <ac:spMk id="3" creationId="{7C298690-2FA3-4AA2-BEA2-9514435CD3F0}"/>
          </ac:spMkLst>
        </pc:spChg>
        <pc:spChg chg="add mod">
          <ac:chgData name="Li Lixiang" userId="6104bbfcb56aea79" providerId="LiveId" clId="{EE734A7A-B3FC-4B3B-9CBC-7BD32C090A7F}" dt="2021-08-31T02:42:23.982" v="482" actId="14100"/>
          <ac:spMkLst>
            <pc:docMk/>
            <pc:sldMk cId="285818922" sldId="276"/>
            <ac:spMk id="9" creationId="{9D71787D-EC4A-47C4-920C-CA2B0D5BB653}"/>
          </ac:spMkLst>
        </pc:spChg>
        <pc:spChg chg="add mod">
          <ac:chgData name="Li Lixiang" userId="6104bbfcb56aea79" providerId="LiveId" clId="{EE734A7A-B3FC-4B3B-9CBC-7BD32C090A7F}" dt="2021-08-31T04:52:29.434" v="3399" actId="1037"/>
          <ac:spMkLst>
            <pc:docMk/>
            <pc:sldMk cId="285818922" sldId="276"/>
            <ac:spMk id="14" creationId="{3800B569-2778-4E2C-A69A-1CBDCCF39056}"/>
          </ac:spMkLst>
        </pc:spChg>
        <pc:picChg chg="add del mod">
          <ac:chgData name="Li Lixiang" userId="6104bbfcb56aea79" providerId="LiveId" clId="{EE734A7A-B3FC-4B3B-9CBC-7BD32C090A7F}" dt="2021-08-31T02:40:28.855" v="362" actId="22"/>
          <ac:picMkLst>
            <pc:docMk/>
            <pc:sldMk cId="285818922" sldId="276"/>
            <ac:picMk id="5" creationId="{5308F1DE-4EFD-40DB-A619-F6EE1ACAD516}"/>
          </ac:picMkLst>
        </pc:picChg>
        <pc:picChg chg="add del mod ord">
          <ac:chgData name="Li Lixiang" userId="6104bbfcb56aea79" providerId="LiveId" clId="{EE734A7A-B3FC-4B3B-9CBC-7BD32C090A7F}" dt="2021-08-31T02:40:31.993" v="365" actId="22"/>
          <ac:picMkLst>
            <pc:docMk/>
            <pc:sldMk cId="285818922" sldId="276"/>
            <ac:picMk id="7" creationId="{891E79CE-A6A4-455F-8A51-81C1085D5176}"/>
          </ac:picMkLst>
        </pc:picChg>
        <pc:picChg chg="add del mod">
          <ac:chgData name="Li Lixiang" userId="6104bbfcb56aea79" providerId="LiveId" clId="{EE734A7A-B3FC-4B3B-9CBC-7BD32C090A7F}" dt="2021-08-31T02:42:13.341" v="478" actId="478"/>
          <ac:picMkLst>
            <pc:docMk/>
            <pc:sldMk cId="285818922" sldId="276"/>
            <ac:picMk id="11" creationId="{33B17747-4BB7-44E3-80D4-343D78CC347D}"/>
          </ac:picMkLst>
        </pc:picChg>
        <pc:picChg chg="add mod">
          <ac:chgData name="Li Lixiang" userId="6104bbfcb56aea79" providerId="LiveId" clId="{EE734A7A-B3FC-4B3B-9CBC-7BD32C090A7F}" dt="2021-08-31T04:51:59.220" v="3261" actId="1076"/>
          <ac:picMkLst>
            <pc:docMk/>
            <pc:sldMk cId="285818922" sldId="276"/>
            <ac:picMk id="13" creationId="{66F2942C-D1A1-4D69-8523-AEFE9D6DDE3E}"/>
          </ac:picMkLst>
        </pc:picChg>
      </pc:sldChg>
      <pc:sldChg chg="addSp delSp modSp add mod">
        <pc:chgData name="Li Lixiang" userId="6104bbfcb56aea79" providerId="LiveId" clId="{EE734A7A-B3FC-4B3B-9CBC-7BD32C090A7F}" dt="2021-08-31T07:29:19.567" v="4075" actId="33524"/>
        <pc:sldMkLst>
          <pc:docMk/>
          <pc:sldMk cId="3827001385" sldId="277"/>
        </pc:sldMkLst>
        <pc:spChg chg="mod">
          <ac:chgData name="Li Lixiang" userId="6104bbfcb56aea79" providerId="LiveId" clId="{EE734A7A-B3FC-4B3B-9CBC-7BD32C090A7F}" dt="2021-08-31T04:55:06.882" v="3517" actId="1035"/>
          <ac:spMkLst>
            <pc:docMk/>
            <pc:sldMk cId="3827001385" sldId="277"/>
            <ac:spMk id="2" creationId="{5A817F65-0249-4813-916F-D22CF5F41D8C}"/>
          </ac:spMkLst>
        </pc:spChg>
        <pc:spChg chg="mod">
          <ac:chgData name="Li Lixiang" userId="6104bbfcb56aea79" providerId="LiveId" clId="{EE734A7A-B3FC-4B3B-9CBC-7BD32C090A7F}" dt="2021-08-31T04:55:12.489" v="3532" actId="1035"/>
          <ac:spMkLst>
            <pc:docMk/>
            <pc:sldMk cId="3827001385" sldId="277"/>
            <ac:spMk id="3" creationId="{588B000C-CCD7-42E0-A4A2-DB893ED55A0D}"/>
          </ac:spMkLst>
        </pc:spChg>
        <pc:spChg chg="del">
          <ac:chgData name="Li Lixiang" userId="6104bbfcb56aea79" providerId="LiveId" clId="{EE734A7A-B3FC-4B3B-9CBC-7BD32C090A7F}" dt="2021-08-31T03:15:02.323" v="893" actId="478"/>
          <ac:spMkLst>
            <pc:docMk/>
            <pc:sldMk cId="3827001385" sldId="277"/>
            <ac:spMk id="7" creationId="{36865DAF-1606-42FE-A154-7E02AFFD13A9}"/>
          </ac:spMkLst>
        </pc:spChg>
        <pc:spChg chg="add mod">
          <ac:chgData name="Li Lixiang" userId="6104bbfcb56aea79" providerId="LiveId" clId="{EE734A7A-B3FC-4B3B-9CBC-7BD32C090A7F}" dt="2021-08-31T07:29:19.567" v="4075" actId="33524"/>
          <ac:spMkLst>
            <pc:docMk/>
            <pc:sldMk cId="3827001385" sldId="277"/>
            <ac:spMk id="8" creationId="{076DB2EA-234A-41A0-AF45-3310D92841B3}"/>
          </ac:spMkLst>
        </pc:spChg>
        <pc:spChg chg="add mod">
          <ac:chgData name="Li Lixiang" userId="6104bbfcb56aea79" providerId="LiveId" clId="{EE734A7A-B3FC-4B3B-9CBC-7BD32C090A7F}" dt="2021-08-31T04:55:12.489" v="3532" actId="1035"/>
          <ac:spMkLst>
            <pc:docMk/>
            <pc:sldMk cId="3827001385" sldId="277"/>
            <ac:spMk id="9" creationId="{42BB440C-0A31-41F0-BE88-BD347176B35B}"/>
          </ac:spMkLst>
        </pc:spChg>
        <pc:spChg chg="add mod">
          <ac:chgData name="Li Lixiang" userId="6104bbfcb56aea79" providerId="LiveId" clId="{EE734A7A-B3FC-4B3B-9CBC-7BD32C090A7F}" dt="2021-08-31T04:55:16.319" v="3533" actId="1076"/>
          <ac:spMkLst>
            <pc:docMk/>
            <pc:sldMk cId="3827001385" sldId="277"/>
            <ac:spMk id="10" creationId="{66F2ECCE-F3FD-4B30-966B-7E9CE5773520}"/>
          </ac:spMkLst>
        </pc:spChg>
        <pc:spChg chg="add mod">
          <ac:chgData name="Li Lixiang" userId="6104bbfcb56aea79" providerId="LiveId" clId="{EE734A7A-B3FC-4B3B-9CBC-7BD32C090A7F}" dt="2021-08-31T04:55:28.084" v="3535" actId="1076"/>
          <ac:spMkLst>
            <pc:docMk/>
            <pc:sldMk cId="3827001385" sldId="277"/>
            <ac:spMk id="11" creationId="{D008E7D6-E28C-4CD9-B94B-FE146FBED43F}"/>
          </ac:spMkLst>
        </pc:spChg>
        <pc:picChg chg="del">
          <ac:chgData name="Li Lixiang" userId="6104bbfcb56aea79" providerId="LiveId" clId="{EE734A7A-B3FC-4B3B-9CBC-7BD32C090A7F}" dt="2021-08-31T03:15:02.918" v="894" actId="478"/>
          <ac:picMkLst>
            <pc:docMk/>
            <pc:sldMk cId="3827001385" sldId="277"/>
            <ac:picMk id="5" creationId="{DA365916-6930-4978-9056-28A075C0CEFD}"/>
          </ac:picMkLst>
        </pc:picChg>
        <pc:picChg chg="add mod">
          <ac:chgData name="Li Lixiang" userId="6104bbfcb56aea79" providerId="LiveId" clId="{EE734A7A-B3FC-4B3B-9CBC-7BD32C090A7F}" dt="2021-08-31T04:55:12.489" v="3532" actId="1035"/>
          <ac:picMkLst>
            <pc:docMk/>
            <pc:sldMk cId="3827001385" sldId="277"/>
            <ac:picMk id="6" creationId="{CD4345AA-E7BC-464E-9275-C95392AB0FFA}"/>
          </ac:picMkLst>
        </pc:picChg>
      </pc:sldChg>
      <pc:sldChg chg="add del">
        <pc:chgData name="Li Lixiang" userId="6104bbfcb56aea79" providerId="LiveId" clId="{EE734A7A-B3FC-4B3B-9CBC-7BD32C090A7F}" dt="2021-08-31T04:46:40.938" v="2524"/>
        <pc:sldMkLst>
          <pc:docMk/>
          <pc:sldMk cId="78555641" sldId="278"/>
        </pc:sldMkLst>
      </pc:sldChg>
      <pc:sldChg chg="addSp delSp modSp add mod">
        <pc:chgData name="Li Lixiang" userId="6104bbfcb56aea79" providerId="LiveId" clId="{EE734A7A-B3FC-4B3B-9CBC-7BD32C090A7F}" dt="2021-08-31T04:49:46.804" v="3125" actId="14100"/>
        <pc:sldMkLst>
          <pc:docMk/>
          <pc:sldMk cId="2803815402" sldId="278"/>
        </pc:sldMkLst>
        <pc:spChg chg="mod">
          <ac:chgData name="Li Lixiang" userId="6104bbfcb56aea79" providerId="LiveId" clId="{EE734A7A-B3FC-4B3B-9CBC-7BD32C090A7F}" dt="2021-08-31T04:49:46.804" v="3125" actId="14100"/>
          <ac:spMkLst>
            <pc:docMk/>
            <pc:sldMk cId="2803815402" sldId="278"/>
            <ac:spMk id="3" creationId="{588B000C-CCD7-42E0-A4A2-DB893ED55A0D}"/>
          </ac:spMkLst>
        </pc:spChg>
        <pc:picChg chg="add mod">
          <ac:chgData name="Li Lixiang" userId="6104bbfcb56aea79" providerId="LiveId" clId="{EE734A7A-B3FC-4B3B-9CBC-7BD32C090A7F}" dt="2021-08-31T04:49:39.759" v="3108" actId="1076"/>
          <ac:picMkLst>
            <pc:docMk/>
            <pc:sldMk cId="2803815402" sldId="278"/>
            <ac:picMk id="5" creationId="{CAE83526-1160-4579-B795-84EA46DD77D3}"/>
          </ac:picMkLst>
        </pc:picChg>
        <pc:picChg chg="del">
          <ac:chgData name="Li Lixiang" userId="6104bbfcb56aea79" providerId="LiveId" clId="{EE734A7A-B3FC-4B3B-9CBC-7BD32C090A7F}" dt="2021-08-31T04:48:42.364" v="3024" actId="478"/>
          <ac:picMkLst>
            <pc:docMk/>
            <pc:sldMk cId="2803815402" sldId="278"/>
            <ac:picMk id="6" creationId="{48829AA1-82CE-4664-9744-5B283EA2DD6D}"/>
          </ac:picMkLst>
        </pc:picChg>
      </pc:sldChg>
      <pc:sldChg chg="addSp delSp modSp new mod">
        <pc:chgData name="Li Lixiang" userId="6104bbfcb56aea79" providerId="LiveId" clId="{EE734A7A-B3FC-4B3B-9CBC-7BD32C090A7F}" dt="2021-08-31T13:08:50.437" v="5969" actId="20577"/>
        <pc:sldMkLst>
          <pc:docMk/>
          <pc:sldMk cId="1661082993" sldId="279"/>
        </pc:sldMkLst>
        <pc:spChg chg="mod">
          <ac:chgData name="Li Lixiang" userId="6104bbfcb56aea79" providerId="LiveId" clId="{EE734A7A-B3FC-4B3B-9CBC-7BD32C090A7F}" dt="2021-08-31T07:33:45.717" v="4230" actId="20577"/>
          <ac:spMkLst>
            <pc:docMk/>
            <pc:sldMk cId="1661082993" sldId="279"/>
            <ac:spMk id="2" creationId="{59BDD982-CF4F-42FA-9F51-6A1B8821E721}"/>
          </ac:spMkLst>
        </pc:spChg>
        <pc:spChg chg="mod">
          <ac:chgData name="Li Lixiang" userId="6104bbfcb56aea79" providerId="LiveId" clId="{EE734A7A-B3FC-4B3B-9CBC-7BD32C090A7F}" dt="2021-08-31T13:08:50.437" v="5969" actId="20577"/>
          <ac:spMkLst>
            <pc:docMk/>
            <pc:sldMk cId="1661082993" sldId="279"/>
            <ac:spMk id="3" creationId="{13D7E821-BC04-4BB1-BC93-493B2C8FA993}"/>
          </ac:spMkLst>
        </pc:spChg>
        <pc:spChg chg="add mod">
          <ac:chgData name="Li Lixiang" userId="6104bbfcb56aea79" providerId="LiveId" clId="{EE734A7A-B3FC-4B3B-9CBC-7BD32C090A7F}" dt="2021-08-31T08:37:18.456" v="5284" actId="27636"/>
          <ac:spMkLst>
            <pc:docMk/>
            <pc:sldMk cId="1661082993" sldId="279"/>
            <ac:spMk id="6" creationId="{3F9A1C82-F8BC-4707-B130-48ABA5F61BA2}"/>
          </ac:spMkLst>
        </pc:spChg>
        <pc:spChg chg="add del mod">
          <ac:chgData name="Li Lixiang" userId="6104bbfcb56aea79" providerId="LiveId" clId="{EE734A7A-B3FC-4B3B-9CBC-7BD32C090A7F}" dt="2021-08-31T07:52:23.851" v="4653" actId="478"/>
          <ac:spMkLst>
            <pc:docMk/>
            <pc:sldMk cId="1661082993" sldId="279"/>
            <ac:spMk id="7" creationId="{3C2EFCEF-EFA2-48D6-B009-4726E3E47E5F}"/>
          </ac:spMkLst>
        </pc:spChg>
        <pc:spChg chg="add mod">
          <ac:chgData name="Li Lixiang" userId="6104bbfcb56aea79" providerId="LiveId" clId="{EE734A7A-B3FC-4B3B-9CBC-7BD32C090A7F}" dt="2021-08-31T08:35:33.284" v="5230" actId="1076"/>
          <ac:spMkLst>
            <pc:docMk/>
            <pc:sldMk cId="1661082993" sldId="279"/>
            <ac:spMk id="8" creationId="{0E387A2A-AE6C-4AE3-8493-0049C9291CB1}"/>
          </ac:spMkLst>
        </pc:spChg>
        <pc:picChg chg="add del mod">
          <ac:chgData name="Li Lixiang" userId="6104bbfcb56aea79" providerId="LiveId" clId="{EE734A7A-B3FC-4B3B-9CBC-7BD32C090A7F}" dt="2021-08-31T08:34:50.154" v="5225" actId="478"/>
          <ac:picMkLst>
            <pc:docMk/>
            <pc:sldMk cId="1661082993" sldId="279"/>
            <ac:picMk id="5" creationId="{481EED45-769E-4FB4-A638-05208D277822}"/>
          </ac:picMkLst>
        </pc:picChg>
        <pc:picChg chg="add mod">
          <ac:chgData name="Li Lixiang" userId="6104bbfcb56aea79" providerId="LiveId" clId="{EE734A7A-B3FC-4B3B-9CBC-7BD32C090A7F}" dt="2021-08-31T08:35:53.612" v="5246" actId="1036"/>
          <ac:picMkLst>
            <pc:docMk/>
            <pc:sldMk cId="1661082993" sldId="279"/>
            <ac:picMk id="10" creationId="{69DC0510-93DC-4F2C-9565-DE91B00B7058}"/>
          </ac:picMkLst>
        </pc:picChg>
        <pc:picChg chg="add mod">
          <ac:chgData name="Li Lixiang" userId="6104bbfcb56aea79" providerId="LiveId" clId="{EE734A7A-B3FC-4B3B-9CBC-7BD32C090A7F}" dt="2021-08-31T08:35:53.612" v="5246" actId="1036"/>
          <ac:picMkLst>
            <pc:docMk/>
            <pc:sldMk cId="1661082993" sldId="279"/>
            <ac:picMk id="12" creationId="{6EC78C27-3F4C-43B4-B3B4-B7FE22B88DB2}"/>
          </ac:picMkLst>
        </pc:picChg>
      </pc:sldChg>
      <pc:sldChg chg="addSp delSp modSp add mod">
        <pc:chgData name="Li Lixiang" userId="6104bbfcb56aea79" providerId="LiveId" clId="{EE734A7A-B3FC-4B3B-9CBC-7BD32C090A7F}" dt="2021-08-31T13:12:43.004" v="6191" actId="14100"/>
        <pc:sldMkLst>
          <pc:docMk/>
          <pc:sldMk cId="3408627816" sldId="280"/>
        </pc:sldMkLst>
        <pc:spChg chg="del mod">
          <ac:chgData name="Li Lixiang" userId="6104bbfcb56aea79" providerId="LiveId" clId="{EE734A7A-B3FC-4B3B-9CBC-7BD32C090A7F}" dt="2021-08-31T08:42:28.060" v="5313" actId="478"/>
          <ac:spMkLst>
            <pc:docMk/>
            <pc:sldMk cId="3408627816" sldId="280"/>
            <ac:spMk id="3" creationId="{13D7E821-BC04-4BB1-BC93-493B2C8FA993}"/>
          </ac:spMkLst>
        </pc:spChg>
        <pc:spChg chg="del">
          <ac:chgData name="Li Lixiang" userId="6104bbfcb56aea79" providerId="LiveId" clId="{EE734A7A-B3FC-4B3B-9CBC-7BD32C090A7F}" dt="2021-08-31T07:53:08.897" v="4746" actId="478"/>
          <ac:spMkLst>
            <pc:docMk/>
            <pc:sldMk cId="3408627816" sldId="280"/>
            <ac:spMk id="6" creationId="{3F9A1C82-F8BC-4707-B130-48ABA5F61BA2}"/>
          </ac:spMkLst>
        </pc:spChg>
        <pc:spChg chg="add mod">
          <ac:chgData name="Li Lixiang" userId="6104bbfcb56aea79" providerId="LiveId" clId="{EE734A7A-B3FC-4B3B-9CBC-7BD32C090A7F}" dt="2021-08-31T08:42:36.164" v="5315" actId="1076"/>
          <ac:spMkLst>
            <pc:docMk/>
            <pc:sldMk cId="3408627816" sldId="280"/>
            <ac:spMk id="7" creationId="{0EB60C09-8568-4B7C-B743-08DCFC906B07}"/>
          </ac:spMkLst>
        </pc:spChg>
        <pc:spChg chg="add mod">
          <ac:chgData name="Li Lixiang" userId="6104bbfcb56aea79" providerId="LiveId" clId="{EE734A7A-B3FC-4B3B-9CBC-7BD32C090A7F}" dt="2021-08-31T13:10:31.569" v="5981" actId="6549"/>
          <ac:spMkLst>
            <pc:docMk/>
            <pc:sldMk cId="3408627816" sldId="280"/>
            <ac:spMk id="8" creationId="{BED6EF15-CE73-419B-A7CE-FBD7CD629190}"/>
          </ac:spMkLst>
        </pc:spChg>
        <pc:spChg chg="add del mod">
          <ac:chgData name="Li Lixiang" userId="6104bbfcb56aea79" providerId="LiveId" clId="{EE734A7A-B3FC-4B3B-9CBC-7BD32C090A7F}" dt="2021-08-31T08:42:30.301" v="5314" actId="478"/>
          <ac:spMkLst>
            <pc:docMk/>
            <pc:sldMk cId="3408627816" sldId="280"/>
            <ac:spMk id="9" creationId="{4D316384-4D3E-4695-905C-5F928584DBF8}"/>
          </ac:spMkLst>
        </pc:spChg>
        <pc:spChg chg="add mod">
          <ac:chgData name="Li Lixiang" userId="6104bbfcb56aea79" providerId="LiveId" clId="{EE734A7A-B3FC-4B3B-9CBC-7BD32C090A7F}" dt="2021-08-31T13:10:45.400" v="5987" actId="6549"/>
          <ac:spMkLst>
            <pc:docMk/>
            <pc:sldMk cId="3408627816" sldId="280"/>
            <ac:spMk id="16" creationId="{DD4A0E3D-2092-4C65-9B17-E00CF1D5A78B}"/>
          </ac:spMkLst>
        </pc:spChg>
        <pc:spChg chg="add mod">
          <ac:chgData name="Li Lixiang" userId="6104bbfcb56aea79" providerId="LiveId" clId="{EE734A7A-B3FC-4B3B-9CBC-7BD32C090A7F}" dt="2021-08-31T13:12:36.904" v="6190" actId="20577"/>
          <ac:spMkLst>
            <pc:docMk/>
            <pc:sldMk cId="3408627816" sldId="280"/>
            <ac:spMk id="17" creationId="{F8F28E3F-C8DE-4716-996C-AFFA7AA5364F}"/>
          </ac:spMkLst>
        </pc:spChg>
        <pc:picChg chg="del">
          <ac:chgData name="Li Lixiang" userId="6104bbfcb56aea79" providerId="LiveId" clId="{EE734A7A-B3FC-4B3B-9CBC-7BD32C090A7F}" dt="2021-08-31T07:53:11.005" v="4747" actId="478"/>
          <ac:picMkLst>
            <pc:docMk/>
            <pc:sldMk cId="3408627816" sldId="280"/>
            <ac:picMk id="5" creationId="{481EED45-769E-4FB4-A638-05208D277822}"/>
          </ac:picMkLst>
        </pc:picChg>
        <pc:cxnChg chg="add mod">
          <ac:chgData name="Li Lixiang" userId="6104bbfcb56aea79" providerId="LiveId" clId="{EE734A7A-B3FC-4B3B-9CBC-7BD32C090A7F}" dt="2021-08-31T13:12:43.004" v="6191" actId="14100"/>
          <ac:cxnSpMkLst>
            <pc:docMk/>
            <pc:sldMk cId="3408627816" sldId="280"/>
            <ac:cxnSpMk id="4" creationId="{48F4BE04-8C58-4723-9B3E-AE12D4A8D8D1}"/>
          </ac:cxnSpMkLst>
        </pc:cxnChg>
        <pc:cxnChg chg="add mod">
          <ac:chgData name="Li Lixiang" userId="6104bbfcb56aea79" providerId="LiveId" clId="{EE734A7A-B3FC-4B3B-9CBC-7BD32C090A7F}" dt="2021-08-31T13:10:38.474" v="5986" actId="1035"/>
          <ac:cxnSpMkLst>
            <pc:docMk/>
            <pc:sldMk cId="3408627816" sldId="280"/>
            <ac:cxnSpMk id="12" creationId="{89532D44-FF89-4E7C-8346-265C9EDE81E6}"/>
          </ac:cxnSpMkLst>
        </pc:cxnChg>
        <pc:cxnChg chg="add mod">
          <ac:chgData name="Li Lixiang" userId="6104bbfcb56aea79" providerId="LiveId" clId="{EE734A7A-B3FC-4B3B-9CBC-7BD32C090A7F}" dt="2021-08-31T13:10:20.120" v="5980"/>
          <ac:cxnSpMkLst>
            <pc:docMk/>
            <pc:sldMk cId="3408627816" sldId="280"/>
            <ac:cxnSpMk id="15" creationId="{6718E45C-856C-4B7B-BCBA-793D4ABB0AD5}"/>
          </ac:cxnSpMkLst>
        </pc:cxnChg>
      </pc:sldChg>
      <pc:sldChg chg="addSp delSp modSp new mod">
        <pc:chgData name="Li Lixiang" userId="6104bbfcb56aea79" providerId="LiveId" clId="{EE734A7A-B3FC-4B3B-9CBC-7BD32C090A7F}" dt="2021-08-31T08:43:26.698" v="5372" actId="1076"/>
        <pc:sldMkLst>
          <pc:docMk/>
          <pc:sldMk cId="2749777475" sldId="281"/>
        </pc:sldMkLst>
        <pc:spChg chg="mod">
          <ac:chgData name="Li Lixiang" userId="6104bbfcb56aea79" providerId="LiveId" clId="{EE734A7A-B3FC-4B3B-9CBC-7BD32C090A7F}" dt="2021-08-31T08:42:56.944" v="5368" actId="20577"/>
          <ac:spMkLst>
            <pc:docMk/>
            <pc:sldMk cId="2749777475" sldId="281"/>
            <ac:spMk id="2" creationId="{CB2D50A2-6DD4-4036-9956-987AB5E4DBDA}"/>
          </ac:spMkLst>
        </pc:spChg>
        <pc:spChg chg="del">
          <ac:chgData name="Li Lixiang" userId="6104bbfcb56aea79" providerId="LiveId" clId="{EE734A7A-B3FC-4B3B-9CBC-7BD32C090A7F}" dt="2021-08-31T08:43:00.956" v="5369" actId="478"/>
          <ac:spMkLst>
            <pc:docMk/>
            <pc:sldMk cId="2749777475" sldId="281"/>
            <ac:spMk id="3" creationId="{02A92206-36DD-42C7-976C-C0CFAB1AEE15}"/>
          </ac:spMkLst>
        </pc:spChg>
        <pc:picChg chg="add mod">
          <ac:chgData name="Li Lixiang" userId="6104bbfcb56aea79" providerId="LiveId" clId="{EE734A7A-B3FC-4B3B-9CBC-7BD32C090A7F}" dt="2021-08-31T08:43:26.698" v="5372" actId="1076"/>
          <ac:picMkLst>
            <pc:docMk/>
            <pc:sldMk cId="2749777475" sldId="281"/>
            <ac:picMk id="5" creationId="{90B304E9-A3F8-4977-AD1E-5C7883F0A98B}"/>
          </ac:picMkLst>
        </pc:picChg>
      </pc:sldChg>
      <pc:sldChg chg="addSp delSp modSp add mod">
        <pc:chgData name="Li Lixiang" userId="6104bbfcb56aea79" providerId="LiveId" clId="{EE734A7A-B3FC-4B3B-9CBC-7BD32C090A7F}" dt="2021-08-31T13:02:37.209" v="5906" actId="1035"/>
        <pc:sldMkLst>
          <pc:docMk/>
          <pc:sldMk cId="1126615498" sldId="282"/>
        </pc:sldMkLst>
        <pc:spChg chg="mod">
          <ac:chgData name="Li Lixiang" userId="6104bbfcb56aea79" providerId="LiveId" clId="{EE734A7A-B3FC-4B3B-9CBC-7BD32C090A7F}" dt="2021-08-31T13:00:37.689" v="5692" actId="20577"/>
          <ac:spMkLst>
            <pc:docMk/>
            <pc:sldMk cId="1126615498" sldId="282"/>
            <ac:spMk id="2" creationId="{5A817F65-0249-4813-916F-D22CF5F41D8C}"/>
          </ac:spMkLst>
        </pc:spChg>
        <pc:spChg chg="mod">
          <ac:chgData name="Li Lixiang" userId="6104bbfcb56aea79" providerId="LiveId" clId="{EE734A7A-B3FC-4B3B-9CBC-7BD32C090A7F}" dt="2021-08-31T13:02:29.017" v="5878" actId="20577"/>
          <ac:spMkLst>
            <pc:docMk/>
            <pc:sldMk cId="1126615498" sldId="282"/>
            <ac:spMk id="3" creationId="{588B000C-CCD7-42E0-A4A2-DB893ED55A0D}"/>
          </ac:spMkLst>
        </pc:spChg>
        <pc:spChg chg="add mod">
          <ac:chgData name="Li Lixiang" userId="6104bbfcb56aea79" providerId="LiveId" clId="{EE734A7A-B3FC-4B3B-9CBC-7BD32C090A7F}" dt="2021-08-31T13:02:37.209" v="5906" actId="1035"/>
          <ac:spMkLst>
            <pc:docMk/>
            <pc:sldMk cId="1126615498" sldId="282"/>
            <ac:spMk id="4" creationId="{9D99BEBE-70BC-4248-AF96-CCED82114C1E}"/>
          </ac:spMkLst>
        </pc:spChg>
        <pc:spChg chg="del mod">
          <ac:chgData name="Li Lixiang" userId="6104bbfcb56aea79" providerId="LiveId" clId="{EE734A7A-B3FC-4B3B-9CBC-7BD32C090A7F}" dt="2021-08-31T12:35:24.853" v="5691" actId="478"/>
          <ac:spMkLst>
            <pc:docMk/>
            <pc:sldMk cId="1126615498" sldId="282"/>
            <ac:spMk id="5" creationId="{FFD17504-0DC9-4B37-8A08-414D81F5C26C}"/>
          </ac:spMkLst>
        </pc:spChg>
        <pc:spChg chg="add mod">
          <ac:chgData name="Li Lixiang" userId="6104bbfcb56aea79" providerId="LiveId" clId="{EE734A7A-B3FC-4B3B-9CBC-7BD32C090A7F}" dt="2021-08-31T13:02:37.209" v="5906" actId="1035"/>
          <ac:spMkLst>
            <pc:docMk/>
            <pc:sldMk cId="1126615498" sldId="282"/>
            <ac:spMk id="8" creationId="{D88C325A-7797-41DC-A29F-88A82BF861A8}"/>
          </ac:spMkLst>
        </pc:spChg>
        <pc:spChg chg="add mod">
          <ac:chgData name="Li Lixiang" userId="6104bbfcb56aea79" providerId="LiveId" clId="{EE734A7A-B3FC-4B3B-9CBC-7BD32C090A7F}" dt="2021-08-31T13:02:37.209" v="5906" actId="1035"/>
          <ac:spMkLst>
            <pc:docMk/>
            <pc:sldMk cId="1126615498" sldId="282"/>
            <ac:spMk id="10" creationId="{D8BF5ECC-2FD4-4D0C-A584-E92C3222E230}"/>
          </ac:spMkLst>
        </pc:spChg>
        <pc:spChg chg="add mod">
          <ac:chgData name="Li Lixiang" userId="6104bbfcb56aea79" providerId="LiveId" clId="{EE734A7A-B3FC-4B3B-9CBC-7BD32C090A7F}" dt="2021-08-31T13:02:37.209" v="5906" actId="1035"/>
          <ac:spMkLst>
            <pc:docMk/>
            <pc:sldMk cId="1126615498" sldId="282"/>
            <ac:spMk id="15" creationId="{EFC50A0B-009A-45F5-B141-865875CF79CF}"/>
          </ac:spMkLst>
        </pc:spChg>
        <pc:picChg chg="del">
          <ac:chgData name="Li Lixiang" userId="6104bbfcb56aea79" providerId="LiveId" clId="{EE734A7A-B3FC-4B3B-9CBC-7BD32C090A7F}" dt="2021-08-31T12:33:58.228" v="5648" actId="478"/>
          <ac:picMkLst>
            <pc:docMk/>
            <pc:sldMk cId="1126615498" sldId="282"/>
            <ac:picMk id="7" creationId="{498997D0-0580-4EAD-938A-3A1F78B9A219}"/>
          </ac:picMkLst>
        </pc:picChg>
        <pc:picChg chg="del">
          <ac:chgData name="Li Lixiang" userId="6104bbfcb56aea79" providerId="LiveId" clId="{EE734A7A-B3FC-4B3B-9CBC-7BD32C090A7F}" dt="2021-08-31T12:34:00.092" v="5649" actId="478"/>
          <ac:picMkLst>
            <pc:docMk/>
            <pc:sldMk cId="1126615498" sldId="282"/>
            <ac:picMk id="9" creationId="{CC52526B-B91B-4A49-8B2A-85FCEC21E281}"/>
          </ac:picMkLst>
        </pc:picChg>
        <pc:cxnChg chg="add mod">
          <ac:chgData name="Li Lixiang" userId="6104bbfcb56aea79" providerId="LiveId" clId="{EE734A7A-B3FC-4B3B-9CBC-7BD32C090A7F}" dt="2021-08-31T13:02:37.209" v="5906" actId="1035"/>
          <ac:cxnSpMkLst>
            <pc:docMk/>
            <pc:sldMk cId="1126615498" sldId="282"/>
            <ac:cxnSpMk id="11" creationId="{39F3843F-5EDB-49A2-A4A6-3C851E69E182}"/>
          </ac:cxnSpMkLst>
        </pc:cxnChg>
        <pc:cxnChg chg="add mod">
          <ac:chgData name="Li Lixiang" userId="6104bbfcb56aea79" providerId="LiveId" clId="{EE734A7A-B3FC-4B3B-9CBC-7BD32C090A7F}" dt="2021-08-31T13:02:37.209" v="5906" actId="1035"/>
          <ac:cxnSpMkLst>
            <pc:docMk/>
            <pc:sldMk cId="1126615498" sldId="282"/>
            <ac:cxnSpMk id="12" creationId="{41B76520-474D-4D44-B458-382761B8151E}"/>
          </ac:cxnSpMkLst>
        </pc:cxnChg>
      </pc:sldChg>
      <pc:sldChg chg="addSp delSp modSp add mod">
        <pc:chgData name="Li Lixiang" userId="6104bbfcb56aea79" providerId="LiveId" clId="{EE734A7A-B3FC-4B3B-9CBC-7BD32C090A7F}" dt="2021-08-31T13:22:31.633" v="6243" actId="732"/>
        <pc:sldMkLst>
          <pc:docMk/>
          <pc:sldMk cId="1866813330" sldId="283"/>
        </pc:sldMkLst>
        <pc:spChg chg="del">
          <ac:chgData name="Li Lixiang" userId="6104bbfcb56aea79" providerId="LiveId" clId="{EE734A7A-B3FC-4B3B-9CBC-7BD32C090A7F}" dt="2021-08-31T13:02:45.450" v="5908" actId="478"/>
          <ac:spMkLst>
            <pc:docMk/>
            <pc:sldMk cId="1866813330" sldId="283"/>
            <ac:spMk id="3" creationId="{588B000C-CCD7-42E0-A4A2-DB893ED55A0D}"/>
          </ac:spMkLst>
        </pc:spChg>
        <pc:spChg chg="del">
          <ac:chgData name="Li Lixiang" userId="6104bbfcb56aea79" providerId="LiveId" clId="{EE734A7A-B3FC-4B3B-9CBC-7BD32C090A7F}" dt="2021-08-31T13:02:45.450" v="5908" actId="478"/>
          <ac:spMkLst>
            <pc:docMk/>
            <pc:sldMk cId="1866813330" sldId="283"/>
            <ac:spMk id="4" creationId="{9D99BEBE-70BC-4248-AF96-CCED82114C1E}"/>
          </ac:spMkLst>
        </pc:spChg>
        <pc:spChg chg="add del mod">
          <ac:chgData name="Li Lixiang" userId="6104bbfcb56aea79" providerId="LiveId" clId="{EE734A7A-B3FC-4B3B-9CBC-7BD32C090A7F}" dt="2021-08-31T13:02:47.571" v="5909" actId="478"/>
          <ac:spMkLst>
            <pc:docMk/>
            <pc:sldMk cId="1866813330" sldId="283"/>
            <ac:spMk id="6" creationId="{76E5BF0B-A0FE-4E21-ADD3-2C51359AA98E}"/>
          </ac:spMkLst>
        </pc:spChg>
        <pc:spChg chg="del">
          <ac:chgData name="Li Lixiang" userId="6104bbfcb56aea79" providerId="LiveId" clId="{EE734A7A-B3FC-4B3B-9CBC-7BD32C090A7F}" dt="2021-08-31T13:02:45.450" v="5908" actId="478"/>
          <ac:spMkLst>
            <pc:docMk/>
            <pc:sldMk cId="1866813330" sldId="283"/>
            <ac:spMk id="8" creationId="{D88C325A-7797-41DC-A29F-88A82BF861A8}"/>
          </ac:spMkLst>
        </pc:spChg>
        <pc:spChg chg="del">
          <ac:chgData name="Li Lixiang" userId="6104bbfcb56aea79" providerId="LiveId" clId="{EE734A7A-B3FC-4B3B-9CBC-7BD32C090A7F}" dt="2021-08-31T13:02:45.450" v="5908" actId="478"/>
          <ac:spMkLst>
            <pc:docMk/>
            <pc:sldMk cId="1866813330" sldId="283"/>
            <ac:spMk id="10" creationId="{D8BF5ECC-2FD4-4D0C-A584-E92C3222E230}"/>
          </ac:spMkLst>
        </pc:spChg>
        <pc:spChg chg="del">
          <ac:chgData name="Li Lixiang" userId="6104bbfcb56aea79" providerId="LiveId" clId="{EE734A7A-B3FC-4B3B-9CBC-7BD32C090A7F}" dt="2021-08-31T13:02:45.450" v="5908" actId="478"/>
          <ac:spMkLst>
            <pc:docMk/>
            <pc:sldMk cId="1866813330" sldId="283"/>
            <ac:spMk id="15" creationId="{EFC50A0B-009A-45F5-B141-865875CF79CF}"/>
          </ac:spMkLst>
        </pc:spChg>
        <pc:spChg chg="add mod">
          <ac:chgData name="Li Lixiang" userId="6104bbfcb56aea79" providerId="LiveId" clId="{EE734A7A-B3FC-4B3B-9CBC-7BD32C090A7F}" dt="2021-08-31T13:06:49.363" v="5941" actId="1076"/>
          <ac:spMkLst>
            <pc:docMk/>
            <pc:sldMk cId="1866813330" sldId="283"/>
            <ac:spMk id="18" creationId="{F8C7F50E-42BF-451C-8319-28254A27D151}"/>
          </ac:spMkLst>
        </pc:spChg>
        <pc:spChg chg="add mod">
          <ac:chgData name="Li Lixiang" userId="6104bbfcb56aea79" providerId="LiveId" clId="{EE734A7A-B3FC-4B3B-9CBC-7BD32C090A7F}" dt="2021-08-31T13:21:14.329" v="6197" actId="1076"/>
          <ac:spMkLst>
            <pc:docMk/>
            <pc:sldMk cId="1866813330" sldId="283"/>
            <ac:spMk id="19" creationId="{60BA884F-F0D3-463A-B42A-5DDDAFC29AC0}"/>
          </ac:spMkLst>
        </pc:spChg>
        <pc:spChg chg="add mod ord">
          <ac:chgData name="Li Lixiang" userId="6104bbfcb56aea79" providerId="LiveId" clId="{EE734A7A-B3FC-4B3B-9CBC-7BD32C090A7F}" dt="2021-08-31T13:22:21.555" v="6242" actId="1076"/>
          <ac:spMkLst>
            <pc:docMk/>
            <pc:sldMk cId="1866813330" sldId="283"/>
            <ac:spMk id="20" creationId="{E8FBCCCD-3B37-467B-9448-23D984BE53B8}"/>
          </ac:spMkLst>
        </pc:spChg>
        <pc:picChg chg="add mod ord modCrop">
          <ac:chgData name="Li Lixiang" userId="6104bbfcb56aea79" providerId="LiveId" clId="{EE734A7A-B3FC-4B3B-9CBC-7BD32C090A7F}" dt="2021-08-31T13:21:55.734" v="6238" actId="1038"/>
          <ac:picMkLst>
            <pc:docMk/>
            <pc:sldMk cId="1866813330" sldId="283"/>
            <ac:picMk id="4" creationId="{53EA6099-32D7-4199-9904-53C6AA5D5424}"/>
          </ac:picMkLst>
        </pc:picChg>
        <pc:picChg chg="add mod modCrop">
          <ac:chgData name="Li Lixiang" userId="6104bbfcb56aea79" providerId="LiveId" clId="{EE734A7A-B3FC-4B3B-9CBC-7BD32C090A7F}" dt="2021-08-31T13:22:31.633" v="6243" actId="732"/>
          <ac:picMkLst>
            <pc:docMk/>
            <pc:sldMk cId="1866813330" sldId="283"/>
            <ac:picMk id="6" creationId="{D5BB3636-B053-4CC3-8187-9F7BCE2B9EE0}"/>
          </ac:picMkLst>
        </pc:picChg>
        <pc:picChg chg="add mod modCrop">
          <ac:chgData name="Li Lixiang" userId="6104bbfcb56aea79" providerId="LiveId" clId="{EE734A7A-B3FC-4B3B-9CBC-7BD32C090A7F}" dt="2021-08-31T13:04:38.572" v="5921" actId="1076"/>
          <ac:picMkLst>
            <pc:docMk/>
            <pc:sldMk cId="1866813330" sldId="283"/>
            <ac:picMk id="9" creationId="{43B05E52-D0FE-4633-8742-2B0B7DB32F57}"/>
          </ac:picMkLst>
        </pc:picChg>
        <pc:picChg chg="add del mod modCrop">
          <ac:chgData name="Li Lixiang" userId="6104bbfcb56aea79" providerId="LiveId" clId="{EE734A7A-B3FC-4B3B-9CBC-7BD32C090A7F}" dt="2021-08-31T13:20:39.845" v="6193" actId="478"/>
          <ac:picMkLst>
            <pc:docMk/>
            <pc:sldMk cId="1866813330" sldId="283"/>
            <ac:picMk id="14" creationId="{A5B0200A-6E8F-419A-9BF1-2466AF8F29C9}"/>
          </ac:picMkLst>
        </pc:picChg>
        <pc:picChg chg="add del mod modCrop">
          <ac:chgData name="Li Lixiang" userId="6104bbfcb56aea79" providerId="LiveId" clId="{EE734A7A-B3FC-4B3B-9CBC-7BD32C090A7F}" dt="2021-08-31T13:20:38.223" v="6192" actId="478"/>
          <ac:picMkLst>
            <pc:docMk/>
            <pc:sldMk cId="1866813330" sldId="283"/>
            <ac:picMk id="17" creationId="{A8B13368-A330-4726-9A13-DB203FF17164}"/>
          </ac:picMkLst>
        </pc:picChg>
        <pc:cxnChg chg="del mod">
          <ac:chgData name="Li Lixiang" userId="6104bbfcb56aea79" providerId="LiveId" clId="{EE734A7A-B3FC-4B3B-9CBC-7BD32C090A7F}" dt="2021-08-31T13:02:45.450" v="5908" actId="478"/>
          <ac:cxnSpMkLst>
            <pc:docMk/>
            <pc:sldMk cId="1866813330" sldId="283"/>
            <ac:cxnSpMk id="11" creationId="{39F3843F-5EDB-49A2-A4A6-3C851E69E182}"/>
          </ac:cxnSpMkLst>
        </pc:cxnChg>
        <pc:cxnChg chg="del mod">
          <ac:chgData name="Li Lixiang" userId="6104bbfcb56aea79" providerId="LiveId" clId="{EE734A7A-B3FC-4B3B-9CBC-7BD32C090A7F}" dt="2021-08-31T13:02:45.450" v="5908" actId="478"/>
          <ac:cxnSpMkLst>
            <pc:docMk/>
            <pc:sldMk cId="1866813330" sldId="283"/>
            <ac:cxnSpMk id="12" creationId="{41B76520-474D-4D44-B458-382761B8151E}"/>
          </ac:cxnSpMkLst>
        </pc:cxnChg>
      </pc:sldChg>
    </pc:docChg>
  </pc:docChgLst>
  <pc:docChgLst>
    <pc:chgData name="Li Lixiang" userId="6104bbfcb56aea79" providerId="LiveId" clId="{6CC3D90D-8118-4F8B-A993-017911A0DDAA}"/>
    <pc:docChg chg="undo custSel addSld delSld modSld">
      <pc:chgData name="Li Lixiang" userId="6104bbfcb56aea79" providerId="LiveId" clId="{6CC3D90D-8118-4F8B-A993-017911A0DDAA}" dt="2021-09-11T08:08:32.541" v="4243" actId="47"/>
      <pc:docMkLst>
        <pc:docMk/>
      </pc:docMkLst>
      <pc:sldChg chg="modSp mod">
        <pc:chgData name="Li Lixiang" userId="6104bbfcb56aea79" providerId="LiveId" clId="{6CC3D90D-8118-4F8B-A993-017911A0DDAA}" dt="2021-09-10T12:45:33.773" v="481" actId="20577"/>
        <pc:sldMkLst>
          <pc:docMk/>
          <pc:sldMk cId="993770899" sldId="256"/>
        </pc:sldMkLst>
        <pc:spChg chg="mod">
          <ac:chgData name="Li Lixiang" userId="6104bbfcb56aea79" providerId="LiveId" clId="{6CC3D90D-8118-4F8B-A993-017911A0DDAA}" dt="2021-09-10T12:45:33.773" v="481" actId="20577"/>
          <ac:spMkLst>
            <pc:docMk/>
            <pc:sldMk cId="993770899" sldId="256"/>
            <ac:spMk id="3" creationId="{7342AE8A-5299-40EC-B93F-BDBB2838E67C}"/>
          </ac:spMkLst>
        </pc:spChg>
      </pc:sldChg>
      <pc:sldChg chg="del">
        <pc:chgData name="Li Lixiang" userId="6104bbfcb56aea79" providerId="LiveId" clId="{6CC3D90D-8118-4F8B-A993-017911A0DDAA}" dt="2021-09-07T13:34:28.114" v="205" actId="47"/>
        <pc:sldMkLst>
          <pc:docMk/>
          <pc:sldMk cId="2804067587" sldId="297"/>
        </pc:sldMkLst>
      </pc:sldChg>
      <pc:sldChg chg="addSp modSp del mod">
        <pc:chgData name="Li Lixiang" userId="6104bbfcb56aea79" providerId="LiveId" clId="{6CC3D90D-8118-4F8B-A993-017911A0DDAA}" dt="2021-09-10T12:45:50.210" v="482" actId="47"/>
        <pc:sldMkLst>
          <pc:docMk/>
          <pc:sldMk cId="2408491366" sldId="298"/>
        </pc:sldMkLst>
        <pc:spChg chg="mod">
          <ac:chgData name="Li Lixiang" userId="6104bbfcb56aea79" providerId="LiveId" clId="{6CC3D90D-8118-4F8B-A993-017911A0DDAA}" dt="2021-09-07T13:33:49.663" v="191" actId="20577"/>
          <ac:spMkLst>
            <pc:docMk/>
            <pc:sldMk cId="2408491366" sldId="298"/>
            <ac:spMk id="2" creationId="{DEB0EFB7-1AF4-4FB4-A8B8-5B9211FBC235}"/>
          </ac:spMkLst>
        </pc:spChg>
        <pc:spChg chg="mod">
          <ac:chgData name="Li Lixiang" userId="6104bbfcb56aea79" providerId="LiveId" clId="{6CC3D90D-8118-4F8B-A993-017911A0DDAA}" dt="2021-09-07T13:34:05.500" v="202" actId="20577"/>
          <ac:spMkLst>
            <pc:docMk/>
            <pc:sldMk cId="2408491366" sldId="298"/>
            <ac:spMk id="3" creationId="{7DF49AA8-3177-455A-A317-C68673E9672E}"/>
          </ac:spMkLst>
        </pc:spChg>
        <pc:spChg chg="add mod">
          <ac:chgData name="Li Lixiang" userId="6104bbfcb56aea79" providerId="LiveId" clId="{6CC3D90D-8118-4F8B-A993-017911A0DDAA}" dt="2021-09-07T13:33:35.209" v="162" actId="1035"/>
          <ac:spMkLst>
            <pc:docMk/>
            <pc:sldMk cId="2408491366" sldId="298"/>
            <ac:spMk id="4" creationId="{611FE6C4-07B1-4444-8E1D-CB526A9FBB27}"/>
          </ac:spMkLst>
        </pc:spChg>
        <pc:spChg chg="add mod">
          <ac:chgData name="Li Lixiang" userId="6104bbfcb56aea79" providerId="LiveId" clId="{6CC3D90D-8118-4F8B-A993-017911A0DDAA}" dt="2021-09-07T13:33:42.195" v="172" actId="1035"/>
          <ac:spMkLst>
            <pc:docMk/>
            <pc:sldMk cId="2408491366" sldId="298"/>
            <ac:spMk id="5" creationId="{905838FC-C473-4FDC-A5E3-3C830CA4CC73}"/>
          </ac:spMkLst>
        </pc:spChg>
      </pc:sldChg>
      <pc:sldChg chg="del">
        <pc:chgData name="Li Lixiang" userId="6104bbfcb56aea79" providerId="LiveId" clId="{6CC3D90D-8118-4F8B-A993-017911A0DDAA}" dt="2021-09-07T13:34:26.749" v="203" actId="47"/>
        <pc:sldMkLst>
          <pc:docMk/>
          <pc:sldMk cId="3599348019" sldId="299"/>
        </pc:sldMkLst>
      </pc:sldChg>
      <pc:sldChg chg="del">
        <pc:chgData name="Li Lixiang" userId="6104bbfcb56aea79" providerId="LiveId" clId="{6CC3D90D-8118-4F8B-A993-017911A0DDAA}" dt="2021-09-07T13:34:29.122" v="206" actId="47"/>
        <pc:sldMkLst>
          <pc:docMk/>
          <pc:sldMk cId="1564675212" sldId="300"/>
        </pc:sldMkLst>
      </pc:sldChg>
      <pc:sldChg chg="delSp modSp del mod">
        <pc:chgData name="Li Lixiang" userId="6104bbfcb56aea79" providerId="LiveId" clId="{6CC3D90D-8118-4F8B-A993-017911A0DDAA}" dt="2021-09-11T03:18:21.388" v="1159" actId="47"/>
        <pc:sldMkLst>
          <pc:docMk/>
          <pc:sldMk cId="4173394364" sldId="301"/>
        </pc:sldMkLst>
        <pc:spChg chg="mod">
          <ac:chgData name="Li Lixiang" userId="6104bbfcb56aea79" providerId="LiveId" clId="{6CC3D90D-8118-4F8B-A993-017911A0DDAA}" dt="2021-09-11T03:18:10.869" v="1156" actId="27636"/>
          <ac:spMkLst>
            <pc:docMk/>
            <pc:sldMk cId="4173394364" sldId="301"/>
            <ac:spMk id="2" creationId="{3F8D8956-5174-4E63-9EE2-BBF79E13BF68}"/>
          </ac:spMkLst>
        </pc:spChg>
        <pc:picChg chg="del">
          <ac:chgData name="Li Lixiang" userId="6104bbfcb56aea79" providerId="LiveId" clId="{6CC3D90D-8118-4F8B-A993-017911A0DDAA}" dt="2021-09-11T03:18:07.729" v="1154" actId="478"/>
          <ac:picMkLst>
            <pc:docMk/>
            <pc:sldMk cId="4173394364" sldId="301"/>
            <ac:picMk id="8" creationId="{E3B24C97-AD44-499B-AF05-3E6A208E420E}"/>
          </ac:picMkLst>
        </pc:picChg>
      </pc:sldChg>
      <pc:sldChg chg="del">
        <pc:chgData name="Li Lixiang" userId="6104bbfcb56aea79" providerId="LiveId" clId="{6CC3D90D-8118-4F8B-A993-017911A0DDAA}" dt="2021-09-11T03:45:59.892" v="1647" actId="47"/>
        <pc:sldMkLst>
          <pc:docMk/>
          <pc:sldMk cId="3049617817" sldId="302"/>
        </pc:sldMkLst>
      </pc:sldChg>
      <pc:sldChg chg="del">
        <pc:chgData name="Li Lixiang" userId="6104bbfcb56aea79" providerId="LiveId" clId="{6CC3D90D-8118-4F8B-A993-017911A0DDAA}" dt="2021-09-11T04:02:50.444" v="2524" actId="47"/>
        <pc:sldMkLst>
          <pc:docMk/>
          <pc:sldMk cId="4238573150" sldId="303"/>
        </pc:sldMkLst>
      </pc:sldChg>
      <pc:sldChg chg="del">
        <pc:chgData name="Li Lixiang" userId="6104bbfcb56aea79" providerId="LiveId" clId="{6CC3D90D-8118-4F8B-A993-017911A0DDAA}" dt="2021-09-11T04:02:38.729" v="2520" actId="47"/>
        <pc:sldMkLst>
          <pc:docMk/>
          <pc:sldMk cId="3095446230" sldId="304"/>
        </pc:sldMkLst>
      </pc:sldChg>
      <pc:sldChg chg="del">
        <pc:chgData name="Li Lixiang" userId="6104bbfcb56aea79" providerId="LiveId" clId="{6CC3D90D-8118-4F8B-A993-017911A0DDAA}" dt="2021-09-11T04:02:40.269" v="2521" actId="47"/>
        <pc:sldMkLst>
          <pc:docMk/>
          <pc:sldMk cId="2589452860" sldId="305"/>
        </pc:sldMkLst>
      </pc:sldChg>
      <pc:sldChg chg="del">
        <pc:chgData name="Li Lixiang" userId="6104bbfcb56aea79" providerId="LiveId" clId="{6CC3D90D-8118-4F8B-A993-017911A0DDAA}" dt="2021-09-07T13:34:27.390" v="204" actId="47"/>
        <pc:sldMkLst>
          <pc:docMk/>
          <pc:sldMk cId="3331037591" sldId="306"/>
        </pc:sldMkLst>
      </pc:sldChg>
      <pc:sldChg chg="del">
        <pc:chgData name="Li Lixiang" userId="6104bbfcb56aea79" providerId="LiveId" clId="{6CC3D90D-8118-4F8B-A993-017911A0DDAA}" dt="2021-09-11T04:02:41.636" v="2522" actId="47"/>
        <pc:sldMkLst>
          <pc:docMk/>
          <pc:sldMk cId="2973422102" sldId="307"/>
        </pc:sldMkLst>
      </pc:sldChg>
      <pc:sldChg chg="del">
        <pc:chgData name="Li Lixiang" userId="6104bbfcb56aea79" providerId="LiveId" clId="{6CC3D90D-8118-4F8B-A993-017911A0DDAA}" dt="2021-09-11T04:02:42.854" v="2523" actId="47"/>
        <pc:sldMkLst>
          <pc:docMk/>
          <pc:sldMk cId="3079955472" sldId="308"/>
        </pc:sldMkLst>
      </pc:sldChg>
      <pc:sldChg chg="modSp mod">
        <pc:chgData name="Li Lixiang" userId="6104bbfcb56aea79" providerId="LiveId" clId="{6CC3D90D-8118-4F8B-A993-017911A0DDAA}" dt="2021-09-11T04:25:28.381" v="2774" actId="20577"/>
        <pc:sldMkLst>
          <pc:docMk/>
          <pc:sldMk cId="3616968247" sldId="309"/>
        </pc:sldMkLst>
        <pc:spChg chg="mod">
          <ac:chgData name="Li Lixiang" userId="6104bbfcb56aea79" providerId="LiveId" clId="{6CC3D90D-8118-4F8B-A993-017911A0DDAA}" dt="2021-09-11T04:25:28.381" v="2774" actId="20577"/>
          <ac:spMkLst>
            <pc:docMk/>
            <pc:sldMk cId="3616968247" sldId="309"/>
            <ac:spMk id="2" creationId="{EF2614DD-D210-414D-AC9D-76C6FE1F95A2}"/>
          </ac:spMkLst>
        </pc:spChg>
      </pc:sldChg>
      <pc:sldChg chg="modSp new mod">
        <pc:chgData name="Li Lixiang" userId="6104bbfcb56aea79" providerId="LiveId" clId="{6CC3D90D-8118-4F8B-A993-017911A0DDAA}" dt="2021-09-10T12:57:17.447" v="1113" actId="20577"/>
        <pc:sldMkLst>
          <pc:docMk/>
          <pc:sldMk cId="3994271121" sldId="310"/>
        </pc:sldMkLst>
        <pc:spChg chg="mod">
          <ac:chgData name="Li Lixiang" userId="6104bbfcb56aea79" providerId="LiveId" clId="{6CC3D90D-8118-4F8B-A993-017911A0DDAA}" dt="2021-09-10T12:57:17.447" v="1113" actId="20577"/>
          <ac:spMkLst>
            <pc:docMk/>
            <pc:sldMk cId="3994271121" sldId="310"/>
            <ac:spMk id="2" creationId="{56C49F37-2CD3-4803-BB31-7FCB52F487AF}"/>
          </ac:spMkLst>
        </pc:spChg>
        <pc:spChg chg="mod">
          <ac:chgData name="Li Lixiang" userId="6104bbfcb56aea79" providerId="LiveId" clId="{6CC3D90D-8118-4F8B-A993-017911A0DDAA}" dt="2021-09-10T12:52:00.899" v="1104" actId="20577"/>
          <ac:spMkLst>
            <pc:docMk/>
            <pc:sldMk cId="3994271121" sldId="310"/>
            <ac:spMk id="3" creationId="{2E72B76A-B402-46FA-BD58-10785EC636B6}"/>
          </ac:spMkLst>
        </pc:spChg>
      </pc:sldChg>
      <pc:sldChg chg="addSp modSp new mod">
        <pc:chgData name="Li Lixiang" userId="6104bbfcb56aea79" providerId="LiveId" clId="{6CC3D90D-8118-4F8B-A993-017911A0DDAA}" dt="2021-09-11T03:45:55.827" v="1646" actId="1076"/>
        <pc:sldMkLst>
          <pc:docMk/>
          <pc:sldMk cId="1863198769" sldId="311"/>
        </pc:sldMkLst>
        <pc:spChg chg="mod">
          <ac:chgData name="Li Lixiang" userId="6104bbfcb56aea79" providerId="LiveId" clId="{6CC3D90D-8118-4F8B-A993-017911A0DDAA}" dt="2021-09-11T03:18:19.045" v="1158"/>
          <ac:spMkLst>
            <pc:docMk/>
            <pc:sldMk cId="1863198769" sldId="311"/>
            <ac:spMk id="2" creationId="{F021EF3B-E53C-48B5-85C9-E343C025AD38}"/>
          </ac:spMkLst>
        </pc:spChg>
        <pc:spChg chg="mod">
          <ac:chgData name="Li Lixiang" userId="6104bbfcb56aea79" providerId="LiveId" clId="{6CC3D90D-8118-4F8B-A993-017911A0DDAA}" dt="2021-09-11T03:26:40.155" v="1427" actId="20577"/>
          <ac:spMkLst>
            <pc:docMk/>
            <pc:sldMk cId="1863198769" sldId="311"/>
            <ac:spMk id="3" creationId="{141304BE-6BF6-4A85-92C6-F79F868F3080}"/>
          </ac:spMkLst>
        </pc:spChg>
        <pc:spChg chg="add mod">
          <ac:chgData name="Li Lixiang" userId="6104bbfcb56aea79" providerId="LiveId" clId="{6CC3D90D-8118-4F8B-A993-017911A0DDAA}" dt="2021-09-11T03:26:03.276" v="1324" actId="1037"/>
          <ac:spMkLst>
            <pc:docMk/>
            <pc:sldMk cId="1863198769" sldId="311"/>
            <ac:spMk id="6" creationId="{E5DA674E-A5B8-4049-ADEB-F153311F0123}"/>
          </ac:spMkLst>
        </pc:spChg>
        <pc:spChg chg="add mod">
          <ac:chgData name="Li Lixiang" userId="6104bbfcb56aea79" providerId="LiveId" clId="{6CC3D90D-8118-4F8B-A993-017911A0DDAA}" dt="2021-09-11T03:45:55.827" v="1646" actId="1076"/>
          <ac:spMkLst>
            <pc:docMk/>
            <pc:sldMk cId="1863198769" sldId="311"/>
            <ac:spMk id="7" creationId="{00A0554A-8382-4E84-B6A5-C67034CA0E73}"/>
          </ac:spMkLst>
        </pc:spChg>
        <pc:picChg chg="add mod">
          <ac:chgData name="Li Lixiang" userId="6104bbfcb56aea79" providerId="LiveId" clId="{6CC3D90D-8118-4F8B-A993-017911A0DDAA}" dt="2021-09-11T03:25:31.337" v="1317" actId="1076"/>
          <ac:picMkLst>
            <pc:docMk/>
            <pc:sldMk cId="1863198769" sldId="311"/>
            <ac:picMk id="5" creationId="{E9B8DA7C-0123-4C49-BBC9-8CB71EF026DD}"/>
          </ac:picMkLst>
        </pc:picChg>
      </pc:sldChg>
      <pc:sldChg chg="addSp delSp modSp new mod">
        <pc:chgData name="Li Lixiang" userId="6104bbfcb56aea79" providerId="LiveId" clId="{6CC3D90D-8118-4F8B-A993-017911A0DDAA}" dt="2021-09-11T03:59:53.207" v="2423" actId="1038"/>
        <pc:sldMkLst>
          <pc:docMk/>
          <pc:sldMk cId="3125501235" sldId="312"/>
        </pc:sldMkLst>
        <pc:spChg chg="mod">
          <ac:chgData name="Li Lixiang" userId="6104bbfcb56aea79" providerId="LiveId" clId="{6CC3D90D-8118-4F8B-A993-017911A0DDAA}" dt="2021-09-11T03:46:15.379" v="1649"/>
          <ac:spMkLst>
            <pc:docMk/>
            <pc:sldMk cId="3125501235" sldId="312"/>
            <ac:spMk id="2" creationId="{7973E765-D8D4-45A3-B1D3-2466DD9901A0}"/>
          </ac:spMkLst>
        </pc:spChg>
        <pc:spChg chg="mod">
          <ac:chgData name="Li Lixiang" userId="6104bbfcb56aea79" providerId="LiveId" clId="{6CC3D90D-8118-4F8B-A993-017911A0DDAA}" dt="2021-09-11T03:47:46.902" v="1714" actId="6549"/>
          <ac:spMkLst>
            <pc:docMk/>
            <pc:sldMk cId="3125501235" sldId="312"/>
            <ac:spMk id="3" creationId="{B717ABF5-4B93-4344-8134-FEA09A3B53EA}"/>
          </ac:spMkLst>
        </pc:spChg>
        <pc:spChg chg="add mod">
          <ac:chgData name="Li Lixiang" userId="6104bbfcb56aea79" providerId="LiveId" clId="{6CC3D90D-8118-4F8B-A993-017911A0DDAA}" dt="2021-09-11T03:48:08.557" v="1718" actId="207"/>
          <ac:spMkLst>
            <pc:docMk/>
            <pc:sldMk cId="3125501235" sldId="312"/>
            <ac:spMk id="8" creationId="{BF02A866-DC6D-4DF1-9241-4AB6AB272C29}"/>
          </ac:spMkLst>
        </pc:spChg>
        <pc:picChg chg="add mod modCrop">
          <ac:chgData name="Li Lixiang" userId="6104bbfcb56aea79" providerId="LiveId" clId="{6CC3D90D-8118-4F8B-A993-017911A0DDAA}" dt="2021-09-11T03:47:50.879" v="1716" actId="1076"/>
          <ac:picMkLst>
            <pc:docMk/>
            <pc:sldMk cId="3125501235" sldId="312"/>
            <ac:picMk id="5" creationId="{EA7B274C-8DFD-49D4-9016-E11B267FDA81}"/>
          </ac:picMkLst>
        </pc:picChg>
        <pc:picChg chg="add del mod">
          <ac:chgData name="Li Lixiang" userId="6104bbfcb56aea79" providerId="LiveId" clId="{6CC3D90D-8118-4F8B-A993-017911A0DDAA}" dt="2021-09-11T03:59:25.873" v="2369" actId="478"/>
          <ac:picMkLst>
            <pc:docMk/>
            <pc:sldMk cId="3125501235" sldId="312"/>
            <ac:picMk id="7" creationId="{291C76B8-E901-4AB0-B794-3DFF4963B2DA}"/>
          </ac:picMkLst>
        </pc:picChg>
        <pc:picChg chg="add mod ord">
          <ac:chgData name="Li Lixiang" userId="6104bbfcb56aea79" providerId="LiveId" clId="{6CC3D90D-8118-4F8B-A993-017911A0DDAA}" dt="2021-09-11T03:59:53.207" v="2423" actId="1038"/>
          <ac:picMkLst>
            <pc:docMk/>
            <pc:sldMk cId="3125501235" sldId="312"/>
            <ac:picMk id="10" creationId="{4B1AD44D-332F-43B0-BD82-C149E8DAD636}"/>
          </ac:picMkLst>
        </pc:picChg>
      </pc:sldChg>
      <pc:sldChg chg="addSp delSp modSp new mod">
        <pc:chgData name="Li Lixiang" userId="6104bbfcb56aea79" providerId="LiveId" clId="{6CC3D90D-8118-4F8B-A993-017911A0DDAA}" dt="2021-09-11T04:24:03.017" v="2678" actId="14100"/>
        <pc:sldMkLst>
          <pc:docMk/>
          <pc:sldMk cId="2827388619" sldId="313"/>
        </pc:sldMkLst>
        <pc:spChg chg="mod">
          <ac:chgData name="Li Lixiang" userId="6104bbfcb56aea79" providerId="LiveId" clId="{6CC3D90D-8118-4F8B-A993-017911A0DDAA}" dt="2021-09-11T04:02:26.275" v="2517" actId="20577"/>
          <ac:spMkLst>
            <pc:docMk/>
            <pc:sldMk cId="2827388619" sldId="313"/>
            <ac:spMk id="2" creationId="{2C1E0989-3433-48A1-9439-ACD2093AF373}"/>
          </ac:spMkLst>
        </pc:spChg>
        <pc:spChg chg="mod">
          <ac:chgData name="Li Lixiang" userId="6104bbfcb56aea79" providerId="LiveId" clId="{6CC3D90D-8118-4F8B-A993-017911A0DDAA}" dt="2021-09-11T04:20:15.419" v="2670" actId="20577"/>
          <ac:spMkLst>
            <pc:docMk/>
            <pc:sldMk cId="2827388619" sldId="313"/>
            <ac:spMk id="3" creationId="{0D31BA4D-869F-4022-82F0-C490CB27556A}"/>
          </ac:spMkLst>
        </pc:spChg>
        <pc:spChg chg="add del mod">
          <ac:chgData name="Li Lixiang" userId="6104bbfcb56aea79" providerId="LiveId" clId="{6CC3D90D-8118-4F8B-A993-017911A0DDAA}" dt="2021-09-11T04:02:04.973" v="2425" actId="478"/>
          <ac:spMkLst>
            <pc:docMk/>
            <pc:sldMk cId="2827388619" sldId="313"/>
            <ac:spMk id="6" creationId="{FC9AC764-A90E-4E0E-BB78-68A876C58D4A}"/>
          </ac:spMkLst>
        </pc:spChg>
        <pc:spChg chg="add del mod">
          <ac:chgData name="Li Lixiang" userId="6104bbfcb56aea79" providerId="LiveId" clId="{6CC3D90D-8118-4F8B-A993-017911A0DDAA}" dt="2021-09-11T04:02:04.973" v="2425" actId="478"/>
          <ac:spMkLst>
            <pc:docMk/>
            <pc:sldMk cId="2827388619" sldId="313"/>
            <ac:spMk id="7" creationId="{143033AE-2192-43C4-B0DF-D9F1188FBED7}"/>
          </ac:spMkLst>
        </pc:spChg>
        <pc:spChg chg="add mod">
          <ac:chgData name="Li Lixiang" userId="6104bbfcb56aea79" providerId="LiveId" clId="{6CC3D90D-8118-4F8B-A993-017911A0DDAA}" dt="2021-09-11T04:23:51.481" v="2674" actId="207"/>
          <ac:spMkLst>
            <pc:docMk/>
            <pc:sldMk cId="2827388619" sldId="313"/>
            <ac:spMk id="10" creationId="{649F5FF8-90E4-48FD-A233-B67FDFA43E11}"/>
          </ac:spMkLst>
        </pc:spChg>
        <pc:spChg chg="add mod">
          <ac:chgData name="Li Lixiang" userId="6104bbfcb56aea79" providerId="LiveId" clId="{6CC3D90D-8118-4F8B-A993-017911A0DDAA}" dt="2021-09-11T04:24:03.017" v="2678" actId="14100"/>
          <ac:spMkLst>
            <pc:docMk/>
            <pc:sldMk cId="2827388619" sldId="313"/>
            <ac:spMk id="11" creationId="{BF17764D-AAAE-472D-89DC-B1FB661C239F}"/>
          </ac:spMkLst>
        </pc:spChg>
        <pc:picChg chg="add del mod">
          <ac:chgData name="Li Lixiang" userId="6104bbfcb56aea79" providerId="LiveId" clId="{6CC3D90D-8118-4F8B-A993-017911A0DDAA}" dt="2021-09-11T04:02:01.544" v="2424" actId="478"/>
          <ac:picMkLst>
            <pc:docMk/>
            <pc:sldMk cId="2827388619" sldId="313"/>
            <ac:picMk id="5" creationId="{2B5D80F6-4E30-421E-9FFC-733BA87F2838}"/>
          </ac:picMkLst>
        </pc:picChg>
        <pc:picChg chg="add mod">
          <ac:chgData name="Li Lixiang" userId="6104bbfcb56aea79" providerId="LiveId" clId="{6CC3D90D-8118-4F8B-A993-017911A0DDAA}" dt="2021-09-11T04:23:36.326" v="2672" actId="1076"/>
          <ac:picMkLst>
            <pc:docMk/>
            <pc:sldMk cId="2827388619" sldId="313"/>
            <ac:picMk id="9" creationId="{37773C4A-7DAE-44DD-8154-04C7DA07ECBE}"/>
          </ac:picMkLst>
        </pc:picChg>
      </pc:sldChg>
      <pc:sldChg chg="addSp delSp modSp add mod">
        <pc:chgData name="Li Lixiang" userId="6104bbfcb56aea79" providerId="LiveId" clId="{6CC3D90D-8118-4F8B-A993-017911A0DDAA}" dt="2021-09-11T03:58:17.770" v="2368" actId="1076"/>
        <pc:sldMkLst>
          <pc:docMk/>
          <pc:sldMk cId="2608967044" sldId="314"/>
        </pc:sldMkLst>
        <pc:spChg chg="mod">
          <ac:chgData name="Li Lixiang" userId="6104bbfcb56aea79" providerId="LiveId" clId="{6CC3D90D-8118-4F8B-A993-017911A0DDAA}" dt="2021-09-11T03:56:59.040" v="2366" actId="14100"/>
          <ac:spMkLst>
            <pc:docMk/>
            <pc:sldMk cId="2608967044" sldId="314"/>
            <ac:spMk id="3" creationId="{B717ABF5-4B93-4344-8134-FEA09A3B53EA}"/>
          </ac:spMkLst>
        </pc:spChg>
        <pc:spChg chg="del">
          <ac:chgData name="Li Lixiang" userId="6104bbfcb56aea79" providerId="LiveId" clId="{6CC3D90D-8118-4F8B-A993-017911A0DDAA}" dt="2021-09-11T03:56:11.971" v="2185" actId="478"/>
          <ac:spMkLst>
            <pc:docMk/>
            <pc:sldMk cId="2608967044" sldId="314"/>
            <ac:spMk id="8" creationId="{BF02A866-DC6D-4DF1-9241-4AB6AB272C29}"/>
          </ac:spMkLst>
        </pc:spChg>
        <pc:picChg chg="del">
          <ac:chgData name="Li Lixiang" userId="6104bbfcb56aea79" providerId="LiveId" clId="{6CC3D90D-8118-4F8B-A993-017911A0DDAA}" dt="2021-09-11T03:56:10.223" v="2183" actId="478"/>
          <ac:picMkLst>
            <pc:docMk/>
            <pc:sldMk cId="2608967044" sldId="314"/>
            <ac:picMk id="5" creationId="{EA7B274C-8DFD-49D4-9016-E11B267FDA81}"/>
          </ac:picMkLst>
        </pc:picChg>
        <pc:picChg chg="add mod">
          <ac:chgData name="Li Lixiang" userId="6104bbfcb56aea79" providerId="LiveId" clId="{6CC3D90D-8118-4F8B-A993-017911A0DDAA}" dt="2021-09-11T03:58:17.770" v="2368" actId="1076"/>
          <ac:picMkLst>
            <pc:docMk/>
            <pc:sldMk cId="2608967044" sldId="314"/>
            <ac:picMk id="6" creationId="{FB5388D1-42AC-4365-8B0C-A1B5F4FF4BB3}"/>
          </ac:picMkLst>
        </pc:picChg>
        <pc:picChg chg="del">
          <ac:chgData name="Li Lixiang" userId="6104bbfcb56aea79" providerId="LiveId" clId="{6CC3D90D-8118-4F8B-A993-017911A0DDAA}" dt="2021-09-11T03:56:11.024" v="2184" actId="478"/>
          <ac:picMkLst>
            <pc:docMk/>
            <pc:sldMk cId="2608967044" sldId="314"/>
            <ac:picMk id="7" creationId="{291C76B8-E901-4AB0-B794-3DFF4963B2DA}"/>
          </ac:picMkLst>
        </pc:picChg>
      </pc:sldChg>
      <pc:sldChg chg="add del">
        <pc:chgData name="Li Lixiang" userId="6104bbfcb56aea79" providerId="LiveId" clId="{6CC3D90D-8118-4F8B-A993-017911A0DDAA}" dt="2021-09-11T04:25:14.692" v="2767"/>
        <pc:sldMkLst>
          <pc:docMk/>
          <pc:sldMk cId="2255402125" sldId="315"/>
        </pc:sldMkLst>
      </pc:sldChg>
      <pc:sldChg chg="addSp modSp new mod">
        <pc:chgData name="Li Lixiang" userId="6104bbfcb56aea79" providerId="LiveId" clId="{6CC3D90D-8118-4F8B-A993-017911A0DDAA}" dt="2021-09-11T06:46:57.260" v="3202" actId="20577"/>
        <pc:sldMkLst>
          <pc:docMk/>
          <pc:sldMk cId="4222901175" sldId="315"/>
        </pc:sldMkLst>
        <pc:spChg chg="mod">
          <ac:chgData name="Li Lixiang" userId="6104bbfcb56aea79" providerId="LiveId" clId="{6CC3D90D-8118-4F8B-A993-017911A0DDAA}" dt="2021-09-11T04:25:44.906" v="2783" actId="14100"/>
          <ac:spMkLst>
            <pc:docMk/>
            <pc:sldMk cId="4222901175" sldId="315"/>
            <ac:spMk id="2" creationId="{5EE8EF30-CDF7-4D40-BBC3-A016F1581E91}"/>
          </ac:spMkLst>
        </pc:spChg>
        <pc:spChg chg="mod">
          <ac:chgData name="Li Lixiang" userId="6104bbfcb56aea79" providerId="LiveId" clId="{6CC3D90D-8118-4F8B-A993-017911A0DDAA}" dt="2021-09-11T06:46:57.260" v="3202" actId="20577"/>
          <ac:spMkLst>
            <pc:docMk/>
            <pc:sldMk cId="4222901175" sldId="315"/>
            <ac:spMk id="3" creationId="{8AB58A4F-C919-4A31-807C-EC89B878CA6F}"/>
          </ac:spMkLst>
        </pc:spChg>
        <pc:spChg chg="add mod">
          <ac:chgData name="Li Lixiang" userId="6104bbfcb56aea79" providerId="LiveId" clId="{6CC3D90D-8118-4F8B-A993-017911A0DDAA}" dt="2021-09-11T06:46:38.934" v="3177" actId="14100"/>
          <ac:spMkLst>
            <pc:docMk/>
            <pc:sldMk cId="4222901175" sldId="315"/>
            <ac:spMk id="12" creationId="{4F3759CB-B455-40F8-9D37-2DF2E26F8EB2}"/>
          </ac:spMkLst>
        </pc:spChg>
        <pc:picChg chg="add mod">
          <ac:chgData name="Li Lixiang" userId="6104bbfcb56aea79" providerId="LiveId" clId="{6CC3D90D-8118-4F8B-A993-017911A0DDAA}" dt="2021-09-11T04:30:28.319" v="2785" actId="1076"/>
          <ac:picMkLst>
            <pc:docMk/>
            <pc:sldMk cId="4222901175" sldId="315"/>
            <ac:picMk id="5" creationId="{60D0D001-9AF0-4D46-9C95-598F3D26799E}"/>
          </ac:picMkLst>
        </pc:picChg>
        <pc:picChg chg="add mod">
          <ac:chgData name="Li Lixiang" userId="6104bbfcb56aea79" providerId="LiveId" clId="{6CC3D90D-8118-4F8B-A993-017911A0DDAA}" dt="2021-09-11T04:30:44.137" v="2787" actId="1076"/>
          <ac:picMkLst>
            <pc:docMk/>
            <pc:sldMk cId="4222901175" sldId="315"/>
            <ac:picMk id="7" creationId="{7437C158-A069-422B-AADD-0E0D829AEC1C}"/>
          </ac:picMkLst>
        </pc:picChg>
        <pc:picChg chg="add mod">
          <ac:chgData name="Li Lixiang" userId="6104bbfcb56aea79" providerId="LiveId" clId="{6CC3D90D-8118-4F8B-A993-017911A0DDAA}" dt="2021-09-11T04:31:07.975" v="2789" actId="1076"/>
          <ac:picMkLst>
            <pc:docMk/>
            <pc:sldMk cId="4222901175" sldId="315"/>
            <ac:picMk id="9" creationId="{12850BA9-6FBC-4C07-AC21-CB7A0E506EC0}"/>
          </ac:picMkLst>
        </pc:picChg>
        <pc:picChg chg="add mod">
          <ac:chgData name="Li Lixiang" userId="6104bbfcb56aea79" providerId="LiveId" clId="{6CC3D90D-8118-4F8B-A993-017911A0DDAA}" dt="2021-09-11T04:34:55.055" v="3169" actId="1076"/>
          <ac:picMkLst>
            <pc:docMk/>
            <pc:sldMk cId="4222901175" sldId="315"/>
            <ac:picMk id="11" creationId="{BCB8F241-42D3-45B5-A5F9-0AD2E00D14A5}"/>
          </ac:picMkLst>
        </pc:picChg>
      </pc:sldChg>
      <pc:sldChg chg="addSp modSp new mod">
        <pc:chgData name="Li Lixiang" userId="6104bbfcb56aea79" providerId="LiveId" clId="{6CC3D90D-8118-4F8B-A993-017911A0DDAA}" dt="2021-09-11T06:50:50.857" v="3585" actId="1037"/>
        <pc:sldMkLst>
          <pc:docMk/>
          <pc:sldMk cId="3127263991" sldId="316"/>
        </pc:sldMkLst>
        <pc:spChg chg="mod">
          <ac:chgData name="Li Lixiang" userId="6104bbfcb56aea79" providerId="LiveId" clId="{6CC3D90D-8118-4F8B-A993-017911A0DDAA}" dt="2021-09-11T06:47:50.952" v="3260" actId="20577"/>
          <ac:spMkLst>
            <pc:docMk/>
            <pc:sldMk cId="3127263991" sldId="316"/>
            <ac:spMk id="2" creationId="{EB465B98-2FC4-4C97-B122-B430860E1C75}"/>
          </ac:spMkLst>
        </pc:spChg>
        <pc:spChg chg="mod">
          <ac:chgData name="Li Lixiang" userId="6104bbfcb56aea79" providerId="LiveId" clId="{6CC3D90D-8118-4F8B-A993-017911A0DDAA}" dt="2021-09-11T06:50:40.243" v="3546" actId="20577"/>
          <ac:spMkLst>
            <pc:docMk/>
            <pc:sldMk cId="3127263991" sldId="316"/>
            <ac:spMk id="3" creationId="{D625420F-A618-4FB4-8E6E-45B44030AEA8}"/>
          </ac:spMkLst>
        </pc:spChg>
        <pc:spChg chg="add mod">
          <ac:chgData name="Li Lixiang" userId="6104bbfcb56aea79" providerId="LiveId" clId="{6CC3D90D-8118-4F8B-A993-017911A0DDAA}" dt="2021-09-11T06:49:05.947" v="3487" actId="1036"/>
          <ac:spMkLst>
            <pc:docMk/>
            <pc:sldMk cId="3127263991" sldId="316"/>
            <ac:spMk id="4" creationId="{F24AFF98-FBF3-4922-A6AA-0AC8D5EB137E}"/>
          </ac:spMkLst>
        </pc:spChg>
        <pc:spChg chg="add mod">
          <ac:chgData name="Li Lixiang" userId="6104bbfcb56aea79" providerId="LiveId" clId="{6CC3D90D-8118-4F8B-A993-017911A0DDAA}" dt="2021-09-11T06:50:50.857" v="3585" actId="1037"/>
          <ac:spMkLst>
            <pc:docMk/>
            <pc:sldMk cId="3127263991" sldId="316"/>
            <ac:spMk id="9" creationId="{001702C2-6010-41B0-9BE6-C4E76B123348}"/>
          </ac:spMkLst>
        </pc:spChg>
        <pc:picChg chg="add mod">
          <ac:chgData name="Li Lixiang" userId="6104bbfcb56aea79" providerId="LiveId" clId="{6CC3D90D-8118-4F8B-A993-017911A0DDAA}" dt="2021-09-11T06:49:39.035" v="3489" actId="1076"/>
          <ac:picMkLst>
            <pc:docMk/>
            <pc:sldMk cId="3127263991" sldId="316"/>
            <ac:picMk id="6" creationId="{F8505C60-EF9E-44F8-BBCF-7ED9360D0426}"/>
          </ac:picMkLst>
        </pc:picChg>
        <pc:picChg chg="add mod">
          <ac:chgData name="Li Lixiang" userId="6104bbfcb56aea79" providerId="LiveId" clId="{6CC3D90D-8118-4F8B-A993-017911A0DDAA}" dt="2021-09-11T06:50:50.857" v="3585" actId="1037"/>
          <ac:picMkLst>
            <pc:docMk/>
            <pc:sldMk cId="3127263991" sldId="316"/>
            <ac:picMk id="8" creationId="{A9FA8B80-C077-44DC-B949-9C8208C8A204}"/>
          </ac:picMkLst>
        </pc:picChg>
      </pc:sldChg>
      <pc:sldChg chg="addSp delSp modSp add mod">
        <pc:chgData name="Li Lixiang" userId="6104bbfcb56aea79" providerId="LiveId" clId="{6CC3D90D-8118-4F8B-A993-017911A0DDAA}" dt="2021-09-11T06:51:54.132" v="3638" actId="14100"/>
        <pc:sldMkLst>
          <pc:docMk/>
          <pc:sldMk cId="2298238761" sldId="317"/>
        </pc:sldMkLst>
        <pc:spChg chg="mod">
          <ac:chgData name="Li Lixiang" userId="6104bbfcb56aea79" providerId="LiveId" clId="{6CC3D90D-8118-4F8B-A993-017911A0DDAA}" dt="2021-09-11T06:51:09.381" v="3611" actId="20577"/>
          <ac:spMkLst>
            <pc:docMk/>
            <pc:sldMk cId="2298238761" sldId="317"/>
            <ac:spMk id="2" creationId="{EB465B98-2FC4-4C97-B122-B430860E1C75}"/>
          </ac:spMkLst>
        </pc:spChg>
        <pc:spChg chg="mod">
          <ac:chgData name="Li Lixiang" userId="6104bbfcb56aea79" providerId="LiveId" clId="{6CC3D90D-8118-4F8B-A993-017911A0DDAA}" dt="2021-09-11T06:51:54.132" v="3638" actId="14100"/>
          <ac:spMkLst>
            <pc:docMk/>
            <pc:sldMk cId="2298238761" sldId="317"/>
            <ac:spMk id="3" creationId="{D625420F-A618-4FB4-8E6E-45B44030AEA8}"/>
          </ac:spMkLst>
        </pc:spChg>
        <pc:spChg chg="del">
          <ac:chgData name="Li Lixiang" userId="6104bbfcb56aea79" providerId="LiveId" clId="{6CC3D90D-8118-4F8B-A993-017911A0DDAA}" dt="2021-09-11T06:51:18.887" v="3615" actId="478"/>
          <ac:spMkLst>
            <pc:docMk/>
            <pc:sldMk cId="2298238761" sldId="317"/>
            <ac:spMk id="4" creationId="{F24AFF98-FBF3-4922-A6AA-0AC8D5EB137E}"/>
          </ac:spMkLst>
        </pc:spChg>
        <pc:spChg chg="del">
          <ac:chgData name="Li Lixiang" userId="6104bbfcb56aea79" providerId="LiveId" clId="{6CC3D90D-8118-4F8B-A993-017911A0DDAA}" dt="2021-09-11T06:51:16.333" v="3614" actId="478"/>
          <ac:spMkLst>
            <pc:docMk/>
            <pc:sldMk cId="2298238761" sldId="317"/>
            <ac:spMk id="9" creationId="{001702C2-6010-41B0-9BE6-C4E76B123348}"/>
          </ac:spMkLst>
        </pc:spChg>
        <pc:picChg chg="del">
          <ac:chgData name="Li Lixiang" userId="6104bbfcb56aea79" providerId="LiveId" clId="{6CC3D90D-8118-4F8B-A993-017911A0DDAA}" dt="2021-09-11T06:51:14.762" v="3612" actId="478"/>
          <ac:picMkLst>
            <pc:docMk/>
            <pc:sldMk cId="2298238761" sldId="317"/>
            <ac:picMk id="6" creationId="{F8505C60-EF9E-44F8-BBCF-7ED9360D0426}"/>
          </ac:picMkLst>
        </pc:picChg>
        <pc:picChg chg="add mod">
          <ac:chgData name="Li Lixiang" userId="6104bbfcb56aea79" providerId="LiveId" clId="{6CC3D90D-8118-4F8B-A993-017911A0DDAA}" dt="2021-09-11T06:51:40.805" v="3617" actId="1076"/>
          <ac:picMkLst>
            <pc:docMk/>
            <pc:sldMk cId="2298238761" sldId="317"/>
            <ac:picMk id="7" creationId="{19E8CCD8-D587-4172-BC19-2E45DE8945F5}"/>
          </ac:picMkLst>
        </pc:picChg>
        <pc:picChg chg="del">
          <ac:chgData name="Li Lixiang" userId="6104bbfcb56aea79" providerId="LiveId" clId="{6CC3D90D-8118-4F8B-A993-017911A0DDAA}" dt="2021-09-11T06:51:15.491" v="3613" actId="478"/>
          <ac:picMkLst>
            <pc:docMk/>
            <pc:sldMk cId="2298238761" sldId="317"/>
            <ac:picMk id="8" creationId="{A9FA8B80-C077-44DC-B949-9C8208C8A204}"/>
          </ac:picMkLst>
        </pc:picChg>
      </pc:sldChg>
      <pc:sldChg chg="addSp delSp modSp add mod">
        <pc:chgData name="Li Lixiang" userId="6104bbfcb56aea79" providerId="LiveId" clId="{6CC3D90D-8118-4F8B-A993-017911A0DDAA}" dt="2021-09-11T06:53:41.934" v="3790" actId="14100"/>
        <pc:sldMkLst>
          <pc:docMk/>
          <pc:sldMk cId="1438882001" sldId="318"/>
        </pc:sldMkLst>
        <pc:spChg chg="mod">
          <ac:chgData name="Li Lixiang" userId="6104bbfcb56aea79" providerId="LiveId" clId="{6CC3D90D-8118-4F8B-A993-017911A0DDAA}" dt="2021-09-11T06:52:12.358" v="3678" actId="20577"/>
          <ac:spMkLst>
            <pc:docMk/>
            <pc:sldMk cId="1438882001" sldId="318"/>
            <ac:spMk id="2" creationId="{EB465B98-2FC4-4C97-B122-B430860E1C75}"/>
          </ac:spMkLst>
        </pc:spChg>
        <pc:spChg chg="mod">
          <ac:chgData name="Li Lixiang" userId="6104bbfcb56aea79" providerId="LiveId" clId="{6CC3D90D-8118-4F8B-A993-017911A0DDAA}" dt="2021-09-11T06:53:41.934" v="3790" actId="14100"/>
          <ac:spMkLst>
            <pc:docMk/>
            <pc:sldMk cId="1438882001" sldId="318"/>
            <ac:spMk id="3" creationId="{D625420F-A618-4FB4-8E6E-45B44030AEA8}"/>
          </ac:spMkLst>
        </pc:spChg>
        <pc:spChg chg="add mod">
          <ac:chgData name="Li Lixiang" userId="6104bbfcb56aea79" providerId="LiveId" clId="{6CC3D90D-8118-4F8B-A993-017911A0DDAA}" dt="2021-09-11T06:53:08.023" v="3684" actId="207"/>
          <ac:spMkLst>
            <pc:docMk/>
            <pc:sldMk cId="1438882001" sldId="318"/>
            <ac:spMk id="6" creationId="{9F88E360-0E4B-4F5D-8B40-CFEC94EB3295}"/>
          </ac:spMkLst>
        </pc:spChg>
        <pc:picChg chg="add mod">
          <ac:chgData name="Li Lixiang" userId="6104bbfcb56aea79" providerId="LiveId" clId="{6CC3D90D-8118-4F8B-A993-017911A0DDAA}" dt="2021-09-11T06:52:50.806" v="3682" actId="1076"/>
          <ac:picMkLst>
            <pc:docMk/>
            <pc:sldMk cId="1438882001" sldId="318"/>
            <ac:picMk id="5" creationId="{FAB03F6C-2189-4B50-88E4-5EF0AE5E9408}"/>
          </ac:picMkLst>
        </pc:picChg>
        <pc:picChg chg="del">
          <ac:chgData name="Li Lixiang" userId="6104bbfcb56aea79" providerId="LiveId" clId="{6CC3D90D-8118-4F8B-A993-017911A0DDAA}" dt="2021-09-11T06:52:14.805" v="3679" actId="478"/>
          <ac:picMkLst>
            <pc:docMk/>
            <pc:sldMk cId="1438882001" sldId="318"/>
            <ac:picMk id="7" creationId="{19E8CCD8-D587-4172-BC19-2E45DE8945F5}"/>
          </ac:picMkLst>
        </pc:picChg>
      </pc:sldChg>
      <pc:sldChg chg="addSp modSp new mod">
        <pc:chgData name="Li Lixiang" userId="6104bbfcb56aea79" providerId="LiveId" clId="{6CC3D90D-8118-4F8B-A993-017911A0DDAA}" dt="2021-09-11T07:22:00.058" v="4058" actId="20577"/>
        <pc:sldMkLst>
          <pc:docMk/>
          <pc:sldMk cId="4116957025" sldId="319"/>
        </pc:sldMkLst>
        <pc:spChg chg="mod">
          <ac:chgData name="Li Lixiang" userId="6104bbfcb56aea79" providerId="LiveId" clId="{6CC3D90D-8118-4F8B-A993-017911A0DDAA}" dt="2021-09-11T07:22:00.058" v="4058" actId="20577"/>
          <ac:spMkLst>
            <pc:docMk/>
            <pc:sldMk cId="4116957025" sldId="319"/>
            <ac:spMk id="2" creationId="{657FB61E-6B36-48A4-912E-355141BD8C58}"/>
          </ac:spMkLst>
        </pc:spChg>
        <pc:spChg chg="mod">
          <ac:chgData name="Li Lixiang" userId="6104bbfcb56aea79" providerId="LiveId" clId="{6CC3D90D-8118-4F8B-A993-017911A0DDAA}" dt="2021-09-11T06:57:19.806" v="4035" actId="14100"/>
          <ac:spMkLst>
            <pc:docMk/>
            <pc:sldMk cId="4116957025" sldId="319"/>
            <ac:spMk id="3" creationId="{9BB69CA7-579B-4F8A-ADC5-B7D43BF50EB0}"/>
          </ac:spMkLst>
        </pc:spChg>
        <pc:picChg chg="add mod">
          <ac:chgData name="Li Lixiang" userId="6104bbfcb56aea79" providerId="LiveId" clId="{6CC3D90D-8118-4F8B-A993-017911A0DDAA}" dt="2021-09-11T07:21:47.989" v="4041" actId="1076"/>
          <ac:picMkLst>
            <pc:docMk/>
            <pc:sldMk cId="4116957025" sldId="319"/>
            <ac:picMk id="5" creationId="{6CFD5AAD-9A75-4D42-970A-CE3A1812984F}"/>
          </ac:picMkLst>
        </pc:picChg>
        <pc:picChg chg="add mod modCrop">
          <ac:chgData name="Li Lixiang" userId="6104bbfcb56aea79" providerId="LiveId" clId="{6CC3D90D-8118-4F8B-A993-017911A0DDAA}" dt="2021-09-11T07:21:46.447" v="4040" actId="1076"/>
          <ac:picMkLst>
            <pc:docMk/>
            <pc:sldMk cId="4116957025" sldId="319"/>
            <ac:picMk id="7" creationId="{F22B65F9-DCCC-473E-97C5-B5BACD5D1559}"/>
          </ac:picMkLst>
        </pc:picChg>
      </pc:sldChg>
      <pc:sldChg chg="modSp new del mod">
        <pc:chgData name="Li Lixiang" userId="6104bbfcb56aea79" providerId="LiveId" clId="{6CC3D90D-8118-4F8B-A993-017911A0DDAA}" dt="2021-09-11T08:08:32.541" v="4243" actId="47"/>
        <pc:sldMkLst>
          <pc:docMk/>
          <pc:sldMk cId="2642638328" sldId="320"/>
        </pc:sldMkLst>
        <pc:spChg chg="mod">
          <ac:chgData name="Li Lixiang" userId="6104bbfcb56aea79" providerId="LiveId" clId="{6CC3D90D-8118-4F8B-A993-017911A0DDAA}" dt="2021-09-11T07:27:20.731" v="4093" actId="20577"/>
          <ac:spMkLst>
            <pc:docMk/>
            <pc:sldMk cId="2642638328" sldId="320"/>
            <ac:spMk id="2" creationId="{784446F0-863C-42A8-8ACC-E3D888B953B3}"/>
          </ac:spMkLst>
        </pc:spChg>
        <pc:spChg chg="mod">
          <ac:chgData name="Li Lixiang" userId="6104bbfcb56aea79" providerId="LiveId" clId="{6CC3D90D-8118-4F8B-A993-017911A0DDAA}" dt="2021-09-11T07:28:03.650" v="4242" actId="20577"/>
          <ac:spMkLst>
            <pc:docMk/>
            <pc:sldMk cId="2642638328" sldId="320"/>
            <ac:spMk id="3" creationId="{9A8F72D9-B9F1-45F0-A8FF-620671E47E50}"/>
          </ac:spMkLst>
        </pc:spChg>
      </pc:sldChg>
    </pc:docChg>
  </pc:docChgLst>
  <pc:docChgLst>
    <pc:chgData name="Li Lixiang" userId="6104bbfcb56aea79" providerId="LiveId" clId="{1CCA740D-5DC1-4844-8AC4-1FA36A5E2D2C}"/>
    <pc:docChg chg="undo custSel addSld delSld modSld sldOrd">
      <pc:chgData name="Li Lixiang" userId="6104bbfcb56aea79" providerId="LiveId" clId="{1CCA740D-5DC1-4844-8AC4-1FA36A5E2D2C}" dt="2021-09-05T03:54:37.671" v="6780" actId="1035"/>
      <pc:docMkLst>
        <pc:docMk/>
      </pc:docMkLst>
      <pc:sldChg chg="modSp mod">
        <pc:chgData name="Li Lixiang" userId="6104bbfcb56aea79" providerId="LiveId" clId="{1CCA740D-5DC1-4844-8AC4-1FA36A5E2D2C}" dt="2021-09-04T13:30:40.174" v="5425" actId="5793"/>
        <pc:sldMkLst>
          <pc:docMk/>
          <pc:sldMk cId="993770899" sldId="256"/>
        </pc:sldMkLst>
        <pc:spChg chg="mod">
          <ac:chgData name="Li Lixiang" userId="6104bbfcb56aea79" providerId="LiveId" clId="{1CCA740D-5DC1-4844-8AC4-1FA36A5E2D2C}" dt="2021-09-04T13:30:40.174" v="5425" actId="5793"/>
          <ac:spMkLst>
            <pc:docMk/>
            <pc:sldMk cId="993770899" sldId="256"/>
            <ac:spMk id="3" creationId="{7342AE8A-5299-40EC-B93F-BDBB2838E67C}"/>
          </ac:spMkLst>
        </pc:spChg>
      </pc:sldChg>
      <pc:sldChg chg="addSp delSp modSp del mod">
        <pc:chgData name="Li Lixiang" userId="6104bbfcb56aea79" providerId="LiveId" clId="{1CCA740D-5DC1-4844-8AC4-1FA36A5E2D2C}" dt="2021-09-03T08:13:34.172" v="1068" actId="47"/>
        <pc:sldMkLst>
          <pc:docMk/>
          <pc:sldMk cId="2618729237" sldId="258"/>
        </pc:sldMkLst>
        <pc:spChg chg="mod">
          <ac:chgData name="Li Lixiang" userId="6104bbfcb56aea79" providerId="LiveId" clId="{1CCA740D-5DC1-4844-8AC4-1FA36A5E2D2C}" dt="2021-09-03T08:04:50.519" v="185" actId="20577"/>
          <ac:spMkLst>
            <pc:docMk/>
            <pc:sldMk cId="2618729237" sldId="258"/>
            <ac:spMk id="2" creationId="{5A817F65-0249-4813-916F-D22CF5F41D8C}"/>
          </ac:spMkLst>
        </pc:spChg>
        <pc:spChg chg="mod">
          <ac:chgData name="Li Lixiang" userId="6104bbfcb56aea79" providerId="LiveId" clId="{1CCA740D-5DC1-4844-8AC4-1FA36A5E2D2C}" dt="2021-09-03T08:05:50.170" v="231" actId="20577"/>
          <ac:spMkLst>
            <pc:docMk/>
            <pc:sldMk cId="2618729237" sldId="258"/>
            <ac:spMk id="3" creationId="{588B000C-CCD7-42E0-A4A2-DB893ED55A0D}"/>
          </ac:spMkLst>
        </pc:spChg>
        <pc:spChg chg="del">
          <ac:chgData name="Li Lixiang" userId="6104bbfcb56aea79" providerId="LiveId" clId="{1CCA740D-5DC1-4844-8AC4-1FA36A5E2D2C}" dt="2021-09-03T04:24:35.881" v="120" actId="478"/>
          <ac:spMkLst>
            <pc:docMk/>
            <pc:sldMk cId="2618729237" sldId="258"/>
            <ac:spMk id="4" creationId="{F8010734-1431-4E4B-B64A-C6C8E645D888}"/>
          </ac:spMkLst>
        </pc:spChg>
        <pc:spChg chg="del">
          <ac:chgData name="Li Lixiang" userId="6104bbfcb56aea79" providerId="LiveId" clId="{1CCA740D-5DC1-4844-8AC4-1FA36A5E2D2C}" dt="2021-09-03T04:25:14.719" v="124" actId="478"/>
          <ac:spMkLst>
            <pc:docMk/>
            <pc:sldMk cId="2618729237" sldId="258"/>
            <ac:spMk id="7" creationId="{C69C9E98-11FF-4E75-93FF-86AEA393401E}"/>
          </ac:spMkLst>
        </pc:spChg>
        <pc:spChg chg="del mod">
          <ac:chgData name="Li Lixiang" userId="6104bbfcb56aea79" providerId="LiveId" clId="{1CCA740D-5DC1-4844-8AC4-1FA36A5E2D2C}" dt="2021-09-03T08:08:05.374" v="236" actId="478"/>
          <ac:spMkLst>
            <pc:docMk/>
            <pc:sldMk cId="2618729237" sldId="258"/>
            <ac:spMk id="8" creationId="{582A2A18-DD6A-4093-95C7-7A28FAD705F1}"/>
          </ac:spMkLst>
        </pc:spChg>
        <pc:picChg chg="add mod">
          <ac:chgData name="Li Lixiang" userId="6104bbfcb56aea79" providerId="LiveId" clId="{1CCA740D-5DC1-4844-8AC4-1FA36A5E2D2C}" dt="2021-09-03T08:05:21.249" v="198" actId="1076"/>
          <ac:picMkLst>
            <pc:docMk/>
            <pc:sldMk cId="2618729237" sldId="258"/>
            <ac:picMk id="5" creationId="{58587CF6-24D6-466D-B053-3CC92A75CE73}"/>
          </ac:picMkLst>
        </pc:picChg>
        <pc:picChg chg="del mod">
          <ac:chgData name="Li Lixiang" userId="6104bbfcb56aea79" providerId="LiveId" clId="{1CCA740D-5DC1-4844-8AC4-1FA36A5E2D2C}" dt="2021-09-03T08:04:59.168" v="196" actId="478"/>
          <ac:picMkLst>
            <pc:docMk/>
            <pc:sldMk cId="2618729237" sldId="258"/>
            <ac:picMk id="6" creationId="{18F715B7-3872-4A7A-9864-6C5E16B1B59E}"/>
          </ac:picMkLst>
        </pc:picChg>
        <pc:picChg chg="add mod">
          <ac:chgData name="Li Lixiang" userId="6104bbfcb56aea79" providerId="LiveId" clId="{1CCA740D-5DC1-4844-8AC4-1FA36A5E2D2C}" dt="2021-09-03T08:06:24.131" v="233" actId="1076"/>
          <ac:picMkLst>
            <pc:docMk/>
            <pc:sldMk cId="2618729237" sldId="258"/>
            <ac:picMk id="9" creationId="{9AE3EBB5-DB7B-45DC-97FA-1A24431E0A83}"/>
          </ac:picMkLst>
        </pc:picChg>
        <pc:picChg chg="del">
          <ac:chgData name="Li Lixiang" userId="6104bbfcb56aea79" providerId="LiveId" clId="{1CCA740D-5DC1-4844-8AC4-1FA36A5E2D2C}" dt="2021-09-03T04:25:15.613" v="125" actId="478"/>
          <ac:picMkLst>
            <pc:docMk/>
            <pc:sldMk cId="2618729237" sldId="258"/>
            <ac:picMk id="10" creationId="{53A08A69-185A-43EC-99A5-73AAAA544DA9}"/>
          </ac:picMkLst>
        </pc:picChg>
        <pc:picChg chg="add del mod">
          <ac:chgData name="Li Lixiang" userId="6104bbfcb56aea79" providerId="LiveId" clId="{1CCA740D-5DC1-4844-8AC4-1FA36A5E2D2C}" dt="2021-09-03T08:08:19.576" v="239" actId="478"/>
          <ac:picMkLst>
            <pc:docMk/>
            <pc:sldMk cId="2618729237" sldId="258"/>
            <ac:picMk id="11" creationId="{E4AFCBF5-911B-43E3-9247-E62F7350D598}"/>
          </ac:picMkLst>
        </pc:picChg>
        <pc:picChg chg="del">
          <ac:chgData name="Li Lixiang" userId="6104bbfcb56aea79" providerId="LiveId" clId="{1CCA740D-5DC1-4844-8AC4-1FA36A5E2D2C}" dt="2021-09-03T04:25:13.220" v="123" actId="478"/>
          <ac:picMkLst>
            <pc:docMk/>
            <pc:sldMk cId="2618729237" sldId="258"/>
            <ac:picMk id="13" creationId="{D6A1DC88-A1AE-4DDC-8DE3-AA3B4528E52F}"/>
          </ac:picMkLst>
        </pc:picChg>
      </pc:sldChg>
      <pc:sldChg chg="addSp delSp modSp mod">
        <pc:chgData name="Li Lixiang" userId="6104bbfcb56aea79" providerId="LiveId" clId="{1CCA740D-5DC1-4844-8AC4-1FA36A5E2D2C}" dt="2021-09-04T08:46:52.983" v="3463" actId="20577"/>
        <pc:sldMkLst>
          <pc:docMk/>
          <pc:sldMk cId="246451916" sldId="261"/>
        </pc:sldMkLst>
        <pc:spChg chg="mod">
          <ac:chgData name="Li Lixiang" userId="6104bbfcb56aea79" providerId="LiveId" clId="{1CCA740D-5DC1-4844-8AC4-1FA36A5E2D2C}" dt="2021-09-04T08:46:52.983" v="3463" actId="20577"/>
          <ac:spMkLst>
            <pc:docMk/>
            <pc:sldMk cId="246451916" sldId="261"/>
            <ac:spMk id="2" creationId="{5A817F65-0249-4813-916F-D22CF5F41D8C}"/>
          </ac:spMkLst>
        </pc:spChg>
        <pc:spChg chg="mod">
          <ac:chgData name="Li Lixiang" userId="6104bbfcb56aea79" providerId="LiveId" clId="{1CCA740D-5DC1-4844-8AC4-1FA36A5E2D2C}" dt="2021-09-03T08:10:44.249" v="774" actId="20577"/>
          <ac:spMkLst>
            <pc:docMk/>
            <pc:sldMk cId="246451916" sldId="261"/>
            <ac:spMk id="3" creationId="{588B000C-CCD7-42E0-A4A2-DB893ED55A0D}"/>
          </ac:spMkLst>
        </pc:spChg>
        <pc:picChg chg="add mod">
          <ac:chgData name="Li Lixiang" userId="6104bbfcb56aea79" providerId="LiveId" clId="{1CCA740D-5DC1-4844-8AC4-1FA36A5E2D2C}" dt="2021-09-03T08:10:51.403" v="777" actId="1076"/>
          <ac:picMkLst>
            <pc:docMk/>
            <pc:sldMk cId="246451916" sldId="261"/>
            <ac:picMk id="5" creationId="{B822A106-36D1-45C4-9CF4-F282EE122DFC}"/>
          </ac:picMkLst>
        </pc:picChg>
        <pc:picChg chg="del mod">
          <ac:chgData name="Li Lixiang" userId="6104bbfcb56aea79" providerId="LiveId" clId="{1CCA740D-5DC1-4844-8AC4-1FA36A5E2D2C}" dt="2021-09-03T08:10:49.117" v="776" actId="478"/>
          <ac:picMkLst>
            <pc:docMk/>
            <pc:sldMk cId="246451916" sldId="261"/>
            <ac:picMk id="9" creationId="{39E655C2-44B9-438A-B6D6-37B9FE145D8A}"/>
          </ac:picMkLst>
        </pc:picChg>
      </pc:sldChg>
      <pc:sldChg chg="addSp delSp modSp mod">
        <pc:chgData name="Li Lixiang" userId="6104bbfcb56aea79" providerId="LiveId" clId="{1CCA740D-5DC1-4844-8AC4-1FA36A5E2D2C}" dt="2021-09-04T10:45:03.780" v="4268" actId="20577"/>
        <pc:sldMkLst>
          <pc:docMk/>
          <pc:sldMk cId="2587062739" sldId="263"/>
        </pc:sldMkLst>
        <pc:spChg chg="mod">
          <ac:chgData name="Li Lixiang" userId="6104bbfcb56aea79" providerId="LiveId" clId="{1CCA740D-5DC1-4844-8AC4-1FA36A5E2D2C}" dt="2021-09-04T10:45:03.780" v="4268" actId="20577"/>
          <ac:spMkLst>
            <pc:docMk/>
            <pc:sldMk cId="2587062739" sldId="263"/>
            <ac:spMk id="2" creationId="{5A817F65-0249-4813-916F-D22CF5F41D8C}"/>
          </ac:spMkLst>
        </pc:spChg>
        <pc:spChg chg="mod">
          <ac:chgData name="Li Lixiang" userId="6104bbfcb56aea79" providerId="LiveId" clId="{1CCA740D-5DC1-4844-8AC4-1FA36A5E2D2C}" dt="2021-09-03T08:16:08.132" v="1229" actId="14100"/>
          <ac:spMkLst>
            <pc:docMk/>
            <pc:sldMk cId="2587062739" sldId="263"/>
            <ac:spMk id="3" creationId="{588B000C-CCD7-42E0-A4A2-DB893ED55A0D}"/>
          </ac:spMkLst>
        </pc:spChg>
        <pc:spChg chg="del">
          <ac:chgData name="Li Lixiang" userId="6104bbfcb56aea79" providerId="LiveId" clId="{1CCA740D-5DC1-4844-8AC4-1FA36A5E2D2C}" dt="2021-09-03T08:15:28.776" v="1123" actId="478"/>
          <ac:spMkLst>
            <pc:docMk/>
            <pc:sldMk cId="2587062739" sldId="263"/>
            <ac:spMk id="7" creationId="{36865DAF-1606-42FE-A154-7E02AFFD13A9}"/>
          </ac:spMkLst>
        </pc:spChg>
        <pc:spChg chg="add mod">
          <ac:chgData name="Li Lixiang" userId="6104bbfcb56aea79" providerId="LiveId" clId="{1CCA740D-5DC1-4844-8AC4-1FA36A5E2D2C}" dt="2021-09-03T08:16:43.565" v="1234" actId="14100"/>
          <ac:spMkLst>
            <pc:docMk/>
            <pc:sldMk cId="2587062739" sldId="263"/>
            <ac:spMk id="8" creationId="{90BC11E7-5D9C-4920-BC68-209D4B4C9B4C}"/>
          </ac:spMkLst>
        </pc:spChg>
        <pc:picChg chg="del">
          <ac:chgData name="Li Lixiang" userId="6104bbfcb56aea79" providerId="LiveId" clId="{1CCA740D-5DC1-4844-8AC4-1FA36A5E2D2C}" dt="2021-09-03T08:15:29.689" v="1124" actId="478"/>
          <ac:picMkLst>
            <pc:docMk/>
            <pc:sldMk cId="2587062739" sldId="263"/>
            <ac:picMk id="5" creationId="{DA365916-6930-4978-9056-28A075C0CEFD}"/>
          </ac:picMkLst>
        </pc:picChg>
        <pc:picChg chg="add mod">
          <ac:chgData name="Li Lixiang" userId="6104bbfcb56aea79" providerId="LiveId" clId="{1CCA740D-5DC1-4844-8AC4-1FA36A5E2D2C}" dt="2021-09-03T08:16:31.304" v="1231" actId="1076"/>
          <ac:picMkLst>
            <pc:docMk/>
            <pc:sldMk cId="2587062739" sldId="263"/>
            <ac:picMk id="6" creationId="{764EF642-9CCD-471D-AA73-BBE8537AB2F4}"/>
          </ac:picMkLst>
        </pc:picChg>
      </pc:sldChg>
      <pc:sldChg chg="modSp del mod">
        <pc:chgData name="Li Lixiang" userId="6104bbfcb56aea79" providerId="LiveId" clId="{1CCA740D-5DC1-4844-8AC4-1FA36A5E2D2C}" dt="2021-09-03T08:47:28.620" v="1297" actId="47"/>
        <pc:sldMkLst>
          <pc:docMk/>
          <pc:sldMk cId="1002109307" sldId="264"/>
        </pc:sldMkLst>
        <pc:picChg chg="mod">
          <ac:chgData name="Li Lixiang" userId="6104bbfcb56aea79" providerId="LiveId" clId="{1CCA740D-5DC1-4844-8AC4-1FA36A5E2D2C}" dt="2021-09-03T08:13:56.045" v="1072" actId="1076"/>
          <ac:picMkLst>
            <pc:docMk/>
            <pc:sldMk cId="1002109307" sldId="264"/>
            <ac:picMk id="7" creationId="{9C9CBAE7-BB4D-4279-997B-36DFDE17D0B6}"/>
          </ac:picMkLst>
        </pc:picChg>
      </pc:sldChg>
      <pc:sldChg chg="del">
        <pc:chgData name="Li Lixiang" userId="6104bbfcb56aea79" providerId="LiveId" clId="{1CCA740D-5DC1-4844-8AC4-1FA36A5E2D2C}" dt="2021-09-03T08:47:29.391" v="1298" actId="47"/>
        <pc:sldMkLst>
          <pc:docMk/>
          <pc:sldMk cId="3684619059" sldId="265"/>
        </pc:sldMkLst>
      </pc:sldChg>
      <pc:sldChg chg="del">
        <pc:chgData name="Li Lixiang" userId="6104bbfcb56aea79" providerId="LiveId" clId="{1CCA740D-5DC1-4844-8AC4-1FA36A5E2D2C}" dt="2021-09-03T08:47:30.582" v="1299" actId="47"/>
        <pc:sldMkLst>
          <pc:docMk/>
          <pc:sldMk cId="3221177523" sldId="266"/>
        </pc:sldMkLst>
      </pc:sldChg>
      <pc:sldChg chg="del">
        <pc:chgData name="Li Lixiang" userId="6104bbfcb56aea79" providerId="LiveId" clId="{1CCA740D-5DC1-4844-8AC4-1FA36A5E2D2C}" dt="2021-09-03T08:47:32.176" v="1301" actId="47"/>
        <pc:sldMkLst>
          <pc:docMk/>
          <pc:sldMk cId="447955575" sldId="267"/>
        </pc:sldMkLst>
      </pc:sldChg>
      <pc:sldChg chg="del">
        <pc:chgData name="Li Lixiang" userId="6104bbfcb56aea79" providerId="LiveId" clId="{1CCA740D-5DC1-4844-8AC4-1FA36A5E2D2C}" dt="2021-09-03T08:47:35.738" v="1304" actId="47"/>
        <pc:sldMkLst>
          <pc:docMk/>
          <pc:sldMk cId="3325377252" sldId="269"/>
        </pc:sldMkLst>
      </pc:sldChg>
      <pc:sldChg chg="del">
        <pc:chgData name="Li Lixiang" userId="6104bbfcb56aea79" providerId="LiveId" clId="{1CCA740D-5DC1-4844-8AC4-1FA36A5E2D2C}" dt="2021-09-03T08:47:39.747" v="1307" actId="47"/>
        <pc:sldMkLst>
          <pc:docMk/>
          <pc:sldMk cId="3896331203" sldId="271"/>
        </pc:sldMkLst>
      </pc:sldChg>
      <pc:sldChg chg="del">
        <pc:chgData name="Li Lixiang" userId="6104bbfcb56aea79" providerId="LiveId" clId="{1CCA740D-5DC1-4844-8AC4-1FA36A5E2D2C}" dt="2021-09-03T08:47:36.365" v="1305" actId="47"/>
        <pc:sldMkLst>
          <pc:docMk/>
          <pc:sldMk cId="3979237761" sldId="272"/>
        </pc:sldMkLst>
      </pc:sldChg>
      <pc:sldChg chg="del">
        <pc:chgData name="Li Lixiang" userId="6104bbfcb56aea79" providerId="LiveId" clId="{1CCA740D-5DC1-4844-8AC4-1FA36A5E2D2C}" dt="2021-09-03T08:47:38.699" v="1306" actId="47"/>
        <pc:sldMkLst>
          <pc:docMk/>
          <pc:sldMk cId="3803932970" sldId="273"/>
        </pc:sldMkLst>
      </pc:sldChg>
      <pc:sldChg chg="del">
        <pc:chgData name="Li Lixiang" userId="6104bbfcb56aea79" providerId="LiveId" clId="{1CCA740D-5DC1-4844-8AC4-1FA36A5E2D2C}" dt="2021-09-03T08:47:40.856" v="1308" actId="47"/>
        <pc:sldMkLst>
          <pc:docMk/>
          <pc:sldMk cId="3858086840" sldId="275"/>
        </pc:sldMkLst>
      </pc:sldChg>
      <pc:sldChg chg="addSp delSp modSp mod">
        <pc:chgData name="Li Lixiang" userId="6104bbfcb56aea79" providerId="LiveId" clId="{1CCA740D-5DC1-4844-8AC4-1FA36A5E2D2C}" dt="2021-09-03T08:14:36.768" v="1079" actId="14100"/>
        <pc:sldMkLst>
          <pc:docMk/>
          <pc:sldMk cId="285818922" sldId="276"/>
        </pc:sldMkLst>
        <pc:spChg chg="mod">
          <ac:chgData name="Li Lixiang" userId="6104bbfcb56aea79" providerId="LiveId" clId="{1CCA740D-5DC1-4844-8AC4-1FA36A5E2D2C}" dt="2021-09-03T08:11:19.216" v="800" actId="1076"/>
          <ac:spMkLst>
            <pc:docMk/>
            <pc:sldMk cId="285818922" sldId="276"/>
            <ac:spMk id="2" creationId="{477E8C87-54FB-4292-8444-21E2C7627A56}"/>
          </ac:spMkLst>
        </pc:spChg>
        <pc:spChg chg="mod">
          <ac:chgData name="Li Lixiang" userId="6104bbfcb56aea79" providerId="LiveId" clId="{1CCA740D-5DC1-4844-8AC4-1FA36A5E2D2C}" dt="2021-09-03T08:13:09.975" v="1067" actId="20577"/>
          <ac:spMkLst>
            <pc:docMk/>
            <pc:sldMk cId="285818922" sldId="276"/>
            <ac:spMk id="3" creationId="{7C298690-2FA3-4AA2-BEA2-9514435CD3F0}"/>
          </ac:spMkLst>
        </pc:spChg>
        <pc:spChg chg="add mod">
          <ac:chgData name="Li Lixiang" userId="6104bbfcb56aea79" providerId="LiveId" clId="{1CCA740D-5DC1-4844-8AC4-1FA36A5E2D2C}" dt="2021-09-03T08:14:36.768" v="1079" actId="14100"/>
          <ac:spMkLst>
            <pc:docMk/>
            <pc:sldMk cId="285818922" sldId="276"/>
            <ac:spMk id="4" creationId="{0466A948-699D-4A2D-A8BD-F540625ED2D8}"/>
          </ac:spMkLst>
        </pc:spChg>
        <pc:spChg chg="del">
          <ac:chgData name="Li Lixiang" userId="6104bbfcb56aea79" providerId="LiveId" clId="{1CCA740D-5DC1-4844-8AC4-1FA36A5E2D2C}" dt="2021-09-03T08:11:04.980" v="792" actId="478"/>
          <ac:spMkLst>
            <pc:docMk/>
            <pc:sldMk cId="285818922" sldId="276"/>
            <ac:spMk id="9" creationId="{9D71787D-EC4A-47C4-920C-CA2B0D5BB653}"/>
          </ac:spMkLst>
        </pc:spChg>
        <pc:spChg chg="del">
          <ac:chgData name="Li Lixiang" userId="6104bbfcb56aea79" providerId="LiveId" clId="{1CCA740D-5DC1-4844-8AC4-1FA36A5E2D2C}" dt="2021-09-03T08:11:03.514" v="791" actId="478"/>
          <ac:spMkLst>
            <pc:docMk/>
            <pc:sldMk cId="285818922" sldId="276"/>
            <ac:spMk id="14" creationId="{3800B569-2778-4E2C-A69A-1CBDCCF39056}"/>
          </ac:spMkLst>
        </pc:spChg>
        <pc:picChg chg="add mod">
          <ac:chgData name="Li Lixiang" userId="6104bbfcb56aea79" providerId="LiveId" clId="{1CCA740D-5DC1-4844-8AC4-1FA36A5E2D2C}" dt="2021-09-03T08:11:13.497" v="798" actId="1076"/>
          <ac:picMkLst>
            <pc:docMk/>
            <pc:sldMk cId="285818922" sldId="276"/>
            <ac:picMk id="7" creationId="{43099531-8835-45C9-BD09-2E370F763302}"/>
          </ac:picMkLst>
        </pc:picChg>
        <pc:picChg chg="del mod">
          <ac:chgData name="Li Lixiang" userId="6104bbfcb56aea79" providerId="LiveId" clId="{1CCA740D-5DC1-4844-8AC4-1FA36A5E2D2C}" dt="2021-09-03T08:11:05.585" v="794" actId="478"/>
          <ac:picMkLst>
            <pc:docMk/>
            <pc:sldMk cId="285818922" sldId="276"/>
            <ac:picMk id="13" creationId="{66F2942C-D1A1-4D69-8523-AEFE9D6DDE3E}"/>
          </ac:picMkLst>
        </pc:picChg>
      </pc:sldChg>
      <pc:sldChg chg="addSp delSp modSp mod">
        <pc:chgData name="Li Lixiang" userId="6104bbfcb56aea79" providerId="LiveId" clId="{1CCA740D-5DC1-4844-8AC4-1FA36A5E2D2C}" dt="2021-09-04T10:45:22.543" v="4287" actId="20577"/>
        <pc:sldMkLst>
          <pc:docMk/>
          <pc:sldMk cId="3827001385" sldId="277"/>
        </pc:sldMkLst>
        <pc:spChg chg="mod">
          <ac:chgData name="Li Lixiang" userId="6104bbfcb56aea79" providerId="LiveId" clId="{1CCA740D-5DC1-4844-8AC4-1FA36A5E2D2C}" dt="2021-09-04T10:45:22.543" v="4287" actId="20577"/>
          <ac:spMkLst>
            <pc:docMk/>
            <pc:sldMk cId="3827001385" sldId="277"/>
            <ac:spMk id="2" creationId="{5A817F65-0249-4813-916F-D22CF5F41D8C}"/>
          </ac:spMkLst>
        </pc:spChg>
        <pc:spChg chg="del">
          <ac:chgData name="Li Lixiang" userId="6104bbfcb56aea79" providerId="LiveId" clId="{1CCA740D-5DC1-4844-8AC4-1FA36A5E2D2C}" dt="2021-09-03T08:17:19.792" v="1280" actId="478"/>
          <ac:spMkLst>
            <pc:docMk/>
            <pc:sldMk cId="3827001385" sldId="277"/>
            <ac:spMk id="3" creationId="{588B000C-CCD7-42E0-A4A2-DB893ED55A0D}"/>
          </ac:spMkLst>
        </pc:spChg>
        <pc:spChg chg="add del mod">
          <ac:chgData name="Li Lixiang" userId="6104bbfcb56aea79" providerId="LiveId" clId="{1CCA740D-5DC1-4844-8AC4-1FA36A5E2D2C}" dt="2021-09-03T08:17:21.619" v="1281" actId="478"/>
          <ac:spMkLst>
            <pc:docMk/>
            <pc:sldMk cId="3827001385" sldId="277"/>
            <ac:spMk id="5" creationId="{8F3E21D0-2936-43B9-9F74-C1F57DC52F3C}"/>
          </ac:spMkLst>
        </pc:spChg>
        <pc:spChg chg="del">
          <ac:chgData name="Li Lixiang" userId="6104bbfcb56aea79" providerId="LiveId" clId="{1CCA740D-5DC1-4844-8AC4-1FA36A5E2D2C}" dt="2021-09-03T08:17:06.583" v="1235" actId="478"/>
          <ac:spMkLst>
            <pc:docMk/>
            <pc:sldMk cId="3827001385" sldId="277"/>
            <ac:spMk id="8" creationId="{076DB2EA-234A-41A0-AF45-3310D92841B3}"/>
          </ac:spMkLst>
        </pc:spChg>
        <pc:spChg chg="del">
          <ac:chgData name="Li Lixiang" userId="6104bbfcb56aea79" providerId="LiveId" clId="{1CCA740D-5DC1-4844-8AC4-1FA36A5E2D2C}" dt="2021-09-03T08:17:23.282" v="1282" actId="478"/>
          <ac:spMkLst>
            <pc:docMk/>
            <pc:sldMk cId="3827001385" sldId="277"/>
            <ac:spMk id="9" creationId="{42BB440C-0A31-41F0-BE88-BD347176B35B}"/>
          </ac:spMkLst>
        </pc:spChg>
        <pc:spChg chg="del">
          <ac:chgData name="Li Lixiang" userId="6104bbfcb56aea79" providerId="LiveId" clId="{1CCA740D-5DC1-4844-8AC4-1FA36A5E2D2C}" dt="2021-09-03T08:17:23.282" v="1282" actId="478"/>
          <ac:spMkLst>
            <pc:docMk/>
            <pc:sldMk cId="3827001385" sldId="277"/>
            <ac:spMk id="10" creationId="{66F2ECCE-F3FD-4B30-966B-7E9CE5773520}"/>
          </ac:spMkLst>
        </pc:spChg>
        <pc:spChg chg="del">
          <ac:chgData name="Li Lixiang" userId="6104bbfcb56aea79" providerId="LiveId" clId="{1CCA740D-5DC1-4844-8AC4-1FA36A5E2D2C}" dt="2021-09-03T08:17:23.282" v="1282" actId="478"/>
          <ac:spMkLst>
            <pc:docMk/>
            <pc:sldMk cId="3827001385" sldId="277"/>
            <ac:spMk id="11" creationId="{D008E7D6-E28C-4CD9-B94B-FE146FBED43F}"/>
          </ac:spMkLst>
        </pc:spChg>
        <pc:spChg chg="add mod">
          <ac:chgData name="Li Lixiang" userId="6104bbfcb56aea79" providerId="LiveId" clId="{1CCA740D-5DC1-4844-8AC4-1FA36A5E2D2C}" dt="2021-09-03T08:18:40.556" v="1293" actId="1038"/>
          <ac:spMkLst>
            <pc:docMk/>
            <pc:sldMk cId="3827001385" sldId="277"/>
            <ac:spMk id="13" creationId="{F7B99B1B-43C0-4F09-ADD4-9100C9E6EB84}"/>
          </ac:spMkLst>
        </pc:spChg>
        <pc:picChg chg="del">
          <ac:chgData name="Li Lixiang" userId="6104bbfcb56aea79" providerId="LiveId" clId="{1CCA740D-5DC1-4844-8AC4-1FA36A5E2D2C}" dt="2021-09-03T08:17:17.219" v="1279" actId="478"/>
          <ac:picMkLst>
            <pc:docMk/>
            <pc:sldMk cId="3827001385" sldId="277"/>
            <ac:picMk id="6" creationId="{CD4345AA-E7BC-464E-9275-C95392AB0FFA}"/>
          </ac:picMkLst>
        </pc:picChg>
        <pc:picChg chg="add mod">
          <ac:chgData name="Li Lixiang" userId="6104bbfcb56aea79" providerId="LiveId" clId="{1CCA740D-5DC1-4844-8AC4-1FA36A5E2D2C}" dt="2021-09-03T08:18:19.258" v="1284" actId="1076"/>
          <ac:picMkLst>
            <pc:docMk/>
            <pc:sldMk cId="3827001385" sldId="277"/>
            <ac:picMk id="12" creationId="{5803A05E-309F-42F9-B192-3F18FE9B5140}"/>
          </ac:picMkLst>
        </pc:picChg>
        <pc:picChg chg="add mod">
          <ac:chgData name="Li Lixiang" userId="6104bbfcb56aea79" providerId="LiveId" clId="{1CCA740D-5DC1-4844-8AC4-1FA36A5E2D2C}" dt="2021-09-03T08:19:40.916" v="1295" actId="1076"/>
          <ac:picMkLst>
            <pc:docMk/>
            <pc:sldMk cId="3827001385" sldId="277"/>
            <ac:picMk id="15" creationId="{9DEA72EA-E780-494E-8007-33BF45752592}"/>
          </ac:picMkLst>
        </pc:picChg>
        <pc:cxnChg chg="add">
          <ac:chgData name="Li Lixiang" userId="6104bbfcb56aea79" providerId="LiveId" clId="{1CCA740D-5DC1-4844-8AC4-1FA36A5E2D2C}" dt="2021-09-03T08:20:04.833" v="1296" actId="11529"/>
          <ac:cxnSpMkLst>
            <pc:docMk/>
            <pc:sldMk cId="3827001385" sldId="277"/>
            <ac:cxnSpMk id="17" creationId="{05A4793D-1B72-4ABD-A204-BFD21CFA4C19}"/>
          </ac:cxnSpMkLst>
        </pc:cxnChg>
      </pc:sldChg>
      <pc:sldChg chg="del">
        <pc:chgData name="Li Lixiang" userId="6104bbfcb56aea79" providerId="LiveId" clId="{1CCA740D-5DC1-4844-8AC4-1FA36A5E2D2C}" dt="2021-09-03T08:47:31.251" v="1300" actId="47"/>
        <pc:sldMkLst>
          <pc:docMk/>
          <pc:sldMk cId="2803815402" sldId="278"/>
        </pc:sldMkLst>
      </pc:sldChg>
      <pc:sldChg chg="del">
        <pc:chgData name="Li Lixiang" userId="6104bbfcb56aea79" providerId="LiveId" clId="{1CCA740D-5DC1-4844-8AC4-1FA36A5E2D2C}" dt="2021-09-03T08:47:41.798" v="1309" actId="47"/>
        <pc:sldMkLst>
          <pc:docMk/>
          <pc:sldMk cId="1661082993" sldId="279"/>
        </pc:sldMkLst>
      </pc:sldChg>
      <pc:sldChg chg="del">
        <pc:chgData name="Li Lixiang" userId="6104bbfcb56aea79" providerId="LiveId" clId="{1CCA740D-5DC1-4844-8AC4-1FA36A5E2D2C}" dt="2021-09-03T08:47:42.678" v="1310" actId="47"/>
        <pc:sldMkLst>
          <pc:docMk/>
          <pc:sldMk cId="3408627816" sldId="280"/>
        </pc:sldMkLst>
      </pc:sldChg>
      <pc:sldChg chg="del">
        <pc:chgData name="Li Lixiang" userId="6104bbfcb56aea79" providerId="LiveId" clId="{1CCA740D-5DC1-4844-8AC4-1FA36A5E2D2C}" dt="2021-09-03T08:47:46.148" v="1311" actId="47"/>
        <pc:sldMkLst>
          <pc:docMk/>
          <pc:sldMk cId="2749777475" sldId="281"/>
        </pc:sldMkLst>
      </pc:sldChg>
      <pc:sldChg chg="del">
        <pc:chgData name="Li Lixiang" userId="6104bbfcb56aea79" providerId="LiveId" clId="{1CCA740D-5DC1-4844-8AC4-1FA36A5E2D2C}" dt="2021-09-03T08:47:33.051" v="1302" actId="47"/>
        <pc:sldMkLst>
          <pc:docMk/>
          <pc:sldMk cId="1126615498" sldId="282"/>
        </pc:sldMkLst>
      </pc:sldChg>
      <pc:sldChg chg="del">
        <pc:chgData name="Li Lixiang" userId="6104bbfcb56aea79" providerId="LiveId" clId="{1CCA740D-5DC1-4844-8AC4-1FA36A5E2D2C}" dt="2021-09-03T08:47:33.926" v="1303" actId="47"/>
        <pc:sldMkLst>
          <pc:docMk/>
          <pc:sldMk cId="1866813330" sldId="283"/>
        </pc:sldMkLst>
      </pc:sldChg>
      <pc:sldChg chg="delSp modSp add mod">
        <pc:chgData name="Li Lixiang" userId="6104bbfcb56aea79" providerId="LiveId" clId="{1CCA740D-5DC1-4844-8AC4-1FA36A5E2D2C}" dt="2021-09-03T08:11:33.325" v="803" actId="1076"/>
        <pc:sldMkLst>
          <pc:docMk/>
          <pc:sldMk cId="3320987705" sldId="284"/>
        </pc:sldMkLst>
        <pc:spChg chg="mod">
          <ac:chgData name="Li Lixiang" userId="6104bbfcb56aea79" providerId="LiveId" clId="{1CCA740D-5DC1-4844-8AC4-1FA36A5E2D2C}" dt="2021-09-03T08:08:57.843" v="255" actId="20577"/>
          <ac:spMkLst>
            <pc:docMk/>
            <pc:sldMk cId="3320987705" sldId="284"/>
            <ac:spMk id="3" creationId="{588B000C-CCD7-42E0-A4A2-DB893ED55A0D}"/>
          </ac:spMkLst>
        </pc:spChg>
        <pc:picChg chg="mod">
          <ac:chgData name="Li Lixiang" userId="6104bbfcb56aea79" providerId="LiveId" clId="{1CCA740D-5DC1-4844-8AC4-1FA36A5E2D2C}" dt="2021-09-03T08:11:33.325" v="803" actId="1076"/>
          <ac:picMkLst>
            <pc:docMk/>
            <pc:sldMk cId="3320987705" sldId="284"/>
            <ac:picMk id="5" creationId="{58587CF6-24D6-466D-B053-3CC92A75CE73}"/>
          </ac:picMkLst>
        </pc:picChg>
        <pc:picChg chg="del mod">
          <ac:chgData name="Li Lixiang" userId="6104bbfcb56aea79" providerId="LiveId" clId="{1CCA740D-5DC1-4844-8AC4-1FA36A5E2D2C}" dt="2021-09-03T08:09:00.581" v="256" actId="21"/>
          <ac:picMkLst>
            <pc:docMk/>
            <pc:sldMk cId="3320987705" sldId="284"/>
            <ac:picMk id="9" creationId="{9AE3EBB5-DB7B-45DC-97FA-1A24431E0A83}"/>
          </ac:picMkLst>
        </pc:picChg>
        <pc:picChg chg="del mod">
          <ac:chgData name="Li Lixiang" userId="6104bbfcb56aea79" providerId="LiveId" clId="{1CCA740D-5DC1-4844-8AC4-1FA36A5E2D2C}" dt="2021-09-03T08:11:08.328" v="795" actId="21"/>
          <ac:picMkLst>
            <pc:docMk/>
            <pc:sldMk cId="3320987705" sldId="284"/>
            <ac:picMk id="11" creationId="{E4AFCBF5-911B-43E3-9247-E62F7350D598}"/>
          </ac:picMkLst>
        </pc:picChg>
      </pc:sldChg>
      <pc:sldChg chg="addSp delSp modSp new mod">
        <pc:chgData name="Li Lixiang" userId="6104bbfcb56aea79" providerId="LiveId" clId="{1CCA740D-5DC1-4844-8AC4-1FA36A5E2D2C}" dt="2021-09-04T10:47:22.627" v="4521" actId="20577"/>
        <pc:sldMkLst>
          <pc:docMk/>
          <pc:sldMk cId="3481464005" sldId="285"/>
        </pc:sldMkLst>
        <pc:spChg chg="mod">
          <ac:chgData name="Li Lixiang" userId="6104bbfcb56aea79" providerId="LiveId" clId="{1CCA740D-5DC1-4844-8AC4-1FA36A5E2D2C}" dt="2021-09-04T10:47:22.627" v="4521" actId="20577"/>
          <ac:spMkLst>
            <pc:docMk/>
            <pc:sldMk cId="3481464005" sldId="285"/>
            <ac:spMk id="2" creationId="{E9F3290A-A9F6-46D5-AD44-DA7C389D85A0}"/>
          </ac:spMkLst>
        </pc:spChg>
        <pc:spChg chg="del">
          <ac:chgData name="Li Lixiang" userId="6104bbfcb56aea79" providerId="LiveId" clId="{1CCA740D-5DC1-4844-8AC4-1FA36A5E2D2C}" dt="2021-09-03T23:49:28.621" v="1357" actId="22"/>
          <ac:spMkLst>
            <pc:docMk/>
            <pc:sldMk cId="3481464005" sldId="285"/>
            <ac:spMk id="3" creationId="{F92783E3-82E6-4D8F-AB9A-A6D5A9A6A4B8}"/>
          </ac:spMkLst>
        </pc:spChg>
        <pc:spChg chg="add del mod">
          <ac:chgData name="Li Lixiang" userId="6104bbfcb56aea79" providerId="LiveId" clId="{1CCA740D-5DC1-4844-8AC4-1FA36A5E2D2C}" dt="2021-09-04T00:32:37.045" v="1691" actId="478"/>
          <ac:spMkLst>
            <pc:docMk/>
            <pc:sldMk cId="3481464005" sldId="285"/>
            <ac:spMk id="7" creationId="{740FA0C3-9A8C-496A-AD89-CE5A5571CE52}"/>
          </ac:spMkLst>
        </pc:spChg>
        <pc:spChg chg="add mod">
          <ac:chgData name="Li Lixiang" userId="6104bbfcb56aea79" providerId="LiveId" clId="{1CCA740D-5DC1-4844-8AC4-1FA36A5E2D2C}" dt="2021-09-04T00:38:52.941" v="1805" actId="20577"/>
          <ac:spMkLst>
            <pc:docMk/>
            <pc:sldMk cId="3481464005" sldId="285"/>
            <ac:spMk id="14" creationId="{0F3776E9-4B63-4D11-B984-705858999F50}"/>
          </ac:spMkLst>
        </pc:spChg>
        <pc:picChg chg="add del mod ord">
          <ac:chgData name="Li Lixiang" userId="6104bbfcb56aea79" providerId="LiveId" clId="{1CCA740D-5DC1-4844-8AC4-1FA36A5E2D2C}" dt="2021-09-04T00:32:34.298" v="1690" actId="478"/>
          <ac:picMkLst>
            <pc:docMk/>
            <pc:sldMk cId="3481464005" sldId="285"/>
            <ac:picMk id="5" creationId="{365FD7A6-9AD5-4748-975E-F61475B0AD73}"/>
          </ac:picMkLst>
        </pc:picChg>
        <pc:picChg chg="add del mod">
          <ac:chgData name="Li Lixiang" userId="6104bbfcb56aea79" providerId="LiveId" clId="{1CCA740D-5DC1-4844-8AC4-1FA36A5E2D2C}" dt="2021-09-04T00:36:41.267" v="1694" actId="478"/>
          <ac:picMkLst>
            <pc:docMk/>
            <pc:sldMk cId="3481464005" sldId="285"/>
            <ac:picMk id="9" creationId="{F9F355A7-45BE-44BC-8704-D6A93CEA5E92}"/>
          </ac:picMkLst>
        </pc:picChg>
        <pc:picChg chg="add del mod">
          <ac:chgData name="Li Lixiang" userId="6104bbfcb56aea79" providerId="LiveId" clId="{1CCA740D-5DC1-4844-8AC4-1FA36A5E2D2C}" dt="2021-09-04T00:38:41.610" v="1788" actId="478"/>
          <ac:picMkLst>
            <pc:docMk/>
            <pc:sldMk cId="3481464005" sldId="285"/>
            <ac:picMk id="11" creationId="{05304225-71D8-4F90-B215-5C605E04DCDB}"/>
          </ac:picMkLst>
        </pc:picChg>
        <pc:picChg chg="add mod">
          <ac:chgData name="Li Lixiang" userId="6104bbfcb56aea79" providerId="LiveId" clId="{1CCA740D-5DC1-4844-8AC4-1FA36A5E2D2C}" dt="2021-09-04T00:37:34.622" v="1702" actId="1076"/>
          <ac:picMkLst>
            <pc:docMk/>
            <pc:sldMk cId="3481464005" sldId="285"/>
            <ac:picMk id="13" creationId="{2ADC57DD-95CE-44EE-AB30-D8BC821CDB40}"/>
          </ac:picMkLst>
        </pc:picChg>
        <pc:picChg chg="add mod">
          <ac:chgData name="Li Lixiang" userId="6104bbfcb56aea79" providerId="LiveId" clId="{1CCA740D-5DC1-4844-8AC4-1FA36A5E2D2C}" dt="2021-09-04T00:38:45.867" v="1790" actId="1076"/>
          <ac:picMkLst>
            <pc:docMk/>
            <pc:sldMk cId="3481464005" sldId="285"/>
            <ac:picMk id="16" creationId="{A9A48E0B-5D9B-4F91-BCDD-C67AF42215DB}"/>
          </ac:picMkLst>
        </pc:picChg>
      </pc:sldChg>
      <pc:sldChg chg="addSp delSp modSp new mod ord">
        <pc:chgData name="Li Lixiang" userId="6104bbfcb56aea79" providerId="LiveId" clId="{1CCA740D-5DC1-4844-8AC4-1FA36A5E2D2C}" dt="2021-09-04T10:53:07.323" v="4744" actId="732"/>
        <pc:sldMkLst>
          <pc:docMk/>
          <pc:sldMk cId="4217966447" sldId="286"/>
        </pc:sldMkLst>
        <pc:spChg chg="mod">
          <ac:chgData name="Li Lixiang" userId="6104bbfcb56aea79" providerId="LiveId" clId="{1CCA740D-5DC1-4844-8AC4-1FA36A5E2D2C}" dt="2021-09-03T23:55:21.238" v="1416" actId="20577"/>
          <ac:spMkLst>
            <pc:docMk/>
            <pc:sldMk cId="4217966447" sldId="286"/>
            <ac:spMk id="2" creationId="{265FFBC7-A7EB-4773-B540-BA9313C9D35E}"/>
          </ac:spMkLst>
        </pc:spChg>
        <pc:spChg chg="del">
          <ac:chgData name="Li Lixiang" userId="6104bbfcb56aea79" providerId="LiveId" clId="{1CCA740D-5DC1-4844-8AC4-1FA36A5E2D2C}" dt="2021-09-03T23:55:42.487" v="1417" actId="22"/>
          <ac:spMkLst>
            <pc:docMk/>
            <pc:sldMk cId="4217966447" sldId="286"/>
            <ac:spMk id="3" creationId="{7974EA0C-48D2-40BB-AD92-71947E871D0C}"/>
          </ac:spMkLst>
        </pc:spChg>
        <pc:spChg chg="add del mod">
          <ac:chgData name="Li Lixiang" userId="6104bbfcb56aea79" providerId="LiveId" clId="{1CCA740D-5DC1-4844-8AC4-1FA36A5E2D2C}" dt="2021-09-04T00:03:56.723" v="1421" actId="22"/>
          <ac:spMkLst>
            <pc:docMk/>
            <pc:sldMk cId="4217966447" sldId="286"/>
            <ac:spMk id="7" creationId="{AB40EB10-B7ED-47DC-9DAA-B14E208B2650}"/>
          </ac:spMkLst>
        </pc:spChg>
        <pc:spChg chg="add del mod">
          <ac:chgData name="Li Lixiang" userId="6104bbfcb56aea79" providerId="LiveId" clId="{1CCA740D-5DC1-4844-8AC4-1FA36A5E2D2C}" dt="2021-09-04T00:41:11.859" v="1809" actId="478"/>
          <ac:spMkLst>
            <pc:docMk/>
            <pc:sldMk cId="4217966447" sldId="286"/>
            <ac:spMk id="11" creationId="{0605E1E4-6E08-4D12-936B-E1B2B6B94F21}"/>
          </ac:spMkLst>
        </pc:spChg>
        <pc:picChg chg="add mod modCrop">
          <ac:chgData name="Li Lixiang" userId="6104bbfcb56aea79" providerId="LiveId" clId="{1CCA740D-5DC1-4844-8AC4-1FA36A5E2D2C}" dt="2021-09-04T10:53:07.323" v="4744" actId="732"/>
          <ac:picMkLst>
            <pc:docMk/>
            <pc:sldMk cId="4217966447" sldId="286"/>
            <ac:picMk id="4" creationId="{0F7D3DBB-083A-4195-81BE-33DBA0666704}"/>
          </ac:picMkLst>
        </pc:picChg>
        <pc:picChg chg="add del mod ord">
          <ac:chgData name="Li Lixiang" userId="6104bbfcb56aea79" providerId="LiveId" clId="{1CCA740D-5DC1-4844-8AC4-1FA36A5E2D2C}" dt="2021-09-04T00:03:37.144" v="1420" actId="478"/>
          <ac:picMkLst>
            <pc:docMk/>
            <pc:sldMk cId="4217966447" sldId="286"/>
            <ac:picMk id="5" creationId="{579673FA-2AE9-4D6E-8D6B-C262390C890B}"/>
          </ac:picMkLst>
        </pc:picChg>
        <pc:picChg chg="add del mod ord">
          <ac:chgData name="Li Lixiang" userId="6104bbfcb56aea79" providerId="LiveId" clId="{1CCA740D-5DC1-4844-8AC4-1FA36A5E2D2C}" dt="2021-09-04T00:41:05.452" v="1807" actId="478"/>
          <ac:picMkLst>
            <pc:docMk/>
            <pc:sldMk cId="4217966447" sldId="286"/>
            <ac:picMk id="9" creationId="{67AF0B08-18E2-4EDF-9057-6E2B822A0C35}"/>
          </ac:picMkLst>
        </pc:picChg>
        <pc:picChg chg="add del mod">
          <ac:chgData name="Li Lixiang" userId="6104bbfcb56aea79" providerId="LiveId" clId="{1CCA740D-5DC1-4844-8AC4-1FA36A5E2D2C}" dt="2021-09-04T02:37:07.854" v="2771" actId="478"/>
          <ac:picMkLst>
            <pc:docMk/>
            <pc:sldMk cId="4217966447" sldId="286"/>
            <ac:picMk id="13" creationId="{4DF2B399-B5E6-4C12-8819-7D866C1CEEF3}"/>
          </ac:picMkLst>
        </pc:picChg>
        <pc:picChg chg="add del mod">
          <ac:chgData name="Li Lixiang" userId="6104bbfcb56aea79" providerId="LiveId" clId="{1CCA740D-5DC1-4844-8AC4-1FA36A5E2D2C}" dt="2021-09-04T02:37:13.582" v="2774" actId="478"/>
          <ac:picMkLst>
            <pc:docMk/>
            <pc:sldMk cId="4217966447" sldId="286"/>
            <ac:picMk id="15" creationId="{76C6291A-A4DF-4A65-A8F1-3FB384BA0E95}"/>
          </ac:picMkLst>
        </pc:picChg>
        <pc:picChg chg="add del mod">
          <ac:chgData name="Li Lixiang" userId="6104bbfcb56aea79" providerId="LiveId" clId="{1CCA740D-5DC1-4844-8AC4-1FA36A5E2D2C}" dt="2021-09-04T03:22:56.506" v="3019" actId="478"/>
          <ac:picMkLst>
            <pc:docMk/>
            <pc:sldMk cId="4217966447" sldId="286"/>
            <ac:picMk id="17" creationId="{1F1A6AA6-5489-4960-85D5-8EA6F1EBBDB3}"/>
          </ac:picMkLst>
        </pc:picChg>
        <pc:picChg chg="add del">
          <ac:chgData name="Li Lixiang" userId="6104bbfcb56aea79" providerId="LiveId" clId="{1CCA740D-5DC1-4844-8AC4-1FA36A5E2D2C}" dt="2021-09-04T10:49:47.792" v="4699" actId="478"/>
          <ac:picMkLst>
            <pc:docMk/>
            <pc:sldMk cId="4217966447" sldId="286"/>
            <ac:picMk id="19" creationId="{917A0D38-9E51-4065-8093-77A56D9405B8}"/>
          </ac:picMkLst>
        </pc:picChg>
      </pc:sldChg>
      <pc:sldChg chg="addSp delSp modSp new mod ord">
        <pc:chgData name="Li Lixiang" userId="6104bbfcb56aea79" providerId="LiveId" clId="{1CCA740D-5DC1-4844-8AC4-1FA36A5E2D2C}" dt="2021-09-04T10:50:47.127" v="4703"/>
        <pc:sldMkLst>
          <pc:docMk/>
          <pc:sldMk cId="920427144" sldId="287"/>
        </pc:sldMkLst>
        <pc:spChg chg="mod">
          <ac:chgData name="Li Lixiang" userId="6104bbfcb56aea79" providerId="LiveId" clId="{1CCA740D-5DC1-4844-8AC4-1FA36A5E2D2C}" dt="2021-09-04T00:04:32.560" v="1458" actId="20577"/>
          <ac:spMkLst>
            <pc:docMk/>
            <pc:sldMk cId="920427144" sldId="287"/>
            <ac:spMk id="2" creationId="{E81D4E09-778A-4FC9-B7AA-9C270407624B}"/>
          </ac:spMkLst>
        </pc:spChg>
        <pc:spChg chg="del">
          <ac:chgData name="Li Lixiang" userId="6104bbfcb56aea79" providerId="LiveId" clId="{1CCA740D-5DC1-4844-8AC4-1FA36A5E2D2C}" dt="2021-09-04T00:04:55.548" v="1459" actId="22"/>
          <ac:spMkLst>
            <pc:docMk/>
            <pc:sldMk cId="920427144" sldId="287"/>
            <ac:spMk id="3" creationId="{B49AF457-CE1F-4F07-9BED-9B402D75EA49}"/>
          </ac:spMkLst>
        </pc:spChg>
        <pc:picChg chg="add mod ord">
          <ac:chgData name="Li Lixiang" userId="6104bbfcb56aea79" providerId="LiveId" clId="{1CCA740D-5DC1-4844-8AC4-1FA36A5E2D2C}" dt="2021-09-04T00:04:57.712" v="1460" actId="1076"/>
          <ac:picMkLst>
            <pc:docMk/>
            <pc:sldMk cId="920427144" sldId="287"/>
            <ac:picMk id="5" creationId="{D94D478C-CDA4-48AB-9611-1D552BDBBF8C}"/>
          </ac:picMkLst>
        </pc:picChg>
      </pc:sldChg>
      <pc:sldChg chg="addSp delSp modSp new mod">
        <pc:chgData name="Li Lixiang" userId="6104bbfcb56aea79" providerId="LiveId" clId="{1CCA740D-5DC1-4844-8AC4-1FA36A5E2D2C}" dt="2021-09-04T00:12:34.333" v="1481" actId="14100"/>
        <pc:sldMkLst>
          <pc:docMk/>
          <pc:sldMk cId="1934451162" sldId="288"/>
        </pc:sldMkLst>
        <pc:spChg chg="mod">
          <ac:chgData name="Li Lixiang" userId="6104bbfcb56aea79" providerId="LiveId" clId="{1CCA740D-5DC1-4844-8AC4-1FA36A5E2D2C}" dt="2021-09-04T00:05:10.706" v="1474" actId="20577"/>
          <ac:spMkLst>
            <pc:docMk/>
            <pc:sldMk cId="1934451162" sldId="288"/>
            <ac:spMk id="2" creationId="{2B678AA1-2FC2-4332-A550-0C6C9126E602}"/>
          </ac:spMkLst>
        </pc:spChg>
        <pc:spChg chg="del">
          <ac:chgData name="Li Lixiang" userId="6104bbfcb56aea79" providerId="LiveId" clId="{1CCA740D-5DC1-4844-8AC4-1FA36A5E2D2C}" dt="2021-09-04T00:12:09.942" v="1477" actId="478"/>
          <ac:spMkLst>
            <pc:docMk/>
            <pc:sldMk cId="1934451162" sldId="288"/>
            <ac:spMk id="3" creationId="{2626AFC1-5104-4912-AC7D-3A93D7754225}"/>
          </ac:spMkLst>
        </pc:spChg>
        <pc:spChg chg="add mod">
          <ac:chgData name="Li Lixiang" userId="6104bbfcb56aea79" providerId="LiveId" clId="{1CCA740D-5DC1-4844-8AC4-1FA36A5E2D2C}" dt="2021-09-04T00:12:34.333" v="1481" actId="14100"/>
          <ac:spMkLst>
            <pc:docMk/>
            <pc:sldMk cId="1934451162" sldId="288"/>
            <ac:spMk id="6" creationId="{3670C1EF-44B0-43B4-8ED8-3DE3C8D28F84}"/>
          </ac:spMkLst>
        </pc:spChg>
        <pc:picChg chg="add mod">
          <ac:chgData name="Li Lixiang" userId="6104bbfcb56aea79" providerId="LiveId" clId="{1CCA740D-5DC1-4844-8AC4-1FA36A5E2D2C}" dt="2021-09-04T00:12:07.621" v="1476" actId="1076"/>
          <ac:picMkLst>
            <pc:docMk/>
            <pc:sldMk cId="1934451162" sldId="288"/>
            <ac:picMk id="5" creationId="{86530CBD-2FF7-4785-A101-5821294A558E}"/>
          </ac:picMkLst>
        </pc:picChg>
      </pc:sldChg>
      <pc:sldChg chg="addSp delSp modSp new mod">
        <pc:chgData name="Li Lixiang" userId="6104bbfcb56aea79" providerId="LiveId" clId="{1CCA740D-5DC1-4844-8AC4-1FA36A5E2D2C}" dt="2021-09-04T10:51:08.351" v="4708" actId="20577"/>
        <pc:sldMkLst>
          <pc:docMk/>
          <pc:sldMk cId="1596857763" sldId="289"/>
        </pc:sldMkLst>
        <pc:spChg chg="mod">
          <ac:chgData name="Li Lixiang" userId="6104bbfcb56aea79" providerId="LiveId" clId="{1CCA740D-5DC1-4844-8AC4-1FA36A5E2D2C}" dt="2021-09-04T10:51:08.351" v="4708" actId="20577"/>
          <ac:spMkLst>
            <pc:docMk/>
            <pc:sldMk cId="1596857763" sldId="289"/>
            <ac:spMk id="2" creationId="{328EA6FF-CA26-441D-8940-D0B826F0F1FE}"/>
          </ac:spMkLst>
        </pc:spChg>
        <pc:spChg chg="mod">
          <ac:chgData name="Li Lixiang" userId="6104bbfcb56aea79" providerId="LiveId" clId="{1CCA740D-5DC1-4844-8AC4-1FA36A5E2D2C}" dt="2021-09-04T00:14:21.751" v="1608" actId="14100"/>
          <ac:spMkLst>
            <pc:docMk/>
            <pc:sldMk cId="1596857763" sldId="289"/>
            <ac:spMk id="3" creationId="{F07A4DFC-47A6-4D19-A43A-748930341FEF}"/>
          </ac:spMkLst>
        </pc:spChg>
        <pc:picChg chg="add del mod">
          <ac:chgData name="Li Lixiang" userId="6104bbfcb56aea79" providerId="LiveId" clId="{1CCA740D-5DC1-4844-8AC4-1FA36A5E2D2C}" dt="2021-09-04T00:32:03.616" v="1687" actId="478"/>
          <ac:picMkLst>
            <pc:docMk/>
            <pc:sldMk cId="1596857763" sldId="289"/>
            <ac:picMk id="5" creationId="{CBBC3B78-3FC6-4EC6-95CB-1C3C5D715336}"/>
          </ac:picMkLst>
        </pc:picChg>
        <pc:picChg chg="add mod">
          <ac:chgData name="Li Lixiang" userId="6104bbfcb56aea79" providerId="LiveId" clId="{1CCA740D-5DC1-4844-8AC4-1FA36A5E2D2C}" dt="2021-09-04T00:32:06.440" v="1689" actId="1076"/>
          <ac:picMkLst>
            <pc:docMk/>
            <pc:sldMk cId="1596857763" sldId="289"/>
            <ac:picMk id="7" creationId="{365D75DE-63D0-46F0-B10B-BB7A13D9EFE0}"/>
          </ac:picMkLst>
        </pc:picChg>
      </pc:sldChg>
      <pc:sldChg chg="addSp delSp modSp new mod">
        <pc:chgData name="Li Lixiang" userId="6104bbfcb56aea79" providerId="LiveId" clId="{1CCA740D-5DC1-4844-8AC4-1FA36A5E2D2C}" dt="2021-09-04T08:45:33.873" v="3389" actId="20577"/>
        <pc:sldMkLst>
          <pc:docMk/>
          <pc:sldMk cId="1150983787" sldId="290"/>
        </pc:sldMkLst>
        <pc:spChg chg="mod">
          <ac:chgData name="Li Lixiang" userId="6104bbfcb56aea79" providerId="LiveId" clId="{1CCA740D-5DC1-4844-8AC4-1FA36A5E2D2C}" dt="2021-09-04T08:45:33.873" v="3389" actId="20577"/>
          <ac:spMkLst>
            <pc:docMk/>
            <pc:sldMk cId="1150983787" sldId="290"/>
            <ac:spMk id="2" creationId="{D9B1C52C-254D-41F1-B4D9-68BC364ACA0D}"/>
          </ac:spMkLst>
        </pc:spChg>
        <pc:spChg chg="mod">
          <ac:chgData name="Li Lixiang" userId="6104bbfcb56aea79" providerId="LiveId" clId="{1CCA740D-5DC1-4844-8AC4-1FA36A5E2D2C}" dt="2021-09-04T00:14:50.493" v="1684" actId="14100"/>
          <ac:spMkLst>
            <pc:docMk/>
            <pc:sldMk cId="1150983787" sldId="290"/>
            <ac:spMk id="3" creationId="{60EEE875-AF1A-45BF-BAF9-6FADED0BC726}"/>
          </ac:spMkLst>
        </pc:spChg>
        <pc:picChg chg="add del mod">
          <ac:chgData name="Li Lixiang" userId="6104bbfcb56aea79" providerId="LiveId" clId="{1CCA740D-5DC1-4844-8AC4-1FA36A5E2D2C}" dt="2021-09-04T08:44:28.029" v="3363" actId="478"/>
          <ac:picMkLst>
            <pc:docMk/>
            <pc:sldMk cId="1150983787" sldId="290"/>
            <ac:picMk id="5" creationId="{3E43F1F9-F04F-4E55-AABE-1FC08CB3B367}"/>
          </ac:picMkLst>
        </pc:picChg>
        <pc:picChg chg="add del mod modCrop">
          <ac:chgData name="Li Lixiang" userId="6104bbfcb56aea79" providerId="LiveId" clId="{1CCA740D-5DC1-4844-8AC4-1FA36A5E2D2C}" dt="2021-09-04T08:44:27.331" v="3362" actId="22"/>
          <ac:picMkLst>
            <pc:docMk/>
            <pc:sldMk cId="1150983787" sldId="290"/>
            <ac:picMk id="6" creationId="{3CE27B2C-70CA-4305-87DB-C6231B00DC89}"/>
          </ac:picMkLst>
        </pc:picChg>
      </pc:sldChg>
      <pc:sldChg chg="addSp delSp modSp new mod">
        <pc:chgData name="Li Lixiang" userId="6104bbfcb56aea79" providerId="LiveId" clId="{1CCA740D-5DC1-4844-8AC4-1FA36A5E2D2C}" dt="2021-09-04T03:24:41.184" v="3048" actId="1036"/>
        <pc:sldMkLst>
          <pc:docMk/>
          <pc:sldMk cId="4056878008" sldId="291"/>
        </pc:sldMkLst>
        <pc:spChg chg="mod">
          <ac:chgData name="Li Lixiang" userId="6104bbfcb56aea79" providerId="LiveId" clId="{1CCA740D-5DC1-4844-8AC4-1FA36A5E2D2C}" dt="2021-09-04T02:15:58.915" v="1945" actId="20577"/>
          <ac:spMkLst>
            <pc:docMk/>
            <pc:sldMk cId="4056878008" sldId="291"/>
            <ac:spMk id="2" creationId="{8F4E621C-42E5-4F2D-9894-3DF3A3BB9933}"/>
          </ac:spMkLst>
        </pc:spChg>
        <pc:spChg chg="mod">
          <ac:chgData name="Li Lixiang" userId="6104bbfcb56aea79" providerId="LiveId" clId="{1CCA740D-5DC1-4844-8AC4-1FA36A5E2D2C}" dt="2021-09-04T02:30:59.141" v="2027" actId="20577"/>
          <ac:spMkLst>
            <pc:docMk/>
            <pc:sldMk cId="4056878008" sldId="291"/>
            <ac:spMk id="3" creationId="{8D3937B8-CEAD-4F56-A9AD-1B8EE98D5B2B}"/>
          </ac:spMkLst>
        </pc:spChg>
        <pc:spChg chg="add mod">
          <ac:chgData name="Li Lixiang" userId="6104bbfcb56aea79" providerId="LiveId" clId="{1CCA740D-5DC1-4844-8AC4-1FA36A5E2D2C}" dt="2021-09-04T03:24:41.184" v="3048" actId="1036"/>
          <ac:spMkLst>
            <pc:docMk/>
            <pc:sldMk cId="4056878008" sldId="291"/>
            <ac:spMk id="10" creationId="{2D1860B0-6032-4F27-B127-4672FF174536}"/>
          </ac:spMkLst>
        </pc:spChg>
        <pc:picChg chg="add del mod">
          <ac:chgData name="Li Lixiang" userId="6104bbfcb56aea79" providerId="LiveId" clId="{1CCA740D-5DC1-4844-8AC4-1FA36A5E2D2C}" dt="2021-09-04T02:30:16.118" v="1946" actId="478"/>
          <ac:picMkLst>
            <pc:docMk/>
            <pc:sldMk cId="4056878008" sldId="291"/>
            <ac:picMk id="5" creationId="{11DA9841-E02F-47CD-BE75-088D2D12BAFF}"/>
          </ac:picMkLst>
        </pc:picChg>
        <pc:picChg chg="add del mod">
          <ac:chgData name="Li Lixiang" userId="6104bbfcb56aea79" providerId="LiveId" clId="{1CCA740D-5DC1-4844-8AC4-1FA36A5E2D2C}" dt="2021-09-04T03:23:53.703" v="3021" actId="478"/>
          <ac:picMkLst>
            <pc:docMk/>
            <pc:sldMk cId="4056878008" sldId="291"/>
            <ac:picMk id="7" creationId="{4FA8A183-50D7-4CAA-91D9-5AA7B1B22B3B}"/>
          </ac:picMkLst>
        </pc:picChg>
        <pc:picChg chg="add mod">
          <ac:chgData name="Li Lixiang" userId="6104bbfcb56aea79" providerId="LiveId" clId="{1CCA740D-5DC1-4844-8AC4-1FA36A5E2D2C}" dt="2021-09-04T03:24:09.930" v="3023" actId="1076"/>
          <ac:picMkLst>
            <pc:docMk/>
            <pc:sldMk cId="4056878008" sldId="291"/>
            <ac:picMk id="9" creationId="{5948C15E-7F5F-438F-8470-9A5C00D250ED}"/>
          </ac:picMkLst>
        </pc:picChg>
      </pc:sldChg>
      <pc:sldChg chg="addSp delSp modSp add mod">
        <pc:chgData name="Li Lixiang" userId="6104bbfcb56aea79" providerId="LiveId" clId="{1CCA740D-5DC1-4844-8AC4-1FA36A5E2D2C}" dt="2021-09-04T13:25:48.072" v="5391" actId="1076"/>
        <pc:sldMkLst>
          <pc:docMk/>
          <pc:sldMk cId="1178567567" sldId="292"/>
        </pc:sldMkLst>
        <pc:spChg chg="mod">
          <ac:chgData name="Li Lixiang" userId="6104bbfcb56aea79" providerId="LiveId" clId="{1CCA740D-5DC1-4844-8AC4-1FA36A5E2D2C}" dt="2021-09-04T02:31:29.841" v="2051" actId="20577"/>
          <ac:spMkLst>
            <pc:docMk/>
            <pc:sldMk cId="1178567567" sldId="292"/>
            <ac:spMk id="2" creationId="{8F4E621C-42E5-4F2D-9894-3DF3A3BB9933}"/>
          </ac:spMkLst>
        </pc:spChg>
        <pc:spChg chg="mod">
          <ac:chgData name="Li Lixiang" userId="6104bbfcb56aea79" providerId="LiveId" clId="{1CCA740D-5DC1-4844-8AC4-1FA36A5E2D2C}" dt="2021-09-04T10:52:16.416" v="4743" actId="20577"/>
          <ac:spMkLst>
            <pc:docMk/>
            <pc:sldMk cId="1178567567" sldId="292"/>
            <ac:spMk id="3" creationId="{8D3937B8-CEAD-4F56-A9AD-1B8EE98D5B2B}"/>
          </ac:spMkLst>
        </pc:spChg>
        <pc:picChg chg="add mod">
          <ac:chgData name="Li Lixiang" userId="6104bbfcb56aea79" providerId="LiveId" clId="{1CCA740D-5DC1-4844-8AC4-1FA36A5E2D2C}" dt="2021-09-04T02:31:50.611" v="2054" actId="1076"/>
          <ac:picMkLst>
            <pc:docMk/>
            <pc:sldMk cId="1178567567" sldId="292"/>
            <ac:picMk id="5" creationId="{6071E29F-7FD2-4485-9339-AE7A116EE9B7}"/>
          </ac:picMkLst>
        </pc:picChg>
        <pc:picChg chg="add mod">
          <ac:chgData name="Li Lixiang" userId="6104bbfcb56aea79" providerId="LiveId" clId="{1CCA740D-5DC1-4844-8AC4-1FA36A5E2D2C}" dt="2021-09-04T13:25:48.072" v="5391" actId="1076"/>
          <ac:picMkLst>
            <pc:docMk/>
            <pc:sldMk cId="1178567567" sldId="292"/>
            <ac:picMk id="6" creationId="{645541B8-FAB8-46AB-A2CB-1FA699E9AA8A}"/>
          </ac:picMkLst>
        </pc:picChg>
        <pc:picChg chg="del">
          <ac:chgData name="Li Lixiang" userId="6104bbfcb56aea79" providerId="LiveId" clId="{1CCA740D-5DC1-4844-8AC4-1FA36A5E2D2C}" dt="2021-09-04T02:31:32.196" v="2052" actId="478"/>
          <ac:picMkLst>
            <pc:docMk/>
            <pc:sldMk cId="1178567567" sldId="292"/>
            <ac:picMk id="7" creationId="{4FA8A183-50D7-4CAA-91D9-5AA7B1B22B3B}"/>
          </ac:picMkLst>
        </pc:picChg>
        <pc:picChg chg="add del mod">
          <ac:chgData name="Li Lixiang" userId="6104bbfcb56aea79" providerId="LiveId" clId="{1CCA740D-5DC1-4844-8AC4-1FA36A5E2D2C}" dt="2021-09-04T03:37:20.373" v="3122" actId="21"/>
          <ac:picMkLst>
            <pc:docMk/>
            <pc:sldMk cId="1178567567" sldId="292"/>
            <ac:picMk id="8" creationId="{1CD4E1CA-FF9B-4DEC-88AD-590BDB0C2287}"/>
          </ac:picMkLst>
        </pc:picChg>
      </pc:sldChg>
      <pc:sldChg chg="addSp modSp new mod ord">
        <pc:chgData name="Li Lixiang" userId="6104bbfcb56aea79" providerId="LiveId" clId="{1CCA740D-5DC1-4844-8AC4-1FA36A5E2D2C}" dt="2021-09-04T10:50:47.127" v="4703"/>
        <pc:sldMkLst>
          <pc:docMk/>
          <pc:sldMk cId="1041291948" sldId="293"/>
        </pc:sldMkLst>
        <pc:spChg chg="mod">
          <ac:chgData name="Li Lixiang" userId="6104bbfcb56aea79" providerId="LiveId" clId="{1CCA740D-5DC1-4844-8AC4-1FA36A5E2D2C}" dt="2021-09-04T02:39:49.600" v="2790" actId="20577"/>
          <ac:spMkLst>
            <pc:docMk/>
            <pc:sldMk cId="1041291948" sldId="293"/>
            <ac:spMk id="2" creationId="{8FD3C524-8BA8-4FF3-ABD5-1EB84D962BD2}"/>
          </ac:spMkLst>
        </pc:spChg>
        <pc:spChg chg="mod">
          <ac:chgData name="Li Lixiang" userId="6104bbfcb56aea79" providerId="LiveId" clId="{1CCA740D-5DC1-4844-8AC4-1FA36A5E2D2C}" dt="2021-09-04T02:41:51.237" v="3014" actId="20577"/>
          <ac:spMkLst>
            <pc:docMk/>
            <pc:sldMk cId="1041291948" sldId="293"/>
            <ac:spMk id="3" creationId="{B84412F0-95CF-4890-9CCD-CB37EAC5BC33}"/>
          </ac:spMkLst>
        </pc:spChg>
        <pc:spChg chg="add mod">
          <ac:chgData name="Li Lixiang" userId="6104bbfcb56aea79" providerId="LiveId" clId="{1CCA740D-5DC1-4844-8AC4-1FA36A5E2D2C}" dt="2021-09-04T02:41:34.571" v="2993" actId="1076"/>
          <ac:spMkLst>
            <pc:docMk/>
            <pc:sldMk cId="1041291948" sldId="293"/>
            <ac:spMk id="4" creationId="{786650F0-7CB5-419A-BAC5-55CEAF6994CB}"/>
          </ac:spMkLst>
        </pc:spChg>
        <pc:spChg chg="add mod">
          <ac:chgData name="Li Lixiang" userId="6104bbfcb56aea79" providerId="LiveId" clId="{1CCA740D-5DC1-4844-8AC4-1FA36A5E2D2C}" dt="2021-09-04T03:21:13.081" v="3018" actId="1076"/>
          <ac:spMkLst>
            <pc:docMk/>
            <pc:sldMk cId="1041291948" sldId="293"/>
            <ac:spMk id="7" creationId="{3A4594DB-EEB1-42D7-9C14-A9BC456BA810}"/>
          </ac:spMkLst>
        </pc:spChg>
        <pc:picChg chg="add mod">
          <ac:chgData name="Li Lixiang" userId="6104bbfcb56aea79" providerId="LiveId" clId="{1CCA740D-5DC1-4844-8AC4-1FA36A5E2D2C}" dt="2021-09-04T03:21:01.118" v="3016" actId="1076"/>
          <ac:picMkLst>
            <pc:docMk/>
            <pc:sldMk cId="1041291948" sldId="293"/>
            <ac:picMk id="6" creationId="{30402B3D-97F3-4CF7-9BB1-EC019B3EBBD2}"/>
          </ac:picMkLst>
        </pc:picChg>
      </pc:sldChg>
      <pc:sldChg chg="addSp delSp modSp new mod">
        <pc:chgData name="Li Lixiang" userId="6104bbfcb56aea79" providerId="LiveId" clId="{1CCA740D-5DC1-4844-8AC4-1FA36A5E2D2C}" dt="2021-09-04T10:57:23.571" v="4822" actId="14100"/>
        <pc:sldMkLst>
          <pc:docMk/>
          <pc:sldMk cId="172523229" sldId="294"/>
        </pc:sldMkLst>
        <pc:spChg chg="mod">
          <ac:chgData name="Li Lixiang" userId="6104bbfcb56aea79" providerId="LiveId" clId="{1CCA740D-5DC1-4844-8AC4-1FA36A5E2D2C}" dt="2021-09-04T03:37:32.604" v="3142" actId="20577"/>
          <ac:spMkLst>
            <pc:docMk/>
            <pc:sldMk cId="172523229" sldId="294"/>
            <ac:spMk id="2" creationId="{BAFDF99F-0837-403D-8F6F-E82D56850A4F}"/>
          </ac:spMkLst>
        </pc:spChg>
        <pc:spChg chg="del">
          <ac:chgData name="Li Lixiang" userId="6104bbfcb56aea79" providerId="LiveId" clId="{1CCA740D-5DC1-4844-8AC4-1FA36A5E2D2C}" dt="2021-09-04T03:37:27.763" v="3125" actId="478"/>
          <ac:spMkLst>
            <pc:docMk/>
            <pc:sldMk cId="172523229" sldId="294"/>
            <ac:spMk id="3" creationId="{D4572B47-7CDD-405B-B8A4-29A122983C6D}"/>
          </ac:spMkLst>
        </pc:spChg>
        <pc:spChg chg="add mod">
          <ac:chgData name="Li Lixiang" userId="6104bbfcb56aea79" providerId="LiveId" clId="{1CCA740D-5DC1-4844-8AC4-1FA36A5E2D2C}" dt="2021-09-04T10:57:23.571" v="4822" actId="14100"/>
          <ac:spMkLst>
            <pc:docMk/>
            <pc:sldMk cId="172523229" sldId="294"/>
            <ac:spMk id="5" creationId="{29EECDDD-AC6C-4855-8354-2B6EA7AA92BC}"/>
          </ac:spMkLst>
        </pc:spChg>
        <pc:picChg chg="add del mod">
          <ac:chgData name="Li Lixiang" userId="6104bbfcb56aea79" providerId="LiveId" clId="{1CCA740D-5DC1-4844-8AC4-1FA36A5E2D2C}" dt="2021-09-04T10:53:41.741" v="4748" actId="478"/>
          <ac:picMkLst>
            <pc:docMk/>
            <pc:sldMk cId="172523229" sldId="294"/>
            <ac:picMk id="4" creationId="{0E612183-DE8D-4167-83FE-31A018824564}"/>
          </ac:picMkLst>
        </pc:picChg>
        <pc:picChg chg="add mod">
          <ac:chgData name="Li Lixiang" userId="6104bbfcb56aea79" providerId="LiveId" clId="{1CCA740D-5DC1-4844-8AC4-1FA36A5E2D2C}" dt="2021-09-04T10:56:48.232" v="4755" actId="1076"/>
          <ac:picMkLst>
            <pc:docMk/>
            <pc:sldMk cId="172523229" sldId="294"/>
            <ac:picMk id="6" creationId="{719CFD8A-B8B0-4C36-B6B2-F5DD3FAC5E1C}"/>
          </ac:picMkLst>
        </pc:picChg>
      </pc:sldChg>
      <pc:sldChg chg="addSp delSp modSp new del mod">
        <pc:chgData name="Li Lixiang" userId="6104bbfcb56aea79" providerId="LiveId" clId="{1CCA740D-5DC1-4844-8AC4-1FA36A5E2D2C}" dt="2021-09-04T13:25:50.647" v="5392" actId="47"/>
        <pc:sldMkLst>
          <pc:docMk/>
          <pc:sldMk cId="3360675575" sldId="295"/>
        </pc:sldMkLst>
        <pc:spChg chg="mod">
          <ac:chgData name="Li Lixiang" userId="6104bbfcb56aea79" providerId="LiveId" clId="{1CCA740D-5DC1-4844-8AC4-1FA36A5E2D2C}" dt="2021-09-04T03:45:09.634" v="3166" actId="20577"/>
          <ac:spMkLst>
            <pc:docMk/>
            <pc:sldMk cId="3360675575" sldId="295"/>
            <ac:spMk id="2" creationId="{DE356CDF-3A12-45BF-96D7-B0A16D18015D}"/>
          </ac:spMkLst>
        </pc:spChg>
        <pc:spChg chg="del">
          <ac:chgData name="Li Lixiang" userId="6104bbfcb56aea79" providerId="LiveId" clId="{1CCA740D-5DC1-4844-8AC4-1FA36A5E2D2C}" dt="2021-09-04T03:45:14.328" v="3167" actId="478"/>
          <ac:spMkLst>
            <pc:docMk/>
            <pc:sldMk cId="3360675575" sldId="295"/>
            <ac:spMk id="3" creationId="{31C8CD4D-1397-43CF-A596-D744C58EAD14}"/>
          </ac:spMkLst>
        </pc:spChg>
        <pc:picChg chg="add del mod">
          <ac:chgData name="Li Lixiang" userId="6104bbfcb56aea79" providerId="LiveId" clId="{1CCA740D-5DC1-4844-8AC4-1FA36A5E2D2C}" dt="2021-09-04T13:25:43.321" v="5389" actId="21"/>
          <ac:picMkLst>
            <pc:docMk/>
            <pc:sldMk cId="3360675575" sldId="295"/>
            <ac:picMk id="4" creationId="{A5F07191-5197-474D-9474-9C858402752F}"/>
          </ac:picMkLst>
        </pc:picChg>
        <pc:picChg chg="add del mod">
          <ac:chgData name="Li Lixiang" userId="6104bbfcb56aea79" providerId="LiveId" clId="{1CCA740D-5DC1-4844-8AC4-1FA36A5E2D2C}" dt="2021-09-04T03:49:22.858" v="3334" actId="478"/>
          <ac:picMkLst>
            <pc:docMk/>
            <pc:sldMk cId="3360675575" sldId="295"/>
            <ac:picMk id="5" creationId="{B3F67D0C-5E85-4B39-8B04-16BD472893F6}"/>
          </ac:picMkLst>
        </pc:picChg>
        <pc:picChg chg="add del mod">
          <ac:chgData name="Li Lixiang" userId="6104bbfcb56aea79" providerId="LiveId" clId="{1CCA740D-5DC1-4844-8AC4-1FA36A5E2D2C}" dt="2021-09-04T10:53:34.704" v="4745" actId="478"/>
          <ac:picMkLst>
            <pc:docMk/>
            <pc:sldMk cId="3360675575" sldId="295"/>
            <ac:picMk id="7" creationId="{345BA7B7-079E-4030-AEAF-BC15A2F440EC}"/>
          </ac:picMkLst>
        </pc:picChg>
      </pc:sldChg>
      <pc:sldChg chg="addSp delSp modSp new del mod">
        <pc:chgData name="Li Lixiang" userId="6104bbfcb56aea79" providerId="LiveId" clId="{1CCA740D-5DC1-4844-8AC4-1FA36A5E2D2C}" dt="2021-09-04T10:51:47.477" v="4709" actId="47"/>
        <pc:sldMkLst>
          <pc:docMk/>
          <pc:sldMk cId="440227553" sldId="296"/>
        </pc:sldMkLst>
        <pc:spChg chg="mod">
          <ac:chgData name="Li Lixiang" userId="6104bbfcb56aea79" providerId="LiveId" clId="{1CCA740D-5DC1-4844-8AC4-1FA36A5E2D2C}" dt="2021-09-04T03:45:50.300" v="3195" actId="20577"/>
          <ac:spMkLst>
            <pc:docMk/>
            <pc:sldMk cId="440227553" sldId="296"/>
            <ac:spMk id="2" creationId="{1F2AB719-F440-457E-8093-D7E6F4CDFFF1}"/>
          </ac:spMkLst>
        </pc:spChg>
        <pc:spChg chg="del">
          <ac:chgData name="Li Lixiang" userId="6104bbfcb56aea79" providerId="LiveId" clId="{1CCA740D-5DC1-4844-8AC4-1FA36A5E2D2C}" dt="2021-09-04T03:45:53.066" v="3196" actId="478"/>
          <ac:spMkLst>
            <pc:docMk/>
            <pc:sldMk cId="440227553" sldId="296"/>
            <ac:spMk id="3" creationId="{609B09E1-9292-49A6-8150-9D16918981F5}"/>
          </ac:spMkLst>
        </pc:spChg>
        <pc:spChg chg="add mod">
          <ac:chgData name="Li Lixiang" userId="6104bbfcb56aea79" providerId="LiveId" clId="{1CCA740D-5DC1-4844-8AC4-1FA36A5E2D2C}" dt="2021-09-04T08:50:40.548" v="3718" actId="1035"/>
          <ac:spMkLst>
            <pc:docMk/>
            <pc:sldMk cId="440227553" sldId="296"/>
            <ac:spMk id="6" creationId="{9DE5FE1B-1D73-4EE1-AA3C-067B37070327}"/>
          </ac:spMkLst>
        </pc:spChg>
        <pc:spChg chg="add mod">
          <ac:chgData name="Li Lixiang" userId="6104bbfcb56aea79" providerId="LiveId" clId="{1CCA740D-5DC1-4844-8AC4-1FA36A5E2D2C}" dt="2021-09-04T08:51:02.537" v="3721" actId="14100"/>
          <ac:spMkLst>
            <pc:docMk/>
            <pc:sldMk cId="440227553" sldId="296"/>
            <ac:spMk id="7" creationId="{98FB1AB7-068A-4792-A726-3FD7738640E1}"/>
          </ac:spMkLst>
        </pc:spChg>
        <pc:picChg chg="add mod modCrop">
          <ac:chgData name="Li Lixiang" userId="6104bbfcb56aea79" providerId="LiveId" clId="{1CCA740D-5DC1-4844-8AC4-1FA36A5E2D2C}" dt="2021-09-04T08:50:06.641" v="3585" actId="1076"/>
          <ac:picMkLst>
            <pc:docMk/>
            <pc:sldMk cId="440227553" sldId="296"/>
            <ac:picMk id="4" creationId="{B93A168B-9EAA-45AD-8DCC-CC9279031AA6}"/>
          </ac:picMkLst>
        </pc:picChg>
        <pc:picChg chg="add del mod">
          <ac:chgData name="Li Lixiang" userId="6104bbfcb56aea79" providerId="LiveId" clId="{1CCA740D-5DC1-4844-8AC4-1FA36A5E2D2C}" dt="2021-09-04T08:44:50.793" v="3368" actId="478"/>
          <ac:picMkLst>
            <pc:docMk/>
            <pc:sldMk cId="440227553" sldId="296"/>
            <ac:picMk id="5" creationId="{9A512CCE-FC0D-4CF9-99FD-AFEC1037BDAD}"/>
          </ac:picMkLst>
        </pc:picChg>
      </pc:sldChg>
      <pc:sldChg chg="addSp delSp modSp new mod">
        <pc:chgData name="Li Lixiang" userId="6104bbfcb56aea79" providerId="LiveId" clId="{1CCA740D-5DC1-4844-8AC4-1FA36A5E2D2C}" dt="2021-09-04T11:02:16.552" v="4887" actId="20577"/>
        <pc:sldMkLst>
          <pc:docMk/>
          <pc:sldMk cId="2804067587" sldId="297"/>
        </pc:sldMkLst>
        <pc:spChg chg="mod">
          <ac:chgData name="Li Lixiang" userId="6104bbfcb56aea79" providerId="LiveId" clId="{1CCA740D-5DC1-4844-8AC4-1FA36A5E2D2C}" dt="2021-09-04T08:48:07.524" v="3581" actId="20577"/>
          <ac:spMkLst>
            <pc:docMk/>
            <pc:sldMk cId="2804067587" sldId="297"/>
            <ac:spMk id="2" creationId="{DEB0EFB7-1AF4-4FB4-A8B8-5B9211FBC235}"/>
          </ac:spMkLst>
        </pc:spChg>
        <pc:spChg chg="mod">
          <ac:chgData name="Li Lixiang" userId="6104bbfcb56aea79" providerId="LiveId" clId="{1CCA740D-5DC1-4844-8AC4-1FA36A5E2D2C}" dt="2021-09-04T11:02:16.552" v="4887" actId="20577"/>
          <ac:spMkLst>
            <pc:docMk/>
            <pc:sldMk cId="2804067587" sldId="297"/>
            <ac:spMk id="3" creationId="{7DF49AA8-3177-455A-A317-C68673E9672E}"/>
          </ac:spMkLst>
        </pc:spChg>
        <pc:spChg chg="add mod">
          <ac:chgData name="Li Lixiang" userId="6104bbfcb56aea79" providerId="LiveId" clId="{1CCA740D-5DC1-4844-8AC4-1FA36A5E2D2C}" dt="2021-09-04T08:51:29.651" v="3751" actId="1036"/>
          <ac:spMkLst>
            <pc:docMk/>
            <pc:sldMk cId="2804067587" sldId="297"/>
            <ac:spMk id="6" creationId="{72E06CCC-B80B-4C99-A416-826481E1A2AA}"/>
          </ac:spMkLst>
        </pc:spChg>
        <pc:picChg chg="add mod ord">
          <ac:chgData name="Li Lixiang" userId="6104bbfcb56aea79" providerId="LiveId" clId="{1CCA740D-5DC1-4844-8AC4-1FA36A5E2D2C}" dt="2021-09-04T11:01:55.819" v="4829" actId="1076"/>
          <ac:picMkLst>
            <pc:docMk/>
            <pc:sldMk cId="2804067587" sldId="297"/>
            <ac:picMk id="5" creationId="{5BAE7189-8CFD-4D06-9EB7-E351DB8EC578}"/>
          </ac:picMkLst>
        </pc:picChg>
        <pc:picChg chg="add del mod">
          <ac:chgData name="Li Lixiang" userId="6104bbfcb56aea79" providerId="LiveId" clId="{1CCA740D-5DC1-4844-8AC4-1FA36A5E2D2C}" dt="2021-09-04T08:55:52.297" v="3848" actId="478"/>
          <ac:picMkLst>
            <pc:docMk/>
            <pc:sldMk cId="2804067587" sldId="297"/>
            <ac:picMk id="5" creationId="{B2C28449-E9DB-4D89-8ED9-3991E7931909}"/>
          </ac:picMkLst>
        </pc:picChg>
        <pc:picChg chg="add del mod ord">
          <ac:chgData name="Li Lixiang" userId="6104bbfcb56aea79" providerId="LiveId" clId="{1CCA740D-5DC1-4844-8AC4-1FA36A5E2D2C}" dt="2021-09-04T10:57:35.513" v="4824" actId="478"/>
          <ac:picMkLst>
            <pc:docMk/>
            <pc:sldMk cId="2804067587" sldId="297"/>
            <ac:picMk id="8" creationId="{70569463-76D2-4491-BE78-37641C164F3F}"/>
          </ac:picMkLst>
        </pc:picChg>
      </pc:sldChg>
      <pc:sldChg chg="addSp delSp modSp add mod">
        <pc:chgData name="Li Lixiang" userId="6104bbfcb56aea79" providerId="LiveId" clId="{1CCA740D-5DC1-4844-8AC4-1FA36A5E2D2C}" dt="2021-09-04T10:57:42.727" v="4825" actId="478"/>
        <pc:sldMkLst>
          <pc:docMk/>
          <pc:sldMk cId="2408491366" sldId="298"/>
        </pc:sldMkLst>
        <pc:spChg chg="mod">
          <ac:chgData name="Li Lixiang" userId="6104bbfcb56aea79" providerId="LiveId" clId="{1CCA740D-5DC1-4844-8AC4-1FA36A5E2D2C}" dt="2021-09-04T09:11:18.546" v="4010" actId="20577"/>
          <ac:spMkLst>
            <pc:docMk/>
            <pc:sldMk cId="2408491366" sldId="298"/>
            <ac:spMk id="3" creationId="{7DF49AA8-3177-455A-A317-C68673E9672E}"/>
          </ac:spMkLst>
        </pc:spChg>
        <pc:spChg chg="add mod">
          <ac:chgData name="Li Lixiang" userId="6104bbfcb56aea79" providerId="LiveId" clId="{1CCA740D-5DC1-4844-8AC4-1FA36A5E2D2C}" dt="2021-09-04T09:12:09.883" v="4011" actId="14100"/>
          <ac:spMkLst>
            <pc:docMk/>
            <pc:sldMk cId="2408491366" sldId="298"/>
            <ac:spMk id="8" creationId="{AA2B4745-9B00-4A28-A904-FA36C418045E}"/>
          </ac:spMkLst>
        </pc:spChg>
        <pc:picChg chg="add del">
          <ac:chgData name="Li Lixiang" userId="6104bbfcb56aea79" providerId="LiveId" clId="{1CCA740D-5DC1-4844-8AC4-1FA36A5E2D2C}" dt="2021-09-04T08:56:51.540" v="3857" actId="478"/>
          <ac:picMkLst>
            <pc:docMk/>
            <pc:sldMk cId="2408491366" sldId="298"/>
            <ac:picMk id="5" creationId="{039A248D-23E2-4C47-9A9B-CDB9CD7BA86A}"/>
          </ac:picMkLst>
        </pc:picChg>
        <pc:picChg chg="add del mod">
          <ac:chgData name="Li Lixiang" userId="6104bbfcb56aea79" providerId="LiveId" clId="{1CCA740D-5DC1-4844-8AC4-1FA36A5E2D2C}" dt="2021-09-04T09:09:22.606" v="3882" actId="478"/>
          <ac:picMkLst>
            <pc:docMk/>
            <pc:sldMk cId="2408491366" sldId="298"/>
            <ac:picMk id="7" creationId="{53EAB260-4C4C-4A0E-A26F-7AB0804AE79D}"/>
          </ac:picMkLst>
        </pc:picChg>
        <pc:picChg chg="add del mod ord">
          <ac:chgData name="Li Lixiang" userId="6104bbfcb56aea79" providerId="LiveId" clId="{1CCA740D-5DC1-4844-8AC4-1FA36A5E2D2C}" dt="2021-09-04T10:57:42.727" v="4825" actId="478"/>
          <ac:picMkLst>
            <pc:docMk/>
            <pc:sldMk cId="2408491366" sldId="298"/>
            <ac:picMk id="10" creationId="{7C31D38A-CB71-48C3-99A9-B9E47C363812}"/>
          </ac:picMkLst>
        </pc:picChg>
      </pc:sldChg>
      <pc:sldChg chg="modSp new mod">
        <pc:chgData name="Li Lixiang" userId="6104bbfcb56aea79" providerId="LiveId" clId="{1CCA740D-5DC1-4844-8AC4-1FA36A5E2D2C}" dt="2021-09-04T13:23:19.213" v="5386" actId="14100"/>
        <pc:sldMkLst>
          <pc:docMk/>
          <pc:sldMk cId="2526600334" sldId="299"/>
        </pc:sldMkLst>
        <pc:spChg chg="mod">
          <ac:chgData name="Li Lixiang" userId="6104bbfcb56aea79" providerId="LiveId" clId="{1CCA740D-5DC1-4844-8AC4-1FA36A5E2D2C}" dt="2021-09-04T13:23:14.741" v="5385" actId="20577"/>
          <ac:spMkLst>
            <pc:docMk/>
            <pc:sldMk cId="2526600334" sldId="299"/>
            <ac:spMk id="2" creationId="{B727E39C-792E-404C-A849-A302EFFB3EFB}"/>
          </ac:spMkLst>
        </pc:spChg>
        <pc:spChg chg="mod">
          <ac:chgData name="Li Lixiang" userId="6104bbfcb56aea79" providerId="LiveId" clId="{1CCA740D-5DC1-4844-8AC4-1FA36A5E2D2C}" dt="2021-09-04T13:23:19.213" v="5386" actId="14100"/>
          <ac:spMkLst>
            <pc:docMk/>
            <pc:sldMk cId="2526600334" sldId="299"/>
            <ac:spMk id="3" creationId="{0C9AD400-E08E-4F4D-BB2A-E33D4E30E88B}"/>
          </ac:spMkLst>
        </pc:spChg>
      </pc:sldChg>
      <pc:sldChg chg="modSp new mod ord">
        <pc:chgData name="Li Lixiang" userId="6104bbfcb56aea79" providerId="LiveId" clId="{1CCA740D-5DC1-4844-8AC4-1FA36A5E2D2C}" dt="2021-09-04T10:43:56.811" v="4234" actId="14100"/>
        <pc:sldMkLst>
          <pc:docMk/>
          <pc:sldMk cId="729408814" sldId="300"/>
        </pc:sldMkLst>
        <pc:spChg chg="mod">
          <ac:chgData name="Li Lixiang" userId="6104bbfcb56aea79" providerId="LiveId" clId="{1CCA740D-5DC1-4844-8AC4-1FA36A5E2D2C}" dt="2021-09-04T10:42:54.563" v="4046" actId="20577"/>
          <ac:spMkLst>
            <pc:docMk/>
            <pc:sldMk cId="729408814" sldId="300"/>
            <ac:spMk id="2" creationId="{65155C87-ADB7-4CAB-8209-F896B1DC1336}"/>
          </ac:spMkLst>
        </pc:spChg>
        <pc:spChg chg="mod">
          <ac:chgData name="Li Lixiang" userId="6104bbfcb56aea79" providerId="LiveId" clId="{1CCA740D-5DC1-4844-8AC4-1FA36A5E2D2C}" dt="2021-09-04T10:43:56.811" v="4234" actId="14100"/>
          <ac:spMkLst>
            <pc:docMk/>
            <pc:sldMk cId="729408814" sldId="300"/>
            <ac:spMk id="3" creationId="{8E9F9581-CDEA-4166-BA28-7D46904B5C32}"/>
          </ac:spMkLst>
        </pc:spChg>
      </pc:sldChg>
      <pc:sldChg chg="addSp delSp modSp add mod ord">
        <pc:chgData name="Li Lixiang" userId="6104bbfcb56aea79" providerId="LiveId" clId="{1CCA740D-5DC1-4844-8AC4-1FA36A5E2D2C}" dt="2021-09-04T13:23:58.906" v="5388"/>
        <pc:sldMkLst>
          <pc:docMk/>
          <pc:sldMk cId="3660807517" sldId="301"/>
        </pc:sldMkLst>
        <pc:spChg chg="mod">
          <ac:chgData name="Li Lixiang" userId="6104bbfcb56aea79" providerId="LiveId" clId="{1CCA740D-5DC1-4844-8AC4-1FA36A5E2D2C}" dt="2021-09-04T10:47:34.059" v="4526" actId="20577"/>
          <ac:spMkLst>
            <pc:docMk/>
            <pc:sldMk cId="3660807517" sldId="301"/>
            <ac:spMk id="2" creationId="{E9F3290A-A9F6-46D5-AD44-DA7C389D85A0}"/>
          </ac:spMkLst>
        </pc:spChg>
        <pc:spChg chg="add del mod">
          <ac:chgData name="Li Lixiang" userId="6104bbfcb56aea79" providerId="LiveId" clId="{1CCA740D-5DC1-4844-8AC4-1FA36A5E2D2C}" dt="2021-09-04T10:47:40.729" v="4528" actId="478"/>
          <ac:spMkLst>
            <pc:docMk/>
            <pc:sldMk cId="3660807517" sldId="301"/>
            <ac:spMk id="4" creationId="{073644C0-A577-4B59-96CE-06D3D687BB3D}"/>
          </ac:spMkLst>
        </pc:spChg>
        <pc:spChg chg="add mod">
          <ac:chgData name="Li Lixiang" userId="6104bbfcb56aea79" providerId="LiveId" clId="{1CCA740D-5DC1-4844-8AC4-1FA36A5E2D2C}" dt="2021-09-04T10:49:33.278" v="4698" actId="20577"/>
          <ac:spMkLst>
            <pc:docMk/>
            <pc:sldMk cId="3660807517" sldId="301"/>
            <ac:spMk id="10" creationId="{34DC6BC0-6B04-4BC4-B25A-E13C675A6F1C}"/>
          </ac:spMkLst>
        </pc:spChg>
        <pc:spChg chg="del">
          <ac:chgData name="Li Lixiang" userId="6104bbfcb56aea79" providerId="LiveId" clId="{1CCA740D-5DC1-4844-8AC4-1FA36A5E2D2C}" dt="2021-09-04T10:47:38.489" v="4527" actId="478"/>
          <ac:spMkLst>
            <pc:docMk/>
            <pc:sldMk cId="3660807517" sldId="301"/>
            <ac:spMk id="14" creationId="{0F3776E9-4B63-4D11-B984-705858999F50}"/>
          </ac:spMkLst>
        </pc:spChg>
        <pc:picChg chg="add del mod modCrop">
          <ac:chgData name="Li Lixiang" userId="6104bbfcb56aea79" providerId="LiveId" clId="{1CCA740D-5DC1-4844-8AC4-1FA36A5E2D2C}" dt="2021-09-04T10:55:54.507" v="4749" actId="478"/>
          <ac:picMkLst>
            <pc:docMk/>
            <pc:sldMk cId="3660807517" sldId="301"/>
            <ac:picMk id="6" creationId="{6749467C-7650-4983-A082-D78074116D1B}"/>
          </ac:picMkLst>
        </pc:picChg>
        <pc:picChg chg="add mod">
          <ac:chgData name="Li Lixiang" userId="6104bbfcb56aea79" providerId="LiveId" clId="{1CCA740D-5DC1-4844-8AC4-1FA36A5E2D2C}" dt="2021-09-04T10:56:00.372" v="4752" actId="1076"/>
          <ac:picMkLst>
            <pc:docMk/>
            <pc:sldMk cId="3660807517" sldId="301"/>
            <ac:picMk id="8" creationId="{946A8E6D-1F21-4639-9904-964D6E530526}"/>
          </ac:picMkLst>
        </pc:picChg>
        <pc:picChg chg="del">
          <ac:chgData name="Li Lixiang" userId="6104bbfcb56aea79" providerId="LiveId" clId="{1CCA740D-5DC1-4844-8AC4-1FA36A5E2D2C}" dt="2021-09-04T10:47:41.575" v="4529" actId="478"/>
          <ac:picMkLst>
            <pc:docMk/>
            <pc:sldMk cId="3660807517" sldId="301"/>
            <ac:picMk id="13" creationId="{2ADC57DD-95CE-44EE-AB30-D8BC821CDB40}"/>
          </ac:picMkLst>
        </pc:picChg>
        <pc:picChg chg="del mod">
          <ac:chgData name="Li Lixiang" userId="6104bbfcb56aea79" providerId="LiveId" clId="{1CCA740D-5DC1-4844-8AC4-1FA36A5E2D2C}" dt="2021-09-04T10:47:44.154" v="4531" actId="478"/>
          <ac:picMkLst>
            <pc:docMk/>
            <pc:sldMk cId="3660807517" sldId="301"/>
            <ac:picMk id="16" creationId="{A9A48E0B-5D9B-4F91-BCDD-C67AF42215DB}"/>
          </ac:picMkLst>
        </pc:picChg>
      </pc:sldChg>
      <pc:sldChg chg="addSp modSp new mod">
        <pc:chgData name="Li Lixiang" userId="6104bbfcb56aea79" providerId="LiveId" clId="{1CCA740D-5DC1-4844-8AC4-1FA36A5E2D2C}" dt="2021-09-04T14:26:22.092" v="5433" actId="14100"/>
        <pc:sldMkLst>
          <pc:docMk/>
          <pc:sldMk cId="765903914" sldId="302"/>
        </pc:sldMkLst>
        <pc:spChg chg="mod">
          <ac:chgData name="Li Lixiang" userId="6104bbfcb56aea79" providerId="LiveId" clId="{1CCA740D-5DC1-4844-8AC4-1FA36A5E2D2C}" dt="2021-09-04T11:08:52.386" v="5091" actId="20577"/>
          <ac:spMkLst>
            <pc:docMk/>
            <pc:sldMk cId="765903914" sldId="302"/>
            <ac:spMk id="2" creationId="{AEEEA25B-5888-44E2-98F8-4B128765EF82}"/>
          </ac:spMkLst>
        </pc:spChg>
        <pc:spChg chg="mod">
          <ac:chgData name="Li Lixiang" userId="6104bbfcb56aea79" providerId="LiveId" clId="{1CCA740D-5DC1-4844-8AC4-1FA36A5E2D2C}" dt="2021-09-04T11:10:06.942" v="5281" actId="20577"/>
          <ac:spMkLst>
            <pc:docMk/>
            <pc:sldMk cId="765903914" sldId="302"/>
            <ac:spMk id="3" creationId="{A08C5308-A461-42D2-BCFC-A54FCF49B333}"/>
          </ac:spMkLst>
        </pc:spChg>
        <pc:spChg chg="add mod">
          <ac:chgData name="Li Lixiang" userId="6104bbfcb56aea79" providerId="LiveId" clId="{1CCA740D-5DC1-4844-8AC4-1FA36A5E2D2C}" dt="2021-09-04T14:26:22.092" v="5433" actId="14100"/>
          <ac:spMkLst>
            <pc:docMk/>
            <pc:sldMk cId="765903914" sldId="302"/>
            <ac:spMk id="6" creationId="{EEEEF8BD-F3C0-4D52-80B9-9DA0076F69A3}"/>
          </ac:spMkLst>
        </pc:spChg>
        <pc:picChg chg="add mod">
          <ac:chgData name="Li Lixiang" userId="6104bbfcb56aea79" providerId="LiveId" clId="{1CCA740D-5DC1-4844-8AC4-1FA36A5E2D2C}" dt="2021-09-04T14:25:54.752" v="5429" actId="1076"/>
          <ac:picMkLst>
            <pc:docMk/>
            <pc:sldMk cId="765903914" sldId="302"/>
            <ac:picMk id="5" creationId="{B039D882-D344-404A-B665-1AC48EFFAFC1}"/>
          </ac:picMkLst>
        </pc:picChg>
      </pc:sldChg>
      <pc:sldChg chg="addSp modSp new mod">
        <pc:chgData name="Li Lixiang" userId="6104bbfcb56aea79" providerId="LiveId" clId="{1CCA740D-5DC1-4844-8AC4-1FA36A5E2D2C}" dt="2021-09-04T14:28:20.471" v="5461" actId="1076"/>
        <pc:sldMkLst>
          <pc:docMk/>
          <pc:sldMk cId="2746116165" sldId="303"/>
        </pc:sldMkLst>
        <pc:spChg chg="mod">
          <ac:chgData name="Li Lixiang" userId="6104bbfcb56aea79" providerId="LiveId" clId="{1CCA740D-5DC1-4844-8AC4-1FA36A5E2D2C}" dt="2021-09-04T11:10:30.426" v="5299" actId="20577"/>
          <ac:spMkLst>
            <pc:docMk/>
            <pc:sldMk cId="2746116165" sldId="303"/>
            <ac:spMk id="2" creationId="{EAD4186D-F36B-4AA6-87CE-4C6041871F6B}"/>
          </ac:spMkLst>
        </pc:spChg>
        <pc:spChg chg="mod">
          <ac:chgData name="Li Lixiang" userId="6104bbfcb56aea79" providerId="LiveId" clId="{1CCA740D-5DC1-4844-8AC4-1FA36A5E2D2C}" dt="2021-09-04T11:10:40.023" v="5345" actId="20577"/>
          <ac:spMkLst>
            <pc:docMk/>
            <pc:sldMk cId="2746116165" sldId="303"/>
            <ac:spMk id="3" creationId="{E2653FD0-C365-4654-AF7E-17A773EBEAF1}"/>
          </ac:spMkLst>
        </pc:spChg>
        <pc:picChg chg="add mod">
          <ac:chgData name="Li Lixiang" userId="6104bbfcb56aea79" providerId="LiveId" clId="{1CCA740D-5DC1-4844-8AC4-1FA36A5E2D2C}" dt="2021-09-04T14:28:20.471" v="5461" actId="1076"/>
          <ac:picMkLst>
            <pc:docMk/>
            <pc:sldMk cId="2746116165" sldId="303"/>
            <ac:picMk id="5" creationId="{0CD4267F-F37E-4575-A264-6432753DBC27}"/>
          </ac:picMkLst>
        </pc:picChg>
      </pc:sldChg>
      <pc:sldChg chg="addSp modSp add mod">
        <pc:chgData name="Li Lixiang" userId="6104bbfcb56aea79" providerId="LiveId" clId="{1CCA740D-5DC1-4844-8AC4-1FA36A5E2D2C}" dt="2021-09-04T14:30:08.952" v="5472" actId="1076"/>
        <pc:sldMkLst>
          <pc:docMk/>
          <pc:sldMk cId="3886424871" sldId="304"/>
        </pc:sldMkLst>
        <pc:spChg chg="mod">
          <ac:chgData name="Li Lixiang" userId="6104bbfcb56aea79" providerId="LiveId" clId="{1CCA740D-5DC1-4844-8AC4-1FA36A5E2D2C}" dt="2021-09-04T11:10:52.116" v="5350" actId="20577"/>
          <ac:spMkLst>
            <pc:docMk/>
            <pc:sldMk cId="3886424871" sldId="304"/>
            <ac:spMk id="2" creationId="{EAD4186D-F36B-4AA6-87CE-4C6041871F6B}"/>
          </ac:spMkLst>
        </pc:spChg>
        <pc:picChg chg="add mod">
          <ac:chgData name="Li Lixiang" userId="6104bbfcb56aea79" providerId="LiveId" clId="{1CCA740D-5DC1-4844-8AC4-1FA36A5E2D2C}" dt="2021-09-04T14:30:08.952" v="5472" actId="1076"/>
          <ac:picMkLst>
            <pc:docMk/>
            <pc:sldMk cId="3886424871" sldId="304"/>
            <ac:picMk id="5" creationId="{C9F678D4-C522-41B0-B306-7371650DD20B}"/>
          </ac:picMkLst>
        </pc:picChg>
        <pc:picChg chg="add mod">
          <ac:chgData name="Li Lixiang" userId="6104bbfcb56aea79" providerId="LiveId" clId="{1CCA740D-5DC1-4844-8AC4-1FA36A5E2D2C}" dt="2021-09-04T14:30:08.952" v="5472" actId="1076"/>
          <ac:picMkLst>
            <pc:docMk/>
            <pc:sldMk cId="3886424871" sldId="304"/>
            <ac:picMk id="7" creationId="{7CCE10B0-D2F0-49AD-9575-1280728A4C32}"/>
          </ac:picMkLst>
        </pc:picChg>
        <pc:picChg chg="add mod modCrop">
          <ac:chgData name="Li Lixiang" userId="6104bbfcb56aea79" providerId="LiveId" clId="{1CCA740D-5DC1-4844-8AC4-1FA36A5E2D2C}" dt="2021-09-04T14:30:05.077" v="5471" actId="1076"/>
          <ac:picMkLst>
            <pc:docMk/>
            <pc:sldMk cId="3886424871" sldId="304"/>
            <ac:picMk id="9" creationId="{09C9EEA9-E73E-406F-9310-B9CDA4A43524}"/>
          </ac:picMkLst>
        </pc:picChg>
      </pc:sldChg>
      <pc:sldChg chg="addSp modSp add mod">
        <pc:chgData name="Li Lixiang" userId="6104bbfcb56aea79" providerId="LiveId" clId="{1CCA740D-5DC1-4844-8AC4-1FA36A5E2D2C}" dt="2021-09-04T14:36:27.167" v="5526" actId="20577"/>
        <pc:sldMkLst>
          <pc:docMk/>
          <pc:sldMk cId="2090435506" sldId="305"/>
        </pc:sldMkLst>
        <pc:spChg chg="mod">
          <ac:chgData name="Li Lixiang" userId="6104bbfcb56aea79" providerId="LiveId" clId="{1CCA740D-5DC1-4844-8AC4-1FA36A5E2D2C}" dt="2021-09-04T11:11:18.573" v="5369" actId="20577"/>
          <ac:spMkLst>
            <pc:docMk/>
            <pc:sldMk cId="2090435506" sldId="305"/>
            <ac:spMk id="2" creationId="{EAD4186D-F36B-4AA6-87CE-4C6041871F6B}"/>
          </ac:spMkLst>
        </pc:spChg>
        <pc:spChg chg="mod">
          <ac:chgData name="Li Lixiang" userId="6104bbfcb56aea79" providerId="LiveId" clId="{1CCA740D-5DC1-4844-8AC4-1FA36A5E2D2C}" dt="2021-09-04T14:36:27.167" v="5526" actId="20577"/>
          <ac:spMkLst>
            <pc:docMk/>
            <pc:sldMk cId="2090435506" sldId="305"/>
            <ac:spMk id="3" creationId="{E2653FD0-C365-4654-AF7E-17A773EBEAF1}"/>
          </ac:spMkLst>
        </pc:spChg>
        <pc:picChg chg="add mod">
          <ac:chgData name="Li Lixiang" userId="6104bbfcb56aea79" providerId="LiveId" clId="{1CCA740D-5DC1-4844-8AC4-1FA36A5E2D2C}" dt="2021-09-04T14:34:44.701" v="5474" actId="1076"/>
          <ac:picMkLst>
            <pc:docMk/>
            <pc:sldMk cId="2090435506" sldId="305"/>
            <ac:picMk id="5" creationId="{7434D0AB-CB95-4D3E-9EB6-B58A7C8FA3F9}"/>
          </ac:picMkLst>
        </pc:picChg>
      </pc:sldChg>
      <pc:sldChg chg="addSp modSp new mod">
        <pc:chgData name="Li Lixiang" userId="6104bbfcb56aea79" providerId="LiveId" clId="{1CCA740D-5DC1-4844-8AC4-1FA36A5E2D2C}" dt="2021-09-04T14:38:50.297" v="5736" actId="1076"/>
        <pc:sldMkLst>
          <pc:docMk/>
          <pc:sldMk cId="2025691371" sldId="306"/>
        </pc:sldMkLst>
        <pc:spChg chg="mod">
          <ac:chgData name="Li Lixiang" userId="6104bbfcb56aea79" providerId="LiveId" clId="{1CCA740D-5DC1-4844-8AC4-1FA36A5E2D2C}" dt="2021-09-04T14:37:38.402" v="5607" actId="20577"/>
          <ac:spMkLst>
            <pc:docMk/>
            <pc:sldMk cId="2025691371" sldId="306"/>
            <ac:spMk id="2" creationId="{5807FBB3-82AF-4536-A639-D507A6673076}"/>
          </ac:spMkLst>
        </pc:spChg>
        <pc:spChg chg="mod">
          <ac:chgData name="Li Lixiang" userId="6104bbfcb56aea79" providerId="LiveId" clId="{1CCA740D-5DC1-4844-8AC4-1FA36A5E2D2C}" dt="2021-09-04T14:38:30.388" v="5734" actId="20577"/>
          <ac:spMkLst>
            <pc:docMk/>
            <pc:sldMk cId="2025691371" sldId="306"/>
            <ac:spMk id="3" creationId="{8F310D17-819D-425B-A452-5CA6B33892B0}"/>
          </ac:spMkLst>
        </pc:spChg>
        <pc:picChg chg="add mod">
          <ac:chgData name="Li Lixiang" userId="6104bbfcb56aea79" providerId="LiveId" clId="{1CCA740D-5DC1-4844-8AC4-1FA36A5E2D2C}" dt="2021-09-04T14:37:29.041" v="5569" actId="1076"/>
          <ac:picMkLst>
            <pc:docMk/>
            <pc:sldMk cId="2025691371" sldId="306"/>
            <ac:picMk id="5" creationId="{2FA4BD86-C1BE-4B22-ABF5-139F58C549BA}"/>
          </ac:picMkLst>
        </pc:picChg>
        <pc:picChg chg="add mod">
          <ac:chgData name="Li Lixiang" userId="6104bbfcb56aea79" providerId="LiveId" clId="{1CCA740D-5DC1-4844-8AC4-1FA36A5E2D2C}" dt="2021-09-04T14:38:50.297" v="5736" actId="1076"/>
          <ac:picMkLst>
            <pc:docMk/>
            <pc:sldMk cId="2025691371" sldId="306"/>
            <ac:picMk id="7" creationId="{774A86DB-15A2-4EBB-8B53-E41649D93394}"/>
          </ac:picMkLst>
        </pc:picChg>
      </pc:sldChg>
      <pc:sldChg chg="addSp delSp modSp new mod">
        <pc:chgData name="Li Lixiang" userId="6104bbfcb56aea79" providerId="LiveId" clId="{1CCA740D-5DC1-4844-8AC4-1FA36A5E2D2C}" dt="2021-09-04T14:27:32.167" v="5458" actId="478"/>
        <pc:sldMkLst>
          <pc:docMk/>
          <pc:sldMk cId="3166210721" sldId="307"/>
        </pc:sldMkLst>
        <pc:spChg chg="mod">
          <ac:chgData name="Li Lixiang" userId="6104bbfcb56aea79" providerId="LiveId" clId="{1CCA740D-5DC1-4844-8AC4-1FA36A5E2D2C}" dt="2021-09-04T14:27:24.860" v="5457" actId="20577"/>
          <ac:spMkLst>
            <pc:docMk/>
            <pc:sldMk cId="3166210721" sldId="307"/>
            <ac:spMk id="2" creationId="{09C1C2A0-514F-4EBD-B371-370992651974}"/>
          </ac:spMkLst>
        </pc:spChg>
        <pc:spChg chg="del">
          <ac:chgData name="Li Lixiang" userId="6104bbfcb56aea79" providerId="LiveId" clId="{1CCA740D-5DC1-4844-8AC4-1FA36A5E2D2C}" dt="2021-09-04T14:27:32.167" v="5458" actId="478"/>
          <ac:spMkLst>
            <pc:docMk/>
            <pc:sldMk cId="3166210721" sldId="307"/>
            <ac:spMk id="3" creationId="{9C03794D-08DE-4373-8C79-3CF2FF6D5DA5}"/>
          </ac:spMkLst>
        </pc:spChg>
        <pc:picChg chg="add mod">
          <ac:chgData name="Li Lixiang" userId="6104bbfcb56aea79" providerId="LiveId" clId="{1CCA740D-5DC1-4844-8AC4-1FA36A5E2D2C}" dt="2021-09-04T14:27:08.863" v="5437" actId="1076"/>
          <ac:picMkLst>
            <pc:docMk/>
            <pc:sldMk cId="3166210721" sldId="307"/>
            <ac:picMk id="5" creationId="{EF51A502-A86A-4825-B7E5-BD9FFA9BDF30}"/>
          </ac:picMkLst>
        </pc:picChg>
      </pc:sldChg>
      <pc:sldChg chg="addSp delSp modSp add mod ord">
        <pc:chgData name="Li Lixiang" userId="6104bbfcb56aea79" providerId="LiveId" clId="{1CCA740D-5DC1-4844-8AC4-1FA36A5E2D2C}" dt="2021-09-04T14:35:51.246" v="5485"/>
        <pc:sldMkLst>
          <pc:docMk/>
          <pc:sldMk cId="133345068" sldId="308"/>
        </pc:sldMkLst>
        <pc:spChg chg="mod">
          <ac:chgData name="Li Lixiang" userId="6104bbfcb56aea79" providerId="LiveId" clId="{1CCA740D-5DC1-4844-8AC4-1FA36A5E2D2C}" dt="2021-09-04T14:35:48.842" v="5483" actId="14100"/>
          <ac:spMkLst>
            <pc:docMk/>
            <pc:sldMk cId="133345068" sldId="308"/>
            <ac:spMk id="3" creationId="{E2653FD0-C365-4654-AF7E-17A773EBEAF1}"/>
          </ac:spMkLst>
        </pc:spChg>
        <pc:picChg chg="del">
          <ac:chgData name="Li Lixiang" userId="6104bbfcb56aea79" providerId="LiveId" clId="{1CCA740D-5DC1-4844-8AC4-1FA36A5E2D2C}" dt="2021-09-04T14:34:53.686" v="5476" actId="478"/>
          <ac:picMkLst>
            <pc:docMk/>
            <pc:sldMk cId="133345068" sldId="308"/>
            <ac:picMk id="5" creationId="{7434D0AB-CB95-4D3E-9EB6-B58A7C8FA3F9}"/>
          </ac:picMkLst>
        </pc:picChg>
        <pc:picChg chg="add mod">
          <ac:chgData name="Li Lixiang" userId="6104bbfcb56aea79" providerId="LiveId" clId="{1CCA740D-5DC1-4844-8AC4-1FA36A5E2D2C}" dt="2021-09-04T14:35:23.780" v="5480" actId="1076"/>
          <ac:picMkLst>
            <pc:docMk/>
            <pc:sldMk cId="133345068" sldId="308"/>
            <ac:picMk id="6" creationId="{4B9E47FD-CACB-4F39-A7C4-5B4F277C25D9}"/>
          </ac:picMkLst>
        </pc:picChg>
      </pc:sldChg>
      <pc:sldChg chg="addSp delSp modSp add mod">
        <pc:chgData name="Li Lixiang" userId="6104bbfcb56aea79" providerId="LiveId" clId="{1CCA740D-5DC1-4844-8AC4-1FA36A5E2D2C}" dt="2021-09-04T14:37:19.059" v="5568" actId="20577"/>
        <pc:sldMkLst>
          <pc:docMk/>
          <pc:sldMk cId="270901561" sldId="309"/>
        </pc:sldMkLst>
        <pc:spChg chg="mod">
          <ac:chgData name="Li Lixiang" userId="6104bbfcb56aea79" providerId="LiveId" clId="{1CCA740D-5DC1-4844-8AC4-1FA36A5E2D2C}" dt="2021-09-04T14:37:19.059" v="5568" actId="20577"/>
          <ac:spMkLst>
            <pc:docMk/>
            <pc:sldMk cId="270901561" sldId="309"/>
            <ac:spMk id="3" creationId="{E2653FD0-C365-4654-AF7E-17A773EBEAF1}"/>
          </ac:spMkLst>
        </pc:spChg>
        <pc:picChg chg="del">
          <ac:chgData name="Li Lixiang" userId="6104bbfcb56aea79" providerId="LiveId" clId="{1CCA740D-5DC1-4844-8AC4-1FA36A5E2D2C}" dt="2021-09-04T14:36:38.877" v="5528" actId="478"/>
          <ac:picMkLst>
            <pc:docMk/>
            <pc:sldMk cId="270901561" sldId="309"/>
            <ac:picMk id="5" creationId="{7434D0AB-CB95-4D3E-9EB6-B58A7C8FA3F9}"/>
          </ac:picMkLst>
        </pc:picChg>
        <pc:picChg chg="add mod">
          <ac:chgData name="Li Lixiang" userId="6104bbfcb56aea79" providerId="LiveId" clId="{1CCA740D-5DC1-4844-8AC4-1FA36A5E2D2C}" dt="2021-09-04T14:37:01.720" v="5536" actId="1076"/>
          <ac:picMkLst>
            <pc:docMk/>
            <pc:sldMk cId="270901561" sldId="309"/>
            <ac:picMk id="6" creationId="{05D3A18C-D3A2-4635-9AE3-5A230CECB445}"/>
          </ac:picMkLst>
        </pc:picChg>
      </pc:sldChg>
      <pc:sldChg chg="addSp delSp modSp new mod">
        <pc:chgData name="Li Lixiang" userId="6104bbfcb56aea79" providerId="LiveId" clId="{1CCA740D-5DC1-4844-8AC4-1FA36A5E2D2C}" dt="2021-09-05T03:54:37.671" v="6780" actId="1035"/>
        <pc:sldMkLst>
          <pc:docMk/>
          <pc:sldMk cId="3110217208" sldId="310"/>
        </pc:sldMkLst>
        <pc:spChg chg="mod">
          <ac:chgData name="Li Lixiang" userId="6104bbfcb56aea79" providerId="LiveId" clId="{1CCA740D-5DC1-4844-8AC4-1FA36A5E2D2C}" dt="2021-09-05T03:27:29.880" v="5772" actId="20577"/>
          <ac:spMkLst>
            <pc:docMk/>
            <pc:sldMk cId="3110217208" sldId="310"/>
            <ac:spMk id="2" creationId="{75FDDE90-172F-49A5-A6A1-02D5F4E92EAA}"/>
          </ac:spMkLst>
        </pc:spChg>
        <pc:spChg chg="del">
          <ac:chgData name="Li Lixiang" userId="6104bbfcb56aea79" providerId="LiveId" clId="{1CCA740D-5DC1-4844-8AC4-1FA36A5E2D2C}" dt="2021-09-05T03:27:37.630" v="5773" actId="478"/>
          <ac:spMkLst>
            <pc:docMk/>
            <pc:sldMk cId="3110217208" sldId="310"/>
            <ac:spMk id="3" creationId="{DF6351AD-B89B-4675-961E-B5F3C4B3C743}"/>
          </ac:spMkLst>
        </pc:spChg>
        <pc:spChg chg="add mod">
          <ac:chgData name="Li Lixiang" userId="6104bbfcb56aea79" providerId="LiveId" clId="{1CCA740D-5DC1-4844-8AC4-1FA36A5E2D2C}" dt="2021-09-05T03:29:50.455" v="5895" actId="404"/>
          <ac:spMkLst>
            <pc:docMk/>
            <pc:sldMk cId="3110217208" sldId="310"/>
            <ac:spMk id="12" creationId="{03DF5686-EA19-46BF-AE88-0EEAA280A97A}"/>
          </ac:spMkLst>
        </pc:spChg>
        <pc:spChg chg="add mod">
          <ac:chgData name="Li Lixiang" userId="6104bbfcb56aea79" providerId="LiveId" clId="{1CCA740D-5DC1-4844-8AC4-1FA36A5E2D2C}" dt="2021-09-05T03:44:01.485" v="6581"/>
          <ac:spMkLst>
            <pc:docMk/>
            <pc:sldMk cId="3110217208" sldId="310"/>
            <ac:spMk id="16" creationId="{4D84A162-ED2E-4568-8765-922961425DAA}"/>
          </ac:spMkLst>
        </pc:spChg>
        <pc:spChg chg="add mod">
          <ac:chgData name="Li Lixiang" userId="6104bbfcb56aea79" providerId="LiveId" clId="{1CCA740D-5DC1-4844-8AC4-1FA36A5E2D2C}" dt="2021-09-05T03:54:11.933" v="6766" actId="1036"/>
          <ac:spMkLst>
            <pc:docMk/>
            <pc:sldMk cId="3110217208" sldId="310"/>
            <ac:spMk id="17" creationId="{832B6836-DC71-4E8E-9474-51E8506EC515}"/>
          </ac:spMkLst>
        </pc:spChg>
        <pc:spChg chg="add mod">
          <ac:chgData name="Li Lixiang" userId="6104bbfcb56aea79" providerId="LiveId" clId="{1CCA740D-5DC1-4844-8AC4-1FA36A5E2D2C}" dt="2021-09-05T03:32:26.667" v="6063" actId="20577"/>
          <ac:spMkLst>
            <pc:docMk/>
            <pc:sldMk cId="3110217208" sldId="310"/>
            <ac:spMk id="21" creationId="{8A2F6532-E6C5-4657-85D5-A39223BB9B93}"/>
          </ac:spMkLst>
        </pc:spChg>
        <pc:spChg chg="add mod">
          <ac:chgData name="Li Lixiang" userId="6104bbfcb56aea79" providerId="LiveId" clId="{1CCA740D-5DC1-4844-8AC4-1FA36A5E2D2C}" dt="2021-09-05T03:33:04.692" v="6084" actId="20577"/>
          <ac:spMkLst>
            <pc:docMk/>
            <pc:sldMk cId="3110217208" sldId="310"/>
            <ac:spMk id="25" creationId="{E2BCAE73-E72C-486B-BC1A-62BA2827ED3C}"/>
          </ac:spMkLst>
        </pc:spChg>
        <pc:spChg chg="add mod">
          <ac:chgData name="Li Lixiang" userId="6104bbfcb56aea79" providerId="LiveId" clId="{1CCA740D-5DC1-4844-8AC4-1FA36A5E2D2C}" dt="2021-09-05T03:44:55.768" v="6628" actId="1035"/>
          <ac:spMkLst>
            <pc:docMk/>
            <pc:sldMk cId="3110217208" sldId="310"/>
            <ac:spMk id="29" creationId="{3AE8E857-2547-43AC-A878-7D06FABDBECD}"/>
          </ac:spMkLst>
        </pc:spChg>
        <pc:spChg chg="add mod">
          <ac:chgData name="Li Lixiang" userId="6104bbfcb56aea79" providerId="LiveId" clId="{1CCA740D-5DC1-4844-8AC4-1FA36A5E2D2C}" dt="2021-09-05T03:45:06.479" v="6652" actId="1037"/>
          <ac:spMkLst>
            <pc:docMk/>
            <pc:sldMk cId="3110217208" sldId="310"/>
            <ac:spMk id="32" creationId="{BB2AC105-9303-4E46-81B1-A1109459F0E2}"/>
          </ac:spMkLst>
        </pc:spChg>
        <pc:spChg chg="add mod">
          <ac:chgData name="Li Lixiang" userId="6104bbfcb56aea79" providerId="LiveId" clId="{1CCA740D-5DC1-4844-8AC4-1FA36A5E2D2C}" dt="2021-09-05T03:35:42.947" v="6304" actId="1076"/>
          <ac:spMkLst>
            <pc:docMk/>
            <pc:sldMk cId="3110217208" sldId="310"/>
            <ac:spMk id="36" creationId="{CA85789E-71B9-4BB4-9E95-8A60F4936CF7}"/>
          </ac:spMkLst>
        </pc:spChg>
        <pc:spChg chg="add mod">
          <ac:chgData name="Li Lixiang" userId="6104bbfcb56aea79" providerId="LiveId" clId="{1CCA740D-5DC1-4844-8AC4-1FA36A5E2D2C}" dt="2021-09-05T03:54:14.898" v="6768" actId="1036"/>
          <ac:spMkLst>
            <pc:docMk/>
            <pc:sldMk cId="3110217208" sldId="310"/>
            <ac:spMk id="40" creationId="{208B68B4-CCC2-4FCA-9136-911692C8FCD8}"/>
          </ac:spMkLst>
        </pc:spChg>
        <pc:spChg chg="add mod">
          <ac:chgData name="Li Lixiang" userId="6104bbfcb56aea79" providerId="LiveId" clId="{1CCA740D-5DC1-4844-8AC4-1FA36A5E2D2C}" dt="2021-09-05T03:54:23.723" v="6773" actId="1036"/>
          <ac:spMkLst>
            <pc:docMk/>
            <pc:sldMk cId="3110217208" sldId="310"/>
            <ac:spMk id="44" creationId="{E11EC98B-1D19-4520-AD5F-A8A5D556E8B6}"/>
          </ac:spMkLst>
        </pc:spChg>
        <pc:spChg chg="add mod">
          <ac:chgData name="Li Lixiang" userId="6104bbfcb56aea79" providerId="LiveId" clId="{1CCA740D-5DC1-4844-8AC4-1FA36A5E2D2C}" dt="2021-09-05T03:45:12.963" v="6660" actId="1035"/>
          <ac:spMkLst>
            <pc:docMk/>
            <pc:sldMk cId="3110217208" sldId="310"/>
            <ac:spMk id="52" creationId="{1C20DFA0-12A2-4B06-B722-799ED56CA88F}"/>
          </ac:spMkLst>
        </pc:spChg>
        <pc:spChg chg="add mod">
          <ac:chgData name="Li Lixiang" userId="6104bbfcb56aea79" providerId="LiveId" clId="{1CCA740D-5DC1-4844-8AC4-1FA36A5E2D2C}" dt="2021-09-05T03:37:54.175" v="6403" actId="14100"/>
          <ac:spMkLst>
            <pc:docMk/>
            <pc:sldMk cId="3110217208" sldId="310"/>
            <ac:spMk id="55" creationId="{2AE8C603-3440-4FCE-9672-B121B7D4E66C}"/>
          </ac:spMkLst>
        </pc:spChg>
        <pc:spChg chg="add mod">
          <ac:chgData name="Li Lixiang" userId="6104bbfcb56aea79" providerId="LiveId" clId="{1CCA740D-5DC1-4844-8AC4-1FA36A5E2D2C}" dt="2021-09-05T03:54:37.671" v="6780" actId="1035"/>
          <ac:spMkLst>
            <pc:docMk/>
            <pc:sldMk cId="3110217208" sldId="310"/>
            <ac:spMk id="58" creationId="{55D2CFED-AA19-46BA-B341-21F5063AACAB}"/>
          </ac:spMkLst>
        </pc:spChg>
        <pc:spChg chg="add mod">
          <ac:chgData name="Li Lixiang" userId="6104bbfcb56aea79" providerId="LiveId" clId="{1CCA740D-5DC1-4844-8AC4-1FA36A5E2D2C}" dt="2021-09-05T03:48:16.298" v="6763" actId="14100"/>
          <ac:spMkLst>
            <pc:docMk/>
            <pc:sldMk cId="3110217208" sldId="310"/>
            <ac:spMk id="61" creationId="{8AAC1E51-4F03-49AF-9AAF-8BAA6103F316}"/>
          </ac:spMkLst>
        </pc:spChg>
        <pc:spChg chg="add mod">
          <ac:chgData name="Li Lixiang" userId="6104bbfcb56aea79" providerId="LiveId" clId="{1CCA740D-5DC1-4844-8AC4-1FA36A5E2D2C}" dt="2021-09-05T03:40:29.879" v="6480" actId="14100"/>
          <ac:spMkLst>
            <pc:docMk/>
            <pc:sldMk cId="3110217208" sldId="310"/>
            <ac:spMk id="63" creationId="{BCD18510-E677-4B2E-9911-D6066B80B63F}"/>
          </ac:spMkLst>
        </pc:spChg>
        <pc:spChg chg="add mod">
          <ac:chgData name="Li Lixiang" userId="6104bbfcb56aea79" providerId="LiveId" clId="{1CCA740D-5DC1-4844-8AC4-1FA36A5E2D2C}" dt="2021-09-05T03:40:34.260" v="6481" actId="14100"/>
          <ac:spMkLst>
            <pc:docMk/>
            <pc:sldMk cId="3110217208" sldId="310"/>
            <ac:spMk id="64" creationId="{0E3393F0-F1CC-47BC-85B5-234AC9E4B83D}"/>
          </ac:spMkLst>
        </pc:spChg>
        <pc:spChg chg="add mod">
          <ac:chgData name="Li Lixiang" userId="6104bbfcb56aea79" providerId="LiveId" clId="{1CCA740D-5DC1-4844-8AC4-1FA36A5E2D2C}" dt="2021-09-05T03:40:50.545" v="6487" actId="14100"/>
          <ac:spMkLst>
            <pc:docMk/>
            <pc:sldMk cId="3110217208" sldId="310"/>
            <ac:spMk id="65" creationId="{4D3FFC23-3917-41C3-B012-2894D4A63524}"/>
          </ac:spMkLst>
        </pc:spChg>
        <pc:spChg chg="add mod">
          <ac:chgData name="Li Lixiang" userId="6104bbfcb56aea79" providerId="LiveId" clId="{1CCA740D-5DC1-4844-8AC4-1FA36A5E2D2C}" dt="2021-09-05T03:41:12.183" v="6553" actId="1038"/>
          <ac:spMkLst>
            <pc:docMk/>
            <pc:sldMk cId="3110217208" sldId="310"/>
            <ac:spMk id="66" creationId="{33C9C5DD-6FD3-43B3-8DFC-24DC20C00340}"/>
          </ac:spMkLst>
        </pc:spChg>
        <pc:picChg chg="add mod">
          <ac:chgData name="Li Lixiang" userId="6104bbfcb56aea79" providerId="LiveId" clId="{1CCA740D-5DC1-4844-8AC4-1FA36A5E2D2C}" dt="2021-09-05T03:28:39.196" v="5782" actId="1076"/>
          <ac:picMkLst>
            <pc:docMk/>
            <pc:sldMk cId="3110217208" sldId="310"/>
            <ac:picMk id="5" creationId="{C0BB631D-5E90-4C63-B5D7-D3AD2BCB0175}"/>
          </ac:picMkLst>
        </pc:picChg>
        <pc:cxnChg chg="add mod">
          <ac:chgData name="Li Lixiang" userId="6104bbfcb56aea79" providerId="LiveId" clId="{1CCA740D-5DC1-4844-8AC4-1FA36A5E2D2C}" dt="2021-09-05T03:28:39.196" v="5782" actId="1076"/>
          <ac:cxnSpMkLst>
            <pc:docMk/>
            <pc:sldMk cId="3110217208" sldId="310"/>
            <ac:cxnSpMk id="7" creationId="{3234EC18-B7EC-4D8A-ACBD-A37E8FD07AB0}"/>
          </ac:cxnSpMkLst>
        </pc:cxnChg>
        <pc:cxnChg chg="add mod">
          <ac:chgData name="Li Lixiang" userId="6104bbfcb56aea79" providerId="LiveId" clId="{1CCA740D-5DC1-4844-8AC4-1FA36A5E2D2C}" dt="2021-09-05T03:29:21.438" v="5840" actId="14100"/>
          <ac:cxnSpMkLst>
            <pc:docMk/>
            <pc:sldMk cId="3110217208" sldId="310"/>
            <ac:cxnSpMk id="13" creationId="{8C0FFC06-F178-48AA-A454-C7C5EF7ED375}"/>
          </ac:cxnSpMkLst>
        </pc:cxnChg>
        <pc:cxnChg chg="add mod">
          <ac:chgData name="Li Lixiang" userId="6104bbfcb56aea79" providerId="LiveId" clId="{1CCA740D-5DC1-4844-8AC4-1FA36A5E2D2C}" dt="2021-09-05T03:30:47.337" v="5901" actId="14100"/>
          <ac:cxnSpMkLst>
            <pc:docMk/>
            <pc:sldMk cId="3110217208" sldId="310"/>
            <ac:cxnSpMk id="18" creationId="{2F128B75-ACFD-41DC-A8E9-A8979DFCF3D3}"/>
          </ac:cxnSpMkLst>
        </pc:cxnChg>
        <pc:cxnChg chg="add mod">
          <ac:chgData name="Li Lixiang" userId="6104bbfcb56aea79" providerId="LiveId" clId="{1CCA740D-5DC1-4844-8AC4-1FA36A5E2D2C}" dt="2021-09-05T03:40:18.230" v="6479" actId="208"/>
          <ac:cxnSpMkLst>
            <pc:docMk/>
            <pc:sldMk cId="3110217208" sldId="310"/>
            <ac:cxnSpMk id="22" creationId="{5E818722-8C4D-4974-93A2-1179F6BB93E4}"/>
          </ac:cxnSpMkLst>
        </pc:cxnChg>
        <pc:cxnChg chg="add mod">
          <ac:chgData name="Li Lixiang" userId="6104bbfcb56aea79" providerId="LiveId" clId="{1CCA740D-5DC1-4844-8AC4-1FA36A5E2D2C}" dt="2021-09-05T03:40:18.230" v="6479" actId="208"/>
          <ac:cxnSpMkLst>
            <pc:docMk/>
            <pc:sldMk cId="3110217208" sldId="310"/>
            <ac:cxnSpMk id="26" creationId="{F491F7CE-18C3-4CC6-9966-CB7A8EBF2AAA}"/>
          </ac:cxnSpMkLst>
        </pc:cxnChg>
        <pc:cxnChg chg="add mod">
          <ac:chgData name="Li Lixiang" userId="6104bbfcb56aea79" providerId="LiveId" clId="{1CCA740D-5DC1-4844-8AC4-1FA36A5E2D2C}" dt="2021-09-05T03:40:18.230" v="6479" actId="208"/>
          <ac:cxnSpMkLst>
            <pc:docMk/>
            <pc:sldMk cId="3110217208" sldId="310"/>
            <ac:cxnSpMk id="30" creationId="{90A9A49D-E7A0-4075-82FC-6DEADCF4C174}"/>
          </ac:cxnSpMkLst>
        </pc:cxnChg>
        <pc:cxnChg chg="add mod">
          <ac:chgData name="Li Lixiang" userId="6104bbfcb56aea79" providerId="LiveId" clId="{1CCA740D-5DC1-4844-8AC4-1FA36A5E2D2C}" dt="2021-09-05T03:40:18.230" v="6479" actId="208"/>
          <ac:cxnSpMkLst>
            <pc:docMk/>
            <pc:sldMk cId="3110217208" sldId="310"/>
            <ac:cxnSpMk id="33" creationId="{22A71C40-B564-4EE8-8851-32B996B841C3}"/>
          </ac:cxnSpMkLst>
        </pc:cxnChg>
        <pc:cxnChg chg="add mod">
          <ac:chgData name="Li Lixiang" userId="6104bbfcb56aea79" providerId="LiveId" clId="{1CCA740D-5DC1-4844-8AC4-1FA36A5E2D2C}" dt="2021-09-05T03:35:26.431" v="6270" actId="14100"/>
          <ac:cxnSpMkLst>
            <pc:docMk/>
            <pc:sldMk cId="3110217208" sldId="310"/>
            <ac:cxnSpMk id="37" creationId="{4D9FCBC9-10A8-4DC6-8850-751C6E5405BC}"/>
          </ac:cxnSpMkLst>
        </pc:cxnChg>
        <pc:cxnChg chg="add mod">
          <ac:chgData name="Li Lixiang" userId="6104bbfcb56aea79" providerId="LiveId" clId="{1CCA740D-5DC1-4844-8AC4-1FA36A5E2D2C}" dt="2021-09-05T03:54:19.799" v="6769" actId="14100"/>
          <ac:cxnSpMkLst>
            <pc:docMk/>
            <pc:sldMk cId="3110217208" sldId="310"/>
            <ac:cxnSpMk id="41" creationId="{E7FE8EE8-960D-44D1-BE29-E1AC5E7AD3DB}"/>
          </ac:cxnSpMkLst>
        </pc:cxnChg>
        <pc:cxnChg chg="add mod">
          <ac:chgData name="Li Lixiang" userId="6104bbfcb56aea79" providerId="LiveId" clId="{1CCA740D-5DC1-4844-8AC4-1FA36A5E2D2C}" dt="2021-09-05T03:54:29.369" v="6774" actId="14100"/>
          <ac:cxnSpMkLst>
            <pc:docMk/>
            <pc:sldMk cId="3110217208" sldId="310"/>
            <ac:cxnSpMk id="45" creationId="{3CC752FC-0BCF-4FDC-9528-874743AF5FBB}"/>
          </ac:cxnSpMkLst>
        </pc:cxnChg>
        <pc:cxnChg chg="add mod">
          <ac:chgData name="Li Lixiang" userId="6104bbfcb56aea79" providerId="LiveId" clId="{1CCA740D-5DC1-4844-8AC4-1FA36A5E2D2C}" dt="2021-09-05T03:41:25.239" v="6554" actId="208"/>
          <ac:cxnSpMkLst>
            <pc:docMk/>
            <pc:sldMk cId="3110217208" sldId="310"/>
            <ac:cxnSpMk id="50" creationId="{9E6789E4-CBFE-4407-889D-AA6571CBCCAE}"/>
          </ac:cxnSpMkLst>
        </pc:cxnChg>
        <pc:cxnChg chg="add mod">
          <ac:chgData name="Li Lixiang" userId="6104bbfcb56aea79" providerId="LiveId" clId="{1CCA740D-5DC1-4844-8AC4-1FA36A5E2D2C}" dt="2021-09-05T03:41:25.239" v="6554" actId="208"/>
          <ac:cxnSpMkLst>
            <pc:docMk/>
            <pc:sldMk cId="3110217208" sldId="310"/>
            <ac:cxnSpMk id="53" creationId="{1444A24C-93C7-42CC-BF4B-6CFCB985D530}"/>
          </ac:cxnSpMkLst>
        </pc:cxnChg>
        <pc:cxnChg chg="add mod">
          <ac:chgData name="Li Lixiang" userId="6104bbfcb56aea79" providerId="LiveId" clId="{1CCA740D-5DC1-4844-8AC4-1FA36A5E2D2C}" dt="2021-09-05T03:41:25.239" v="6554" actId="208"/>
          <ac:cxnSpMkLst>
            <pc:docMk/>
            <pc:sldMk cId="3110217208" sldId="310"/>
            <ac:cxnSpMk id="57" creationId="{B2A798BB-247A-407B-AD0A-4F9D6793B2FD}"/>
          </ac:cxnSpMkLst>
        </pc:cxnChg>
        <pc:cxnChg chg="add mod">
          <ac:chgData name="Li Lixiang" userId="6104bbfcb56aea79" providerId="LiveId" clId="{1CCA740D-5DC1-4844-8AC4-1FA36A5E2D2C}" dt="2021-09-05T03:41:25.239" v="6554" actId="208"/>
          <ac:cxnSpMkLst>
            <pc:docMk/>
            <pc:sldMk cId="3110217208" sldId="310"/>
            <ac:cxnSpMk id="60" creationId="{77D24DE9-C7E6-4BE6-B059-6BE9AEC380C8}"/>
          </ac:cxnSpMkLst>
        </pc:cxnChg>
      </pc:sldChg>
    </pc:docChg>
  </pc:docChgLst>
  <pc:docChgLst>
    <pc:chgData name="Li Lixiang" userId="6104bbfcb56aea79" providerId="LiveId" clId="{F174B022-5B7F-4BF5-AAE0-22EF4B818302}"/>
    <pc:docChg chg="undo custSel addSld delSld modSld sldOrd">
      <pc:chgData name="Li Lixiang" userId="6104bbfcb56aea79" providerId="LiveId" clId="{F174B022-5B7F-4BF5-AAE0-22EF4B818302}" dt="2021-12-23T11:02:34.294" v="4006" actId="20577"/>
      <pc:docMkLst>
        <pc:docMk/>
      </pc:docMkLst>
      <pc:sldChg chg="modSp mod">
        <pc:chgData name="Li Lixiang" userId="6104bbfcb56aea79" providerId="LiveId" clId="{F174B022-5B7F-4BF5-AAE0-22EF4B818302}" dt="2021-12-23T11:02:34.294" v="4006" actId="20577"/>
        <pc:sldMkLst>
          <pc:docMk/>
          <pc:sldMk cId="993770899" sldId="256"/>
        </pc:sldMkLst>
        <pc:spChg chg="mod">
          <ac:chgData name="Li Lixiang" userId="6104bbfcb56aea79" providerId="LiveId" clId="{F174B022-5B7F-4BF5-AAE0-22EF4B818302}" dt="2021-12-23T11:02:34.294" v="4006" actId="20577"/>
          <ac:spMkLst>
            <pc:docMk/>
            <pc:sldMk cId="993770899" sldId="256"/>
            <ac:spMk id="3" creationId="{7342AE8A-5299-40EC-B93F-BDBB2838E67C}"/>
          </ac:spMkLst>
        </pc:spChg>
      </pc:sldChg>
      <pc:sldChg chg="modSp mod">
        <pc:chgData name="Li Lixiang" userId="6104bbfcb56aea79" providerId="LiveId" clId="{F174B022-5B7F-4BF5-AAE0-22EF4B818302}" dt="2021-11-09T03:12:06.500" v="3370" actId="1076"/>
        <pc:sldMkLst>
          <pc:docMk/>
          <pc:sldMk cId="3616968247" sldId="309"/>
        </pc:sldMkLst>
        <pc:spChg chg="mod">
          <ac:chgData name="Li Lixiang" userId="6104bbfcb56aea79" providerId="LiveId" clId="{F174B022-5B7F-4BF5-AAE0-22EF4B818302}" dt="2021-09-12T06:50:20.023" v="2559" actId="6549"/>
          <ac:spMkLst>
            <pc:docMk/>
            <pc:sldMk cId="3616968247" sldId="309"/>
            <ac:spMk id="2" creationId="{EF2614DD-D210-414D-AC9D-76C6FE1F95A2}"/>
          </ac:spMkLst>
        </pc:spChg>
        <pc:spChg chg="mod">
          <ac:chgData name="Li Lixiang" userId="6104bbfcb56aea79" providerId="LiveId" clId="{F174B022-5B7F-4BF5-AAE0-22EF4B818302}" dt="2021-11-09T03:11:56.187" v="3369" actId="27636"/>
          <ac:spMkLst>
            <pc:docMk/>
            <pc:sldMk cId="3616968247" sldId="309"/>
            <ac:spMk id="4" creationId="{BA93C888-8601-4F8C-AFE5-B281603157AF}"/>
          </ac:spMkLst>
        </pc:spChg>
        <pc:spChg chg="mod">
          <ac:chgData name="Li Lixiang" userId="6104bbfcb56aea79" providerId="LiveId" clId="{F174B022-5B7F-4BF5-AAE0-22EF4B818302}" dt="2021-11-09T03:12:06.500" v="3370" actId="1076"/>
          <ac:spMkLst>
            <pc:docMk/>
            <pc:sldMk cId="3616968247" sldId="309"/>
            <ac:spMk id="5" creationId="{8701067B-6168-4936-8855-20D516C2BE3E}"/>
          </ac:spMkLst>
        </pc:spChg>
      </pc:sldChg>
      <pc:sldChg chg="addSp delSp modSp mod ord">
        <pc:chgData name="Li Lixiang" userId="6104bbfcb56aea79" providerId="LiveId" clId="{F174B022-5B7F-4BF5-AAE0-22EF4B818302}" dt="2021-10-22T07:29:09.343" v="2895" actId="313"/>
        <pc:sldMkLst>
          <pc:docMk/>
          <pc:sldMk cId="3994271121" sldId="310"/>
        </pc:sldMkLst>
        <pc:spChg chg="mod">
          <ac:chgData name="Li Lixiang" userId="6104bbfcb56aea79" providerId="LiveId" clId="{F174B022-5B7F-4BF5-AAE0-22EF4B818302}" dt="2021-09-12T02:45:57.978" v="1588" actId="20577"/>
          <ac:spMkLst>
            <pc:docMk/>
            <pc:sldMk cId="3994271121" sldId="310"/>
            <ac:spMk id="2" creationId="{56C49F37-2CD3-4803-BB31-7FCB52F487AF}"/>
          </ac:spMkLst>
        </pc:spChg>
        <pc:spChg chg="del mod">
          <ac:chgData name="Li Lixiang" userId="6104bbfcb56aea79" providerId="LiveId" clId="{F174B022-5B7F-4BF5-AAE0-22EF4B818302}" dt="2021-09-12T02:44:17.499" v="1435" actId="478"/>
          <ac:spMkLst>
            <pc:docMk/>
            <pc:sldMk cId="3994271121" sldId="310"/>
            <ac:spMk id="3" creationId="{2E72B76A-B402-46FA-BD58-10785EC636B6}"/>
          </ac:spMkLst>
        </pc:spChg>
        <pc:spChg chg="add del mod">
          <ac:chgData name="Li Lixiang" userId="6104bbfcb56aea79" providerId="LiveId" clId="{F174B022-5B7F-4BF5-AAE0-22EF4B818302}" dt="2021-09-12T02:44:19.635" v="1436" actId="478"/>
          <ac:spMkLst>
            <pc:docMk/>
            <pc:sldMk cId="3994271121" sldId="310"/>
            <ac:spMk id="7" creationId="{BE2E6761-6B67-48E2-ABD6-D279969368AA}"/>
          </ac:spMkLst>
        </pc:spChg>
        <pc:spChg chg="add mod">
          <ac:chgData name="Li Lixiang" userId="6104bbfcb56aea79" providerId="LiveId" clId="{F174B022-5B7F-4BF5-AAE0-22EF4B818302}" dt="2021-10-22T07:29:09.343" v="2895" actId="313"/>
          <ac:spMkLst>
            <pc:docMk/>
            <pc:sldMk cId="3994271121" sldId="310"/>
            <ac:spMk id="8" creationId="{0238CBB7-5473-4D78-BF40-2535C6CB46B0}"/>
          </ac:spMkLst>
        </pc:spChg>
        <pc:picChg chg="add del">
          <ac:chgData name="Li Lixiang" userId="6104bbfcb56aea79" providerId="LiveId" clId="{F174B022-5B7F-4BF5-AAE0-22EF4B818302}" dt="2021-09-12T02:43:49.385" v="1381" actId="22"/>
          <ac:picMkLst>
            <pc:docMk/>
            <pc:sldMk cId="3994271121" sldId="310"/>
            <ac:picMk id="5" creationId="{764C3F34-E90B-4B68-BF85-87128D8163CF}"/>
          </ac:picMkLst>
        </pc:picChg>
      </pc:sldChg>
      <pc:sldChg chg="addSp delSp modSp mod">
        <pc:chgData name="Li Lixiang" userId="6104bbfcb56aea79" providerId="LiveId" clId="{F174B022-5B7F-4BF5-AAE0-22EF4B818302}" dt="2021-09-12T02:35:20.209" v="804" actId="20577"/>
        <pc:sldMkLst>
          <pc:docMk/>
          <pc:sldMk cId="1863198769" sldId="311"/>
        </pc:sldMkLst>
        <pc:spChg chg="mod">
          <ac:chgData name="Li Lixiang" userId="6104bbfcb56aea79" providerId="LiveId" clId="{F174B022-5B7F-4BF5-AAE0-22EF4B818302}" dt="2021-09-12T02:33:29.464" v="646" actId="20577"/>
          <ac:spMkLst>
            <pc:docMk/>
            <pc:sldMk cId="1863198769" sldId="311"/>
            <ac:spMk id="2" creationId="{F021EF3B-E53C-48B5-85C9-E343C025AD38}"/>
          </ac:spMkLst>
        </pc:spChg>
        <pc:spChg chg="del">
          <ac:chgData name="Li Lixiang" userId="6104bbfcb56aea79" providerId="LiveId" clId="{F174B022-5B7F-4BF5-AAE0-22EF4B818302}" dt="2021-09-12T02:34:27.970" v="652" actId="478"/>
          <ac:spMkLst>
            <pc:docMk/>
            <pc:sldMk cId="1863198769" sldId="311"/>
            <ac:spMk id="3" creationId="{141304BE-6BF6-4A85-92C6-F79F868F3080}"/>
          </ac:spMkLst>
        </pc:spChg>
        <pc:spChg chg="del">
          <ac:chgData name="Li Lixiang" userId="6104bbfcb56aea79" providerId="LiveId" clId="{F174B022-5B7F-4BF5-AAE0-22EF4B818302}" dt="2021-09-12T02:33:35.665" v="648" actId="478"/>
          <ac:spMkLst>
            <pc:docMk/>
            <pc:sldMk cId="1863198769" sldId="311"/>
            <ac:spMk id="6" creationId="{E5DA674E-A5B8-4049-ADEB-F153311F0123}"/>
          </ac:spMkLst>
        </pc:spChg>
        <pc:spChg chg="del">
          <ac:chgData name="Li Lixiang" userId="6104bbfcb56aea79" providerId="LiveId" clId="{F174B022-5B7F-4BF5-AAE0-22EF4B818302}" dt="2021-09-12T02:34:35.422" v="654" actId="478"/>
          <ac:spMkLst>
            <pc:docMk/>
            <pc:sldMk cId="1863198769" sldId="311"/>
            <ac:spMk id="7" creationId="{00A0554A-8382-4E84-B6A5-C67034CA0E73}"/>
          </ac:spMkLst>
        </pc:spChg>
        <pc:spChg chg="add mod">
          <ac:chgData name="Li Lixiang" userId="6104bbfcb56aea79" providerId="LiveId" clId="{F174B022-5B7F-4BF5-AAE0-22EF4B818302}" dt="2021-09-12T02:34:56.625" v="715" actId="1037"/>
          <ac:spMkLst>
            <pc:docMk/>
            <pc:sldMk cId="1863198769" sldId="311"/>
            <ac:spMk id="9" creationId="{84788023-7C37-458A-980F-72122FA73D62}"/>
          </ac:spMkLst>
        </pc:spChg>
        <pc:spChg chg="add mod">
          <ac:chgData name="Li Lixiang" userId="6104bbfcb56aea79" providerId="LiveId" clId="{F174B022-5B7F-4BF5-AAE0-22EF4B818302}" dt="2021-09-12T02:35:20.209" v="804" actId="20577"/>
          <ac:spMkLst>
            <pc:docMk/>
            <pc:sldMk cId="1863198769" sldId="311"/>
            <ac:spMk id="11" creationId="{7A1565F4-65AF-4C74-91A2-5D09214AD142}"/>
          </ac:spMkLst>
        </pc:spChg>
        <pc:picChg chg="del">
          <ac:chgData name="Li Lixiang" userId="6104bbfcb56aea79" providerId="LiveId" clId="{F174B022-5B7F-4BF5-AAE0-22EF4B818302}" dt="2021-09-12T02:33:32.229" v="647" actId="478"/>
          <ac:picMkLst>
            <pc:docMk/>
            <pc:sldMk cId="1863198769" sldId="311"/>
            <ac:picMk id="5" creationId="{E9B8DA7C-0123-4C49-BBC9-8CB71EF026DD}"/>
          </ac:picMkLst>
        </pc:picChg>
        <pc:picChg chg="add mod">
          <ac:chgData name="Li Lixiang" userId="6104bbfcb56aea79" providerId="LiveId" clId="{F174B022-5B7F-4BF5-AAE0-22EF4B818302}" dt="2021-09-12T02:34:39.336" v="656" actId="1076"/>
          <ac:picMkLst>
            <pc:docMk/>
            <pc:sldMk cId="1863198769" sldId="311"/>
            <ac:picMk id="8" creationId="{C0135552-F7B3-43B4-B120-9D7918E6AAC7}"/>
          </ac:picMkLst>
        </pc:picChg>
      </pc:sldChg>
      <pc:sldChg chg="addSp delSp modSp mod">
        <pc:chgData name="Li Lixiang" userId="6104bbfcb56aea79" providerId="LiveId" clId="{F174B022-5B7F-4BF5-AAE0-22EF4B818302}" dt="2021-09-12T02:36:15.246" v="863" actId="14100"/>
        <pc:sldMkLst>
          <pc:docMk/>
          <pc:sldMk cId="3125501235" sldId="312"/>
        </pc:sldMkLst>
        <pc:spChg chg="mod">
          <ac:chgData name="Li Lixiang" userId="6104bbfcb56aea79" providerId="LiveId" clId="{F174B022-5B7F-4BF5-AAE0-22EF4B818302}" dt="2021-09-12T02:36:00.595" v="832" actId="20577"/>
          <ac:spMkLst>
            <pc:docMk/>
            <pc:sldMk cId="3125501235" sldId="312"/>
            <ac:spMk id="2" creationId="{7973E765-D8D4-45A3-B1D3-2466DD9901A0}"/>
          </ac:spMkLst>
        </pc:spChg>
        <pc:spChg chg="mod">
          <ac:chgData name="Li Lixiang" userId="6104bbfcb56aea79" providerId="LiveId" clId="{F174B022-5B7F-4BF5-AAE0-22EF4B818302}" dt="2021-09-12T02:36:15.246" v="863" actId="14100"/>
          <ac:spMkLst>
            <pc:docMk/>
            <pc:sldMk cId="3125501235" sldId="312"/>
            <ac:spMk id="3" creationId="{B717ABF5-4B93-4344-8134-FEA09A3B53EA}"/>
          </ac:spMkLst>
        </pc:spChg>
        <pc:spChg chg="del">
          <ac:chgData name="Li Lixiang" userId="6104bbfcb56aea79" providerId="LiveId" clId="{F174B022-5B7F-4BF5-AAE0-22EF4B818302}" dt="2021-09-12T02:35:51.069" v="808" actId="478"/>
          <ac:spMkLst>
            <pc:docMk/>
            <pc:sldMk cId="3125501235" sldId="312"/>
            <ac:spMk id="8" creationId="{BF02A866-DC6D-4DF1-9241-4AB6AB272C29}"/>
          </ac:spMkLst>
        </pc:spChg>
        <pc:picChg chg="del">
          <ac:chgData name="Li Lixiang" userId="6104bbfcb56aea79" providerId="LiveId" clId="{F174B022-5B7F-4BF5-AAE0-22EF4B818302}" dt="2021-09-12T02:35:49.202" v="806" actId="478"/>
          <ac:picMkLst>
            <pc:docMk/>
            <pc:sldMk cId="3125501235" sldId="312"/>
            <ac:picMk id="5" creationId="{EA7B274C-8DFD-49D4-9016-E11B267FDA81}"/>
          </ac:picMkLst>
        </pc:picChg>
        <pc:picChg chg="add mod">
          <ac:chgData name="Li Lixiang" userId="6104bbfcb56aea79" providerId="LiveId" clId="{F174B022-5B7F-4BF5-AAE0-22EF4B818302}" dt="2021-09-12T02:36:03.394" v="833" actId="1076"/>
          <ac:picMkLst>
            <pc:docMk/>
            <pc:sldMk cId="3125501235" sldId="312"/>
            <ac:picMk id="6" creationId="{16CB4048-CBD4-40EB-8B94-DE01F26D4DA2}"/>
          </ac:picMkLst>
        </pc:picChg>
        <pc:picChg chg="del">
          <ac:chgData name="Li Lixiang" userId="6104bbfcb56aea79" providerId="LiveId" clId="{F174B022-5B7F-4BF5-AAE0-22EF4B818302}" dt="2021-09-12T02:35:50.173" v="807" actId="478"/>
          <ac:picMkLst>
            <pc:docMk/>
            <pc:sldMk cId="3125501235" sldId="312"/>
            <ac:picMk id="10" creationId="{4B1AD44D-332F-43B0-BD82-C149E8DAD636}"/>
          </ac:picMkLst>
        </pc:picChg>
      </pc:sldChg>
      <pc:sldChg chg="addSp delSp modSp mod">
        <pc:chgData name="Li Lixiang" userId="6104bbfcb56aea79" providerId="LiveId" clId="{F174B022-5B7F-4BF5-AAE0-22EF4B818302}" dt="2021-09-12T02:38:05.388" v="955" actId="1076"/>
        <pc:sldMkLst>
          <pc:docMk/>
          <pc:sldMk cId="2827388619" sldId="313"/>
        </pc:sldMkLst>
        <pc:spChg chg="mod">
          <ac:chgData name="Li Lixiang" userId="6104bbfcb56aea79" providerId="LiveId" clId="{F174B022-5B7F-4BF5-AAE0-22EF4B818302}" dt="2021-09-12T02:38:05.388" v="955" actId="1076"/>
          <ac:spMkLst>
            <pc:docMk/>
            <pc:sldMk cId="2827388619" sldId="313"/>
            <ac:spMk id="2" creationId="{2C1E0989-3433-48A1-9439-ACD2093AF373}"/>
          </ac:spMkLst>
        </pc:spChg>
        <pc:spChg chg="mod">
          <ac:chgData name="Li Lixiang" userId="6104bbfcb56aea79" providerId="LiveId" clId="{F174B022-5B7F-4BF5-AAE0-22EF4B818302}" dt="2021-09-12T02:38:02.700" v="954" actId="1076"/>
          <ac:spMkLst>
            <pc:docMk/>
            <pc:sldMk cId="2827388619" sldId="313"/>
            <ac:spMk id="3" creationId="{0D31BA4D-869F-4022-82F0-C490CB27556A}"/>
          </ac:spMkLst>
        </pc:spChg>
        <pc:spChg chg="del">
          <ac:chgData name="Li Lixiang" userId="6104bbfcb56aea79" providerId="LiveId" clId="{F174B022-5B7F-4BF5-AAE0-22EF4B818302}" dt="2021-09-12T02:37:37.046" v="950" actId="478"/>
          <ac:spMkLst>
            <pc:docMk/>
            <pc:sldMk cId="2827388619" sldId="313"/>
            <ac:spMk id="10" creationId="{649F5FF8-90E4-48FD-A233-B67FDFA43E11}"/>
          </ac:spMkLst>
        </pc:spChg>
        <pc:spChg chg="del">
          <ac:chgData name="Li Lixiang" userId="6104bbfcb56aea79" providerId="LiveId" clId="{F174B022-5B7F-4BF5-AAE0-22EF4B818302}" dt="2021-09-12T02:37:37.046" v="950" actId="478"/>
          <ac:spMkLst>
            <pc:docMk/>
            <pc:sldMk cId="2827388619" sldId="313"/>
            <ac:spMk id="11" creationId="{BF17764D-AAAE-472D-89DC-B1FB661C239F}"/>
          </ac:spMkLst>
        </pc:spChg>
        <pc:picChg chg="add mod">
          <ac:chgData name="Li Lixiang" userId="6104bbfcb56aea79" providerId="LiveId" clId="{F174B022-5B7F-4BF5-AAE0-22EF4B818302}" dt="2021-09-12T02:37:58.166" v="953" actId="1076"/>
          <ac:picMkLst>
            <pc:docMk/>
            <pc:sldMk cId="2827388619" sldId="313"/>
            <ac:picMk id="5" creationId="{8222E80E-C228-4BDB-BF19-0184C9A7A3A1}"/>
          </ac:picMkLst>
        </pc:picChg>
        <pc:picChg chg="del">
          <ac:chgData name="Li Lixiang" userId="6104bbfcb56aea79" providerId="LiveId" clId="{F174B022-5B7F-4BF5-AAE0-22EF4B818302}" dt="2021-09-12T02:37:35.207" v="949" actId="478"/>
          <ac:picMkLst>
            <pc:docMk/>
            <pc:sldMk cId="2827388619" sldId="313"/>
            <ac:picMk id="9" creationId="{37773C4A-7DAE-44DD-8154-04C7DA07ECBE}"/>
          </ac:picMkLst>
        </pc:picChg>
      </pc:sldChg>
      <pc:sldChg chg="addSp delSp modSp mod">
        <pc:chgData name="Li Lixiang" userId="6104bbfcb56aea79" providerId="LiveId" clId="{F174B022-5B7F-4BF5-AAE0-22EF4B818302}" dt="2021-11-09T02:59:50.114" v="3173" actId="14100"/>
        <pc:sldMkLst>
          <pc:docMk/>
          <pc:sldMk cId="2608967044" sldId="314"/>
        </pc:sldMkLst>
        <pc:spChg chg="mod">
          <ac:chgData name="Li Lixiang" userId="6104bbfcb56aea79" providerId="LiveId" clId="{F174B022-5B7F-4BF5-AAE0-22EF4B818302}" dt="2021-09-12T02:36:21.547" v="879" actId="20577"/>
          <ac:spMkLst>
            <pc:docMk/>
            <pc:sldMk cId="2608967044" sldId="314"/>
            <ac:spMk id="2" creationId="{7973E765-D8D4-45A3-B1D3-2466DD9901A0}"/>
          </ac:spMkLst>
        </pc:spChg>
        <pc:spChg chg="mod">
          <ac:chgData name="Li Lixiang" userId="6104bbfcb56aea79" providerId="LiveId" clId="{F174B022-5B7F-4BF5-AAE0-22EF4B818302}" dt="2021-09-12T02:36:30.588" v="903" actId="20577"/>
          <ac:spMkLst>
            <pc:docMk/>
            <pc:sldMk cId="2608967044" sldId="314"/>
            <ac:spMk id="3" creationId="{B717ABF5-4B93-4344-8134-FEA09A3B53EA}"/>
          </ac:spMkLst>
        </pc:spChg>
        <pc:picChg chg="add mod">
          <ac:chgData name="Li Lixiang" userId="6104bbfcb56aea79" providerId="LiveId" clId="{F174B022-5B7F-4BF5-AAE0-22EF4B818302}" dt="2021-09-12T02:37:14.564" v="910" actId="1076"/>
          <ac:picMkLst>
            <pc:docMk/>
            <pc:sldMk cId="2608967044" sldId="314"/>
            <ac:picMk id="5" creationId="{CFABA3C3-827A-45A4-A22E-C7DE60C3F3F9}"/>
          </ac:picMkLst>
        </pc:picChg>
        <pc:picChg chg="del">
          <ac:chgData name="Li Lixiang" userId="6104bbfcb56aea79" providerId="LiveId" clId="{F174B022-5B7F-4BF5-AAE0-22EF4B818302}" dt="2021-09-12T02:36:24.137" v="880" actId="478"/>
          <ac:picMkLst>
            <pc:docMk/>
            <pc:sldMk cId="2608967044" sldId="314"/>
            <ac:picMk id="6" creationId="{FB5388D1-42AC-4365-8B0C-A1B5F4FF4BB3}"/>
          </ac:picMkLst>
        </pc:picChg>
        <pc:picChg chg="add mod">
          <ac:chgData name="Li Lixiang" userId="6104bbfcb56aea79" providerId="LiveId" clId="{F174B022-5B7F-4BF5-AAE0-22EF4B818302}" dt="2021-11-09T02:59:50.114" v="3173" actId="14100"/>
          <ac:picMkLst>
            <pc:docMk/>
            <pc:sldMk cId="2608967044" sldId="314"/>
            <ac:picMk id="8" creationId="{3B2FDF45-CCB4-4320-BF51-51E3229FE96F}"/>
          </ac:picMkLst>
        </pc:picChg>
      </pc:sldChg>
      <pc:sldChg chg="addSp delSp modSp mod">
        <pc:chgData name="Li Lixiang" userId="6104bbfcb56aea79" providerId="LiveId" clId="{F174B022-5B7F-4BF5-AAE0-22EF4B818302}" dt="2021-09-12T02:39:16.553" v="1009" actId="1076"/>
        <pc:sldMkLst>
          <pc:docMk/>
          <pc:sldMk cId="4222901175" sldId="315"/>
        </pc:sldMkLst>
        <pc:spChg chg="mod">
          <ac:chgData name="Li Lixiang" userId="6104bbfcb56aea79" providerId="LiveId" clId="{F174B022-5B7F-4BF5-AAE0-22EF4B818302}" dt="2021-09-12T02:38:57.976" v="999" actId="20577"/>
          <ac:spMkLst>
            <pc:docMk/>
            <pc:sldMk cId="4222901175" sldId="315"/>
            <ac:spMk id="2" creationId="{5EE8EF30-CDF7-4D40-BBC3-A016F1581E91}"/>
          </ac:spMkLst>
        </pc:spChg>
        <pc:spChg chg="del">
          <ac:chgData name="Li Lixiang" userId="6104bbfcb56aea79" providerId="LiveId" clId="{F174B022-5B7F-4BF5-AAE0-22EF4B818302}" dt="2021-09-12T02:39:06.771" v="1001" actId="478"/>
          <ac:spMkLst>
            <pc:docMk/>
            <pc:sldMk cId="4222901175" sldId="315"/>
            <ac:spMk id="3" creationId="{8AB58A4F-C919-4A31-807C-EC89B878CA6F}"/>
          </ac:spMkLst>
        </pc:spChg>
        <pc:spChg chg="add del mod">
          <ac:chgData name="Li Lixiang" userId="6104bbfcb56aea79" providerId="LiveId" clId="{F174B022-5B7F-4BF5-AAE0-22EF4B818302}" dt="2021-09-12T02:39:07.809" v="1002" actId="478"/>
          <ac:spMkLst>
            <pc:docMk/>
            <pc:sldMk cId="4222901175" sldId="315"/>
            <ac:spMk id="10" creationId="{76EF52F6-8567-4586-A9D5-D9CFD62B3B1E}"/>
          </ac:spMkLst>
        </pc:spChg>
        <pc:spChg chg="del">
          <ac:chgData name="Li Lixiang" userId="6104bbfcb56aea79" providerId="LiveId" clId="{F174B022-5B7F-4BF5-AAE0-22EF4B818302}" dt="2021-09-12T02:39:15.025" v="1008" actId="478"/>
          <ac:spMkLst>
            <pc:docMk/>
            <pc:sldMk cId="4222901175" sldId="315"/>
            <ac:spMk id="12" creationId="{4F3759CB-B455-40F8-9D37-2DF2E26F8EB2}"/>
          </ac:spMkLst>
        </pc:spChg>
        <pc:picChg chg="del">
          <ac:chgData name="Li Lixiang" userId="6104bbfcb56aea79" providerId="LiveId" clId="{F174B022-5B7F-4BF5-AAE0-22EF4B818302}" dt="2021-09-12T02:39:09.793" v="1003" actId="478"/>
          <ac:picMkLst>
            <pc:docMk/>
            <pc:sldMk cId="4222901175" sldId="315"/>
            <ac:picMk id="5" creationId="{60D0D001-9AF0-4D46-9C95-598F3D26799E}"/>
          </ac:picMkLst>
        </pc:picChg>
        <pc:picChg chg="add mod">
          <ac:chgData name="Li Lixiang" userId="6104bbfcb56aea79" providerId="LiveId" clId="{F174B022-5B7F-4BF5-AAE0-22EF4B818302}" dt="2021-09-12T02:39:16.553" v="1009" actId="1076"/>
          <ac:picMkLst>
            <pc:docMk/>
            <pc:sldMk cId="4222901175" sldId="315"/>
            <ac:picMk id="6" creationId="{15A8935B-0CAF-4DBE-939B-689479F4FC22}"/>
          </ac:picMkLst>
        </pc:picChg>
        <pc:picChg chg="del">
          <ac:chgData name="Li Lixiang" userId="6104bbfcb56aea79" providerId="LiveId" clId="{F174B022-5B7F-4BF5-AAE0-22EF4B818302}" dt="2021-09-12T02:39:10.432" v="1004" actId="478"/>
          <ac:picMkLst>
            <pc:docMk/>
            <pc:sldMk cId="4222901175" sldId="315"/>
            <ac:picMk id="7" creationId="{7437C158-A069-422B-AADD-0E0D829AEC1C}"/>
          </ac:picMkLst>
        </pc:picChg>
        <pc:picChg chg="del">
          <ac:chgData name="Li Lixiang" userId="6104bbfcb56aea79" providerId="LiveId" clId="{F174B022-5B7F-4BF5-AAE0-22EF4B818302}" dt="2021-09-12T02:39:11.116" v="1005" actId="478"/>
          <ac:picMkLst>
            <pc:docMk/>
            <pc:sldMk cId="4222901175" sldId="315"/>
            <ac:picMk id="9" creationId="{12850BA9-6FBC-4C07-AC21-CB7A0E506EC0}"/>
          </ac:picMkLst>
        </pc:picChg>
        <pc:picChg chg="del">
          <ac:chgData name="Li Lixiang" userId="6104bbfcb56aea79" providerId="LiveId" clId="{F174B022-5B7F-4BF5-AAE0-22EF4B818302}" dt="2021-09-12T02:39:12.027" v="1006" actId="478"/>
          <ac:picMkLst>
            <pc:docMk/>
            <pc:sldMk cId="4222901175" sldId="315"/>
            <ac:picMk id="11" creationId="{BCB8F241-42D3-45B5-A5F9-0AD2E00D14A5}"/>
          </ac:picMkLst>
        </pc:picChg>
      </pc:sldChg>
      <pc:sldChg chg="delSp modSp mod">
        <pc:chgData name="Li Lixiang" userId="6104bbfcb56aea79" providerId="LiveId" clId="{F174B022-5B7F-4BF5-AAE0-22EF4B818302}" dt="2021-09-12T06:35:25.004" v="1895" actId="20577"/>
        <pc:sldMkLst>
          <pc:docMk/>
          <pc:sldMk cId="3127263991" sldId="316"/>
        </pc:sldMkLst>
        <pc:spChg chg="mod">
          <ac:chgData name="Li Lixiang" userId="6104bbfcb56aea79" providerId="LiveId" clId="{F174B022-5B7F-4BF5-AAE0-22EF4B818302}" dt="2021-09-12T02:42:32.119" v="1301" actId="20577"/>
          <ac:spMkLst>
            <pc:docMk/>
            <pc:sldMk cId="3127263991" sldId="316"/>
            <ac:spMk id="2" creationId="{EB465B98-2FC4-4C97-B122-B430860E1C75}"/>
          </ac:spMkLst>
        </pc:spChg>
        <pc:spChg chg="mod">
          <ac:chgData name="Li Lixiang" userId="6104bbfcb56aea79" providerId="LiveId" clId="{F174B022-5B7F-4BF5-AAE0-22EF4B818302}" dt="2021-09-12T06:35:25.004" v="1895" actId="20577"/>
          <ac:spMkLst>
            <pc:docMk/>
            <pc:sldMk cId="3127263991" sldId="316"/>
            <ac:spMk id="3" creationId="{D625420F-A618-4FB4-8E6E-45B44030AEA8}"/>
          </ac:spMkLst>
        </pc:spChg>
        <pc:spChg chg="del">
          <ac:chgData name="Li Lixiang" userId="6104bbfcb56aea79" providerId="LiveId" clId="{F174B022-5B7F-4BF5-AAE0-22EF4B818302}" dt="2021-09-12T02:42:38.948" v="1303" actId="478"/>
          <ac:spMkLst>
            <pc:docMk/>
            <pc:sldMk cId="3127263991" sldId="316"/>
            <ac:spMk id="4" creationId="{F24AFF98-FBF3-4922-A6AA-0AC8D5EB137E}"/>
          </ac:spMkLst>
        </pc:spChg>
        <pc:spChg chg="del">
          <ac:chgData name="Li Lixiang" userId="6104bbfcb56aea79" providerId="LiveId" clId="{F174B022-5B7F-4BF5-AAE0-22EF4B818302}" dt="2021-09-12T02:42:36.904" v="1302" actId="478"/>
          <ac:spMkLst>
            <pc:docMk/>
            <pc:sldMk cId="3127263991" sldId="316"/>
            <ac:spMk id="9" creationId="{001702C2-6010-41B0-9BE6-C4E76B123348}"/>
          </ac:spMkLst>
        </pc:spChg>
        <pc:picChg chg="del">
          <ac:chgData name="Li Lixiang" userId="6104bbfcb56aea79" providerId="LiveId" clId="{F174B022-5B7F-4BF5-AAE0-22EF4B818302}" dt="2021-09-12T02:42:36.904" v="1302" actId="478"/>
          <ac:picMkLst>
            <pc:docMk/>
            <pc:sldMk cId="3127263991" sldId="316"/>
            <ac:picMk id="6" creationId="{F8505C60-EF9E-44F8-BBCF-7ED9360D0426}"/>
          </ac:picMkLst>
        </pc:picChg>
        <pc:picChg chg="del">
          <ac:chgData name="Li Lixiang" userId="6104bbfcb56aea79" providerId="LiveId" clId="{F174B022-5B7F-4BF5-AAE0-22EF4B818302}" dt="2021-09-12T02:42:36.904" v="1302" actId="478"/>
          <ac:picMkLst>
            <pc:docMk/>
            <pc:sldMk cId="3127263991" sldId="316"/>
            <ac:picMk id="8" creationId="{A9FA8B80-C077-44DC-B949-9C8208C8A204}"/>
          </ac:picMkLst>
        </pc:picChg>
      </pc:sldChg>
      <pc:sldChg chg="addSp delSp modSp mod">
        <pc:chgData name="Li Lixiang" userId="6104bbfcb56aea79" providerId="LiveId" clId="{F174B022-5B7F-4BF5-AAE0-22EF4B818302}" dt="2021-10-22T07:29:01.553" v="2893" actId="313"/>
        <pc:sldMkLst>
          <pc:docMk/>
          <pc:sldMk cId="2298238761" sldId="317"/>
        </pc:sldMkLst>
        <pc:spChg chg="mod">
          <ac:chgData name="Li Lixiang" userId="6104bbfcb56aea79" providerId="LiveId" clId="{F174B022-5B7F-4BF5-AAE0-22EF4B818302}" dt="2021-09-12T06:35:36.037" v="1901" actId="20577"/>
          <ac:spMkLst>
            <pc:docMk/>
            <pc:sldMk cId="2298238761" sldId="317"/>
            <ac:spMk id="2" creationId="{EB465B98-2FC4-4C97-B122-B430860E1C75}"/>
          </ac:spMkLst>
        </pc:spChg>
        <pc:spChg chg="mod">
          <ac:chgData name="Li Lixiang" userId="6104bbfcb56aea79" providerId="LiveId" clId="{F174B022-5B7F-4BF5-AAE0-22EF4B818302}" dt="2021-10-22T07:29:01.553" v="2893" actId="313"/>
          <ac:spMkLst>
            <pc:docMk/>
            <pc:sldMk cId="2298238761" sldId="317"/>
            <ac:spMk id="3" creationId="{D625420F-A618-4FB4-8E6E-45B44030AEA8}"/>
          </ac:spMkLst>
        </pc:spChg>
        <pc:picChg chg="add mod">
          <ac:chgData name="Li Lixiang" userId="6104bbfcb56aea79" providerId="LiveId" clId="{F174B022-5B7F-4BF5-AAE0-22EF4B818302}" dt="2021-09-12T06:36:04.411" v="1915" actId="1076"/>
          <ac:picMkLst>
            <pc:docMk/>
            <pc:sldMk cId="2298238761" sldId="317"/>
            <ac:picMk id="5" creationId="{1E8DCC86-8DEC-46E5-A735-553CCF7559C2}"/>
          </ac:picMkLst>
        </pc:picChg>
        <pc:picChg chg="del">
          <ac:chgData name="Li Lixiang" userId="6104bbfcb56aea79" providerId="LiveId" clId="{F174B022-5B7F-4BF5-AAE0-22EF4B818302}" dt="2021-09-12T06:35:46.157" v="1913" actId="478"/>
          <ac:picMkLst>
            <pc:docMk/>
            <pc:sldMk cId="2298238761" sldId="317"/>
            <ac:picMk id="7" creationId="{19E8CCD8-D587-4172-BC19-2E45DE8945F5}"/>
          </ac:picMkLst>
        </pc:picChg>
      </pc:sldChg>
      <pc:sldChg chg="addSp delSp modSp mod">
        <pc:chgData name="Li Lixiang" userId="6104bbfcb56aea79" providerId="LiveId" clId="{F174B022-5B7F-4BF5-AAE0-22EF4B818302}" dt="2021-09-12T06:37:04.107" v="2000" actId="1076"/>
        <pc:sldMkLst>
          <pc:docMk/>
          <pc:sldMk cId="1438882001" sldId="318"/>
        </pc:sldMkLst>
        <pc:spChg chg="mod">
          <ac:chgData name="Li Lixiang" userId="6104bbfcb56aea79" providerId="LiveId" clId="{F174B022-5B7F-4BF5-AAE0-22EF4B818302}" dt="2021-09-12T06:36:18.439" v="1950" actId="20577"/>
          <ac:spMkLst>
            <pc:docMk/>
            <pc:sldMk cId="1438882001" sldId="318"/>
            <ac:spMk id="2" creationId="{EB465B98-2FC4-4C97-B122-B430860E1C75}"/>
          </ac:spMkLst>
        </pc:spChg>
        <pc:spChg chg="mod">
          <ac:chgData name="Li Lixiang" userId="6104bbfcb56aea79" providerId="LiveId" clId="{F174B022-5B7F-4BF5-AAE0-22EF4B818302}" dt="2021-09-12T06:36:33.044" v="1995" actId="6549"/>
          <ac:spMkLst>
            <pc:docMk/>
            <pc:sldMk cId="1438882001" sldId="318"/>
            <ac:spMk id="3" creationId="{D625420F-A618-4FB4-8E6E-45B44030AEA8}"/>
          </ac:spMkLst>
        </pc:spChg>
        <pc:spChg chg="del">
          <ac:chgData name="Li Lixiang" userId="6104bbfcb56aea79" providerId="LiveId" clId="{F174B022-5B7F-4BF5-AAE0-22EF4B818302}" dt="2021-09-12T06:36:37.947" v="1998" actId="478"/>
          <ac:spMkLst>
            <pc:docMk/>
            <pc:sldMk cId="1438882001" sldId="318"/>
            <ac:spMk id="6" creationId="{9F88E360-0E4B-4F5D-8B40-CFEC94EB3295}"/>
          </ac:spMkLst>
        </pc:spChg>
        <pc:picChg chg="del mod">
          <ac:chgData name="Li Lixiang" userId="6104bbfcb56aea79" providerId="LiveId" clId="{F174B022-5B7F-4BF5-AAE0-22EF4B818302}" dt="2021-09-12T06:36:36.036" v="1997" actId="478"/>
          <ac:picMkLst>
            <pc:docMk/>
            <pc:sldMk cId="1438882001" sldId="318"/>
            <ac:picMk id="5" creationId="{FAB03F6C-2189-4B50-88E4-5EF0AE5E9408}"/>
          </ac:picMkLst>
        </pc:picChg>
        <pc:picChg chg="add mod">
          <ac:chgData name="Li Lixiang" userId="6104bbfcb56aea79" providerId="LiveId" clId="{F174B022-5B7F-4BF5-AAE0-22EF4B818302}" dt="2021-09-12T06:37:04.107" v="2000" actId="1076"/>
          <ac:picMkLst>
            <pc:docMk/>
            <pc:sldMk cId="1438882001" sldId="318"/>
            <ac:picMk id="7" creationId="{EC9B6992-54B1-437F-8372-79987B7FBD86}"/>
          </ac:picMkLst>
        </pc:picChg>
      </pc:sldChg>
      <pc:sldChg chg="addSp delSp modSp mod">
        <pc:chgData name="Li Lixiang" userId="6104bbfcb56aea79" providerId="LiveId" clId="{F174B022-5B7F-4BF5-AAE0-22EF4B818302}" dt="2021-09-12T06:38:00.014" v="2034" actId="207"/>
        <pc:sldMkLst>
          <pc:docMk/>
          <pc:sldMk cId="4116957025" sldId="319"/>
        </pc:sldMkLst>
        <pc:spChg chg="mod">
          <ac:chgData name="Li Lixiang" userId="6104bbfcb56aea79" providerId="LiveId" clId="{F174B022-5B7F-4BF5-AAE0-22EF4B818302}" dt="2021-09-12T06:37:13.295" v="2028" actId="20577"/>
          <ac:spMkLst>
            <pc:docMk/>
            <pc:sldMk cId="4116957025" sldId="319"/>
            <ac:spMk id="2" creationId="{657FB61E-6B36-48A4-912E-355141BD8C58}"/>
          </ac:spMkLst>
        </pc:spChg>
        <pc:spChg chg="del">
          <ac:chgData name="Li Lixiang" userId="6104bbfcb56aea79" providerId="LiveId" clId="{F174B022-5B7F-4BF5-AAE0-22EF4B818302}" dt="2021-09-12T06:37:17.937" v="2029" actId="478"/>
          <ac:spMkLst>
            <pc:docMk/>
            <pc:sldMk cId="4116957025" sldId="319"/>
            <ac:spMk id="3" creationId="{9BB69CA7-579B-4F8A-ADC5-B7D43BF50EB0}"/>
          </ac:spMkLst>
        </pc:spChg>
        <pc:spChg chg="add del mod">
          <ac:chgData name="Li Lixiang" userId="6104bbfcb56aea79" providerId="LiveId" clId="{F174B022-5B7F-4BF5-AAE0-22EF4B818302}" dt="2021-09-12T06:37:19.538" v="2030" actId="478"/>
          <ac:spMkLst>
            <pc:docMk/>
            <pc:sldMk cId="4116957025" sldId="319"/>
            <ac:spMk id="6" creationId="{83B18797-694F-4972-B2B7-31B7A3452687}"/>
          </ac:spMkLst>
        </pc:spChg>
        <pc:spChg chg="add mod">
          <ac:chgData name="Li Lixiang" userId="6104bbfcb56aea79" providerId="LiveId" clId="{F174B022-5B7F-4BF5-AAE0-22EF4B818302}" dt="2021-09-12T06:38:00.014" v="2034" actId="207"/>
          <ac:spMkLst>
            <pc:docMk/>
            <pc:sldMk cId="4116957025" sldId="319"/>
            <ac:spMk id="10" creationId="{0CFC1F99-6982-4A5A-BFB3-D4715DCC7056}"/>
          </ac:spMkLst>
        </pc:spChg>
        <pc:picChg chg="del">
          <ac:chgData name="Li Lixiang" userId="6104bbfcb56aea79" providerId="LiveId" clId="{F174B022-5B7F-4BF5-AAE0-22EF4B818302}" dt="2021-09-12T06:37:20.629" v="2031" actId="478"/>
          <ac:picMkLst>
            <pc:docMk/>
            <pc:sldMk cId="4116957025" sldId="319"/>
            <ac:picMk id="5" creationId="{6CFD5AAD-9A75-4D42-970A-CE3A1812984F}"/>
          </ac:picMkLst>
        </pc:picChg>
        <pc:picChg chg="del">
          <ac:chgData name="Li Lixiang" userId="6104bbfcb56aea79" providerId="LiveId" clId="{F174B022-5B7F-4BF5-AAE0-22EF4B818302}" dt="2021-09-12T06:37:20.629" v="2031" actId="478"/>
          <ac:picMkLst>
            <pc:docMk/>
            <pc:sldMk cId="4116957025" sldId="319"/>
            <ac:picMk id="7" creationId="{F22B65F9-DCCC-473E-97C5-B5BACD5D1559}"/>
          </ac:picMkLst>
        </pc:picChg>
        <pc:picChg chg="add">
          <ac:chgData name="Li Lixiang" userId="6104bbfcb56aea79" providerId="LiveId" clId="{F174B022-5B7F-4BF5-AAE0-22EF4B818302}" dt="2021-09-12T06:37:45.881" v="2032" actId="22"/>
          <ac:picMkLst>
            <pc:docMk/>
            <pc:sldMk cId="4116957025" sldId="319"/>
            <ac:picMk id="9" creationId="{996E71C5-6FCE-443F-A069-508D976D678C}"/>
          </ac:picMkLst>
        </pc:picChg>
      </pc:sldChg>
      <pc:sldChg chg="addSp modSp new mod ord">
        <pc:chgData name="Li Lixiang" userId="6104bbfcb56aea79" providerId="LiveId" clId="{F174B022-5B7F-4BF5-AAE0-22EF4B818302}" dt="2021-11-09T03:07:10.097" v="3258" actId="20577"/>
        <pc:sldMkLst>
          <pc:docMk/>
          <pc:sldMk cId="1322435330" sldId="320"/>
        </pc:sldMkLst>
        <pc:spChg chg="mod">
          <ac:chgData name="Li Lixiang" userId="6104bbfcb56aea79" providerId="LiveId" clId="{F174B022-5B7F-4BF5-AAE0-22EF4B818302}" dt="2021-11-09T03:04:24.201" v="3190" actId="20577"/>
          <ac:spMkLst>
            <pc:docMk/>
            <pc:sldMk cId="1322435330" sldId="320"/>
            <ac:spMk id="2" creationId="{8842D5AE-E119-48FF-8410-70624DC49F28}"/>
          </ac:spMkLst>
        </pc:spChg>
        <pc:spChg chg="mod">
          <ac:chgData name="Li Lixiang" userId="6104bbfcb56aea79" providerId="LiveId" clId="{F174B022-5B7F-4BF5-AAE0-22EF4B818302}" dt="2021-11-09T03:07:10.097" v="3258" actId="20577"/>
          <ac:spMkLst>
            <pc:docMk/>
            <pc:sldMk cId="1322435330" sldId="320"/>
            <ac:spMk id="3" creationId="{20A33258-6B3A-4D24-A4E3-65649674577B}"/>
          </ac:spMkLst>
        </pc:spChg>
        <pc:picChg chg="add mod">
          <ac:chgData name="Li Lixiang" userId="6104bbfcb56aea79" providerId="LiveId" clId="{F174B022-5B7F-4BF5-AAE0-22EF4B818302}" dt="2021-11-09T03:06:55.182" v="3235" actId="14100"/>
          <ac:picMkLst>
            <pc:docMk/>
            <pc:sldMk cId="1322435330" sldId="320"/>
            <ac:picMk id="5" creationId="{79C8E422-9588-4952-8F95-E340D7C37D47}"/>
          </ac:picMkLst>
        </pc:picChg>
      </pc:sldChg>
      <pc:sldChg chg="addSp delSp modSp new mod ord">
        <pc:chgData name="Li Lixiang" userId="6104bbfcb56aea79" providerId="LiveId" clId="{F174B022-5B7F-4BF5-AAE0-22EF4B818302}" dt="2021-11-16T10:02:32.191" v="3534"/>
        <pc:sldMkLst>
          <pc:docMk/>
          <pc:sldMk cId="1533669081" sldId="321"/>
        </pc:sldMkLst>
        <pc:spChg chg="mod">
          <ac:chgData name="Li Lixiang" userId="6104bbfcb56aea79" providerId="LiveId" clId="{F174B022-5B7F-4BF5-AAE0-22EF4B818302}" dt="2021-09-12T02:41:11.224" v="1267" actId="20577"/>
          <ac:spMkLst>
            <pc:docMk/>
            <pc:sldMk cId="1533669081" sldId="321"/>
            <ac:spMk id="2" creationId="{57D99CE0-9E74-46E3-A1E8-0834125FCC5A}"/>
          </ac:spMkLst>
        </pc:spChg>
        <pc:spChg chg="del">
          <ac:chgData name="Li Lixiang" userId="6104bbfcb56aea79" providerId="LiveId" clId="{F174B022-5B7F-4BF5-AAE0-22EF4B818302}" dt="2021-09-12T02:41:15.396" v="1268" actId="478"/>
          <ac:spMkLst>
            <pc:docMk/>
            <pc:sldMk cId="1533669081" sldId="321"/>
            <ac:spMk id="3" creationId="{05717204-C7B7-4ACD-84DC-6DE861CD6CA8}"/>
          </ac:spMkLst>
        </pc:spChg>
        <pc:spChg chg="add mod">
          <ac:chgData name="Li Lixiang" userId="6104bbfcb56aea79" providerId="LiveId" clId="{F174B022-5B7F-4BF5-AAE0-22EF4B818302}" dt="2021-09-12T02:41:48.549" v="1272" actId="207"/>
          <ac:spMkLst>
            <pc:docMk/>
            <pc:sldMk cId="1533669081" sldId="321"/>
            <ac:spMk id="6" creationId="{66712501-165B-4044-B233-067E05B81582}"/>
          </ac:spMkLst>
        </pc:spChg>
        <pc:picChg chg="add mod">
          <ac:chgData name="Li Lixiang" userId="6104bbfcb56aea79" providerId="LiveId" clId="{F174B022-5B7F-4BF5-AAE0-22EF4B818302}" dt="2021-09-12T02:41:35.559" v="1270" actId="1076"/>
          <ac:picMkLst>
            <pc:docMk/>
            <pc:sldMk cId="1533669081" sldId="321"/>
            <ac:picMk id="5" creationId="{4F6FEC8A-3638-43A8-89E4-F4CCE3D17680}"/>
          </ac:picMkLst>
        </pc:picChg>
      </pc:sldChg>
      <pc:sldChg chg="modSp new mod">
        <pc:chgData name="Li Lixiang" userId="6104bbfcb56aea79" providerId="LiveId" clId="{F174B022-5B7F-4BF5-AAE0-22EF4B818302}" dt="2021-11-09T03:11:12.550" v="3335" actId="14100"/>
        <pc:sldMkLst>
          <pc:docMk/>
          <pc:sldMk cId="784324362" sldId="322"/>
        </pc:sldMkLst>
        <pc:spChg chg="mod">
          <ac:chgData name="Li Lixiang" userId="6104bbfcb56aea79" providerId="LiveId" clId="{F174B022-5B7F-4BF5-AAE0-22EF4B818302}" dt="2021-09-12T02:43:12.467" v="1321" actId="20577"/>
          <ac:spMkLst>
            <pc:docMk/>
            <pc:sldMk cId="784324362" sldId="322"/>
            <ac:spMk id="2" creationId="{DA165551-05AE-4482-9BFF-249623B24208}"/>
          </ac:spMkLst>
        </pc:spChg>
        <pc:spChg chg="mod">
          <ac:chgData name="Li Lixiang" userId="6104bbfcb56aea79" providerId="LiveId" clId="{F174B022-5B7F-4BF5-AAE0-22EF4B818302}" dt="2021-11-09T03:11:12.550" v="3335" actId="14100"/>
          <ac:spMkLst>
            <pc:docMk/>
            <pc:sldMk cId="784324362" sldId="322"/>
            <ac:spMk id="3" creationId="{68FB02F1-650A-4C30-9794-C7BF1AEBC529}"/>
          </ac:spMkLst>
        </pc:spChg>
      </pc:sldChg>
      <pc:sldChg chg="add">
        <pc:chgData name="Li Lixiang" userId="6104bbfcb56aea79" providerId="LiveId" clId="{F174B022-5B7F-4BF5-AAE0-22EF4B818302}" dt="2021-09-12T02:43:51.211" v="1382"/>
        <pc:sldMkLst>
          <pc:docMk/>
          <pc:sldMk cId="2752379900" sldId="323"/>
        </pc:sldMkLst>
      </pc:sldChg>
      <pc:sldChg chg="addSp delSp modSp add mod ord">
        <pc:chgData name="Li Lixiang" userId="6104bbfcb56aea79" providerId="LiveId" clId="{F174B022-5B7F-4BF5-AAE0-22EF4B818302}" dt="2021-11-16T10:08:12.558" v="3537" actId="11529"/>
        <pc:sldMkLst>
          <pc:docMk/>
          <pc:sldMk cId="1444712406" sldId="324"/>
        </pc:sldMkLst>
        <pc:spChg chg="mod">
          <ac:chgData name="Li Lixiang" userId="6104bbfcb56aea79" providerId="LiveId" clId="{F174B022-5B7F-4BF5-AAE0-22EF4B818302}" dt="2021-09-12T06:38:44.034" v="2052" actId="20577"/>
          <ac:spMkLst>
            <pc:docMk/>
            <pc:sldMk cId="1444712406" sldId="324"/>
            <ac:spMk id="2" creationId="{657FB61E-6B36-48A4-912E-355141BD8C58}"/>
          </ac:spMkLst>
        </pc:spChg>
        <pc:spChg chg="add mod">
          <ac:chgData name="Li Lixiang" userId="6104bbfcb56aea79" providerId="LiveId" clId="{F174B022-5B7F-4BF5-AAE0-22EF4B818302}" dt="2021-11-16T10:08:02.699" v="3536" actId="1076"/>
          <ac:spMkLst>
            <pc:docMk/>
            <pc:sldMk cId="1444712406" sldId="324"/>
            <ac:spMk id="5" creationId="{2AD447F4-8B3B-49B7-9B54-29365123FD0A}"/>
          </ac:spMkLst>
        </pc:spChg>
        <pc:spChg chg="add mod">
          <ac:chgData name="Li Lixiang" userId="6104bbfcb56aea79" providerId="LiveId" clId="{F174B022-5B7F-4BF5-AAE0-22EF4B818302}" dt="2021-11-16T10:07:52.912" v="3535"/>
          <ac:spMkLst>
            <pc:docMk/>
            <pc:sldMk cId="1444712406" sldId="324"/>
            <ac:spMk id="6" creationId="{B3FF9F6D-FD5D-47F8-A912-96C770887993}"/>
          </ac:spMkLst>
        </pc:spChg>
        <pc:spChg chg="add mod">
          <ac:chgData name="Li Lixiang" userId="6104bbfcb56aea79" providerId="LiveId" clId="{F174B022-5B7F-4BF5-AAE0-22EF4B818302}" dt="2021-11-16T10:07:52.912" v="3535"/>
          <ac:spMkLst>
            <pc:docMk/>
            <pc:sldMk cId="1444712406" sldId="324"/>
            <ac:spMk id="7" creationId="{E3B32AD9-52D2-415E-BE4B-01AF51ED9008}"/>
          </ac:spMkLst>
        </pc:spChg>
        <pc:spChg chg="del">
          <ac:chgData name="Li Lixiang" userId="6104bbfcb56aea79" providerId="LiveId" clId="{F174B022-5B7F-4BF5-AAE0-22EF4B818302}" dt="2021-09-12T06:38:47.473" v="2054" actId="478"/>
          <ac:spMkLst>
            <pc:docMk/>
            <pc:sldMk cId="1444712406" sldId="324"/>
            <ac:spMk id="10" creationId="{0CFC1F99-6982-4A5A-BFB3-D4715DCC7056}"/>
          </ac:spMkLst>
        </pc:spChg>
        <pc:picChg chg="add mod">
          <ac:chgData name="Li Lixiang" userId="6104bbfcb56aea79" providerId="LiveId" clId="{F174B022-5B7F-4BF5-AAE0-22EF4B818302}" dt="2021-11-16T10:08:02.699" v="3536" actId="1076"/>
          <ac:picMkLst>
            <pc:docMk/>
            <pc:sldMk cId="1444712406" sldId="324"/>
            <ac:picMk id="4" creationId="{5AD45179-580A-4CB9-A7B3-0EED5C84DFF7}"/>
          </ac:picMkLst>
        </pc:picChg>
        <pc:picChg chg="del">
          <ac:chgData name="Li Lixiang" userId="6104bbfcb56aea79" providerId="LiveId" clId="{F174B022-5B7F-4BF5-AAE0-22EF4B818302}" dt="2021-09-12T06:38:46.369" v="2053" actId="478"/>
          <ac:picMkLst>
            <pc:docMk/>
            <pc:sldMk cId="1444712406" sldId="324"/>
            <ac:picMk id="9" creationId="{996E71C5-6FCE-443F-A069-508D976D678C}"/>
          </ac:picMkLst>
        </pc:picChg>
        <pc:cxnChg chg="add">
          <ac:chgData name="Li Lixiang" userId="6104bbfcb56aea79" providerId="LiveId" clId="{F174B022-5B7F-4BF5-AAE0-22EF4B818302}" dt="2021-11-16T10:08:12.558" v="3537" actId="11529"/>
          <ac:cxnSpMkLst>
            <pc:docMk/>
            <pc:sldMk cId="1444712406" sldId="324"/>
            <ac:cxnSpMk id="8" creationId="{86026003-8254-4341-9027-3715142B6F90}"/>
          </ac:cxnSpMkLst>
        </pc:cxnChg>
      </pc:sldChg>
      <pc:sldChg chg="new del">
        <pc:chgData name="Li Lixiang" userId="6104bbfcb56aea79" providerId="LiveId" clId="{F174B022-5B7F-4BF5-AAE0-22EF4B818302}" dt="2021-09-12T06:38:21.456" v="2038" actId="680"/>
        <pc:sldMkLst>
          <pc:docMk/>
          <pc:sldMk cId="1951781357" sldId="324"/>
        </pc:sldMkLst>
      </pc:sldChg>
      <pc:sldChg chg="new del">
        <pc:chgData name="Li Lixiang" userId="6104bbfcb56aea79" providerId="LiveId" clId="{F174B022-5B7F-4BF5-AAE0-22EF4B818302}" dt="2021-09-12T06:38:14.576" v="2036" actId="680"/>
        <pc:sldMkLst>
          <pc:docMk/>
          <pc:sldMk cId="2539330244" sldId="324"/>
        </pc:sldMkLst>
      </pc:sldChg>
      <pc:sldChg chg="modSp new mod">
        <pc:chgData name="Li Lixiang" userId="6104bbfcb56aea79" providerId="LiveId" clId="{F174B022-5B7F-4BF5-AAE0-22EF4B818302}" dt="2021-11-15T05:50:36.210" v="3532" actId="113"/>
        <pc:sldMkLst>
          <pc:docMk/>
          <pc:sldMk cId="2093418223" sldId="325"/>
        </pc:sldMkLst>
        <pc:spChg chg="mod">
          <ac:chgData name="Li Lixiang" userId="6104bbfcb56aea79" providerId="LiveId" clId="{F174B022-5B7F-4BF5-AAE0-22EF4B818302}" dt="2021-09-12T06:39:59.564" v="2091" actId="20577"/>
          <ac:spMkLst>
            <pc:docMk/>
            <pc:sldMk cId="2093418223" sldId="325"/>
            <ac:spMk id="2" creationId="{25A2AD55-4DE0-4463-AEEE-7FD9D8D37672}"/>
          </ac:spMkLst>
        </pc:spChg>
        <pc:spChg chg="mod">
          <ac:chgData name="Li Lixiang" userId="6104bbfcb56aea79" providerId="LiveId" clId="{F174B022-5B7F-4BF5-AAE0-22EF4B818302}" dt="2021-11-15T05:50:36.210" v="3532" actId="113"/>
          <ac:spMkLst>
            <pc:docMk/>
            <pc:sldMk cId="2093418223" sldId="325"/>
            <ac:spMk id="3" creationId="{65C7CE3D-10B2-40F5-83C1-B3E8B843D0D2}"/>
          </ac:spMkLst>
        </pc:spChg>
      </pc:sldChg>
      <pc:sldChg chg="addSp delSp modSp new del mod">
        <pc:chgData name="Li Lixiang" userId="6104bbfcb56aea79" providerId="LiveId" clId="{F174B022-5B7F-4BF5-AAE0-22EF4B818302}" dt="2021-11-09T03:07:13.172" v="3259" actId="47"/>
        <pc:sldMkLst>
          <pc:docMk/>
          <pc:sldMk cId="1548508911" sldId="326"/>
        </pc:sldMkLst>
        <pc:spChg chg="mod">
          <ac:chgData name="Li Lixiang" userId="6104bbfcb56aea79" providerId="LiveId" clId="{F174B022-5B7F-4BF5-AAE0-22EF4B818302}" dt="2021-11-09T02:54:24.929" v="2913" actId="20577"/>
          <ac:spMkLst>
            <pc:docMk/>
            <pc:sldMk cId="1548508911" sldId="326"/>
            <ac:spMk id="2" creationId="{C780DF63-0246-4AAE-8D62-ED2AB2024DBB}"/>
          </ac:spMkLst>
        </pc:spChg>
        <pc:spChg chg="mod">
          <ac:chgData name="Li Lixiang" userId="6104bbfcb56aea79" providerId="LiveId" clId="{F174B022-5B7F-4BF5-AAE0-22EF4B818302}" dt="2021-11-09T02:59:22.537" v="3171" actId="14100"/>
          <ac:spMkLst>
            <pc:docMk/>
            <pc:sldMk cId="1548508911" sldId="326"/>
            <ac:spMk id="3" creationId="{DB756662-EB5F-4086-97B0-DF6C10D335EE}"/>
          </ac:spMkLst>
        </pc:spChg>
        <pc:spChg chg="add del">
          <ac:chgData name="Li Lixiang" userId="6104bbfcb56aea79" providerId="LiveId" clId="{F174B022-5B7F-4BF5-AAE0-22EF4B818302}" dt="2021-11-09T02:56:28.324" v="3058" actId="22"/>
          <ac:spMkLst>
            <pc:docMk/>
            <pc:sldMk cId="1548508911" sldId="326"/>
            <ac:spMk id="5" creationId="{E7CDAA9A-D119-4D99-9223-021D639AE3EC}"/>
          </ac:spMkLst>
        </pc:spChg>
        <pc:picChg chg="add mod">
          <ac:chgData name="Li Lixiang" userId="6104bbfcb56aea79" providerId="LiveId" clId="{F174B022-5B7F-4BF5-AAE0-22EF4B818302}" dt="2021-11-09T02:56:52.235" v="3068" actId="1076"/>
          <ac:picMkLst>
            <pc:docMk/>
            <pc:sldMk cId="1548508911" sldId="326"/>
            <ac:picMk id="7" creationId="{E3B51F81-D411-45D2-97EF-E9FDE10E4A79}"/>
          </ac:picMkLst>
        </pc:picChg>
      </pc:sldChg>
      <pc:sldChg chg="addSp modSp new mod">
        <pc:chgData name="Li Lixiang" userId="6104bbfcb56aea79" providerId="LiveId" clId="{F174B022-5B7F-4BF5-AAE0-22EF4B818302}" dt="2021-11-16T10:30:08.376" v="3599" actId="14100"/>
        <pc:sldMkLst>
          <pc:docMk/>
          <pc:sldMk cId="1869230240" sldId="326"/>
        </pc:sldMkLst>
        <pc:spChg chg="mod">
          <ac:chgData name="Li Lixiang" userId="6104bbfcb56aea79" providerId="LiveId" clId="{F174B022-5B7F-4BF5-AAE0-22EF4B818302}" dt="2021-11-16T10:27:32.914" v="3563" actId="20577"/>
          <ac:spMkLst>
            <pc:docMk/>
            <pc:sldMk cId="1869230240" sldId="326"/>
            <ac:spMk id="2" creationId="{8920B769-EAE1-4C03-8CCF-EE758DDAF0F8}"/>
          </ac:spMkLst>
        </pc:spChg>
        <pc:spChg chg="mod">
          <ac:chgData name="Li Lixiang" userId="6104bbfcb56aea79" providerId="LiveId" clId="{F174B022-5B7F-4BF5-AAE0-22EF4B818302}" dt="2021-11-16T10:30:08.376" v="3599" actId="14100"/>
          <ac:spMkLst>
            <pc:docMk/>
            <pc:sldMk cId="1869230240" sldId="326"/>
            <ac:spMk id="3" creationId="{97102E98-1014-4536-9291-87BEA970F291}"/>
          </ac:spMkLst>
        </pc:spChg>
        <pc:picChg chg="add mod">
          <ac:chgData name="Li Lixiang" userId="6104bbfcb56aea79" providerId="LiveId" clId="{F174B022-5B7F-4BF5-AAE0-22EF4B818302}" dt="2021-11-16T10:29:55.420" v="3565" actId="1076"/>
          <ac:picMkLst>
            <pc:docMk/>
            <pc:sldMk cId="1869230240" sldId="326"/>
            <ac:picMk id="5" creationId="{4DA0D7FC-4765-46DF-8211-D285C187A671}"/>
          </ac:picMkLst>
        </pc:picChg>
      </pc:sldChg>
      <pc:sldChg chg="addSp modSp new mod">
        <pc:chgData name="Li Lixiang" userId="6104bbfcb56aea79" providerId="LiveId" clId="{F174B022-5B7F-4BF5-AAE0-22EF4B818302}" dt="2021-11-16T10:33:16.563" v="3686" actId="1076"/>
        <pc:sldMkLst>
          <pc:docMk/>
          <pc:sldMk cId="3210760856" sldId="327"/>
        </pc:sldMkLst>
        <pc:spChg chg="mod">
          <ac:chgData name="Li Lixiang" userId="6104bbfcb56aea79" providerId="LiveId" clId="{F174B022-5B7F-4BF5-AAE0-22EF4B818302}" dt="2021-11-16T10:33:12.862" v="3685" actId="20577"/>
          <ac:spMkLst>
            <pc:docMk/>
            <pc:sldMk cId="3210760856" sldId="327"/>
            <ac:spMk id="2" creationId="{D5821041-814F-4CE6-B1AF-A99B3169A5E7}"/>
          </ac:spMkLst>
        </pc:spChg>
        <pc:spChg chg="mod">
          <ac:chgData name="Li Lixiang" userId="6104bbfcb56aea79" providerId="LiveId" clId="{F174B022-5B7F-4BF5-AAE0-22EF4B818302}" dt="2021-11-16T10:33:04.586" v="3652" actId="20577"/>
          <ac:spMkLst>
            <pc:docMk/>
            <pc:sldMk cId="3210760856" sldId="327"/>
            <ac:spMk id="3" creationId="{A1553141-DF20-4DE2-9E97-79F3D9AB6EAF}"/>
          </ac:spMkLst>
        </pc:spChg>
        <pc:picChg chg="add mod">
          <ac:chgData name="Li Lixiang" userId="6104bbfcb56aea79" providerId="LiveId" clId="{F174B022-5B7F-4BF5-AAE0-22EF4B818302}" dt="2021-11-16T10:33:16.563" v="3686" actId="1076"/>
          <ac:picMkLst>
            <pc:docMk/>
            <pc:sldMk cId="3210760856" sldId="327"/>
            <ac:picMk id="5" creationId="{0FEB3895-6376-4CE2-8C04-98CB231328E9}"/>
          </ac:picMkLst>
        </pc:picChg>
      </pc:sldChg>
      <pc:sldChg chg="addSp delSp modSp new mod">
        <pc:chgData name="Li Lixiang" userId="6104bbfcb56aea79" providerId="LiveId" clId="{F174B022-5B7F-4BF5-AAE0-22EF4B818302}" dt="2021-11-16T10:34:10.864" v="3739" actId="1076"/>
        <pc:sldMkLst>
          <pc:docMk/>
          <pc:sldMk cId="2645431693" sldId="328"/>
        </pc:sldMkLst>
        <pc:spChg chg="mod">
          <ac:chgData name="Li Lixiang" userId="6104bbfcb56aea79" providerId="LiveId" clId="{F174B022-5B7F-4BF5-AAE0-22EF4B818302}" dt="2021-11-16T10:33:35.982" v="3736" actId="20577"/>
          <ac:spMkLst>
            <pc:docMk/>
            <pc:sldMk cId="2645431693" sldId="328"/>
            <ac:spMk id="2" creationId="{EC16E074-6294-498B-A299-41D2904F8BF3}"/>
          </ac:spMkLst>
        </pc:spChg>
        <pc:spChg chg="del">
          <ac:chgData name="Li Lixiang" userId="6104bbfcb56aea79" providerId="LiveId" clId="{F174B022-5B7F-4BF5-AAE0-22EF4B818302}" dt="2021-11-16T10:33:38.810" v="3737" actId="478"/>
          <ac:spMkLst>
            <pc:docMk/>
            <pc:sldMk cId="2645431693" sldId="328"/>
            <ac:spMk id="3" creationId="{6316B2BE-8498-48D8-822E-128DC75A4BF3}"/>
          </ac:spMkLst>
        </pc:spChg>
        <pc:picChg chg="add mod">
          <ac:chgData name="Li Lixiang" userId="6104bbfcb56aea79" providerId="LiveId" clId="{F174B022-5B7F-4BF5-AAE0-22EF4B818302}" dt="2021-11-16T10:34:10.864" v="3739" actId="1076"/>
          <ac:picMkLst>
            <pc:docMk/>
            <pc:sldMk cId="2645431693" sldId="328"/>
            <ac:picMk id="5" creationId="{0B43215A-C036-4456-A9A0-2559BE603AAA}"/>
          </ac:picMkLst>
        </pc:picChg>
      </pc:sldChg>
      <pc:sldChg chg="modSp add mod ord">
        <pc:chgData name="Li Lixiang" userId="6104bbfcb56aea79" providerId="LiveId" clId="{F174B022-5B7F-4BF5-AAE0-22EF4B818302}" dt="2021-11-16T10:36:45.096" v="3996" actId="20577"/>
        <pc:sldMkLst>
          <pc:docMk/>
          <pc:sldMk cId="3035321292" sldId="329"/>
        </pc:sldMkLst>
        <pc:spChg chg="mod">
          <ac:chgData name="Li Lixiang" userId="6104bbfcb56aea79" providerId="LiveId" clId="{F174B022-5B7F-4BF5-AAE0-22EF4B818302}" dt="2021-11-16T10:35:46.669" v="3771" actId="20577"/>
          <ac:spMkLst>
            <pc:docMk/>
            <pc:sldMk cId="3035321292" sldId="329"/>
            <ac:spMk id="2" creationId="{25A2AD55-4DE0-4463-AEEE-7FD9D8D37672}"/>
          </ac:spMkLst>
        </pc:spChg>
        <pc:spChg chg="mod">
          <ac:chgData name="Li Lixiang" userId="6104bbfcb56aea79" providerId="LiveId" clId="{F174B022-5B7F-4BF5-AAE0-22EF4B818302}" dt="2021-11-16T10:36:45.096" v="3996" actId="20577"/>
          <ac:spMkLst>
            <pc:docMk/>
            <pc:sldMk cId="3035321292" sldId="329"/>
            <ac:spMk id="3" creationId="{65C7CE3D-10B2-40F5-83C1-B3E8B843D0D2}"/>
          </ac:spMkLst>
        </pc:spChg>
      </pc:sldChg>
    </pc:docChg>
  </pc:docChgLst>
  <pc:docChgLst>
    <pc:chgData name="Li Lixiang" userId="6104bbfcb56aea79" providerId="LiveId" clId="{4A6BFB3D-8FEE-49BB-BB68-AE48566889A3}"/>
    <pc:docChg chg="undo custSel addSld delSld modSld sldOrd">
      <pc:chgData name="Li Lixiang" userId="6104bbfcb56aea79" providerId="LiveId" clId="{4A6BFB3D-8FEE-49BB-BB68-AE48566889A3}" dt="2021-09-06T13:43:27.401" v="4838" actId="478"/>
      <pc:docMkLst>
        <pc:docMk/>
      </pc:docMkLst>
      <pc:sldChg chg="del">
        <pc:chgData name="Li Lixiang" userId="6104bbfcb56aea79" providerId="LiveId" clId="{4A6BFB3D-8FEE-49BB-BB68-AE48566889A3}" dt="2021-09-05T05:33:33.050" v="0" actId="47"/>
        <pc:sldMkLst>
          <pc:docMk/>
          <pc:sldMk cId="246451916" sldId="261"/>
        </pc:sldMkLst>
      </pc:sldChg>
      <pc:sldChg chg="del">
        <pc:chgData name="Li Lixiang" userId="6104bbfcb56aea79" providerId="LiveId" clId="{4A6BFB3D-8FEE-49BB-BB68-AE48566889A3}" dt="2021-09-05T05:33:33.050" v="0" actId="47"/>
        <pc:sldMkLst>
          <pc:docMk/>
          <pc:sldMk cId="2587062739" sldId="263"/>
        </pc:sldMkLst>
      </pc:sldChg>
      <pc:sldChg chg="del">
        <pc:chgData name="Li Lixiang" userId="6104bbfcb56aea79" providerId="LiveId" clId="{4A6BFB3D-8FEE-49BB-BB68-AE48566889A3}" dt="2021-09-05T05:33:33.050" v="0" actId="47"/>
        <pc:sldMkLst>
          <pc:docMk/>
          <pc:sldMk cId="285818922" sldId="276"/>
        </pc:sldMkLst>
      </pc:sldChg>
      <pc:sldChg chg="del">
        <pc:chgData name="Li Lixiang" userId="6104bbfcb56aea79" providerId="LiveId" clId="{4A6BFB3D-8FEE-49BB-BB68-AE48566889A3}" dt="2021-09-05T05:33:33.050" v="0" actId="47"/>
        <pc:sldMkLst>
          <pc:docMk/>
          <pc:sldMk cId="3827001385" sldId="277"/>
        </pc:sldMkLst>
      </pc:sldChg>
      <pc:sldChg chg="del">
        <pc:chgData name="Li Lixiang" userId="6104bbfcb56aea79" providerId="LiveId" clId="{4A6BFB3D-8FEE-49BB-BB68-AE48566889A3}" dt="2021-09-05T05:33:33.050" v="0" actId="47"/>
        <pc:sldMkLst>
          <pc:docMk/>
          <pc:sldMk cId="3320987705" sldId="284"/>
        </pc:sldMkLst>
      </pc:sldChg>
      <pc:sldChg chg="del">
        <pc:chgData name="Li Lixiang" userId="6104bbfcb56aea79" providerId="LiveId" clId="{4A6BFB3D-8FEE-49BB-BB68-AE48566889A3}" dt="2021-09-05T05:33:33.050" v="0" actId="47"/>
        <pc:sldMkLst>
          <pc:docMk/>
          <pc:sldMk cId="3481464005" sldId="285"/>
        </pc:sldMkLst>
      </pc:sldChg>
      <pc:sldChg chg="del">
        <pc:chgData name="Li Lixiang" userId="6104bbfcb56aea79" providerId="LiveId" clId="{4A6BFB3D-8FEE-49BB-BB68-AE48566889A3}" dt="2021-09-05T05:33:33.050" v="0" actId="47"/>
        <pc:sldMkLst>
          <pc:docMk/>
          <pc:sldMk cId="4217966447" sldId="286"/>
        </pc:sldMkLst>
      </pc:sldChg>
      <pc:sldChg chg="del">
        <pc:chgData name="Li Lixiang" userId="6104bbfcb56aea79" providerId="LiveId" clId="{4A6BFB3D-8FEE-49BB-BB68-AE48566889A3}" dt="2021-09-05T05:33:33.050" v="0" actId="47"/>
        <pc:sldMkLst>
          <pc:docMk/>
          <pc:sldMk cId="920427144" sldId="287"/>
        </pc:sldMkLst>
      </pc:sldChg>
      <pc:sldChg chg="del">
        <pc:chgData name="Li Lixiang" userId="6104bbfcb56aea79" providerId="LiveId" clId="{4A6BFB3D-8FEE-49BB-BB68-AE48566889A3}" dt="2021-09-05T05:33:33.050" v="0" actId="47"/>
        <pc:sldMkLst>
          <pc:docMk/>
          <pc:sldMk cId="1934451162" sldId="288"/>
        </pc:sldMkLst>
      </pc:sldChg>
      <pc:sldChg chg="del">
        <pc:chgData name="Li Lixiang" userId="6104bbfcb56aea79" providerId="LiveId" clId="{4A6BFB3D-8FEE-49BB-BB68-AE48566889A3}" dt="2021-09-05T05:33:33.050" v="0" actId="47"/>
        <pc:sldMkLst>
          <pc:docMk/>
          <pc:sldMk cId="1596857763" sldId="289"/>
        </pc:sldMkLst>
      </pc:sldChg>
      <pc:sldChg chg="del">
        <pc:chgData name="Li Lixiang" userId="6104bbfcb56aea79" providerId="LiveId" clId="{4A6BFB3D-8FEE-49BB-BB68-AE48566889A3}" dt="2021-09-05T05:33:33.050" v="0" actId="47"/>
        <pc:sldMkLst>
          <pc:docMk/>
          <pc:sldMk cId="1150983787" sldId="290"/>
        </pc:sldMkLst>
      </pc:sldChg>
      <pc:sldChg chg="del">
        <pc:chgData name="Li Lixiang" userId="6104bbfcb56aea79" providerId="LiveId" clId="{4A6BFB3D-8FEE-49BB-BB68-AE48566889A3}" dt="2021-09-05T05:33:33.050" v="0" actId="47"/>
        <pc:sldMkLst>
          <pc:docMk/>
          <pc:sldMk cId="4056878008" sldId="291"/>
        </pc:sldMkLst>
      </pc:sldChg>
      <pc:sldChg chg="del">
        <pc:chgData name="Li Lixiang" userId="6104bbfcb56aea79" providerId="LiveId" clId="{4A6BFB3D-8FEE-49BB-BB68-AE48566889A3}" dt="2021-09-05T05:33:33.050" v="0" actId="47"/>
        <pc:sldMkLst>
          <pc:docMk/>
          <pc:sldMk cId="1178567567" sldId="292"/>
        </pc:sldMkLst>
      </pc:sldChg>
      <pc:sldChg chg="del">
        <pc:chgData name="Li Lixiang" userId="6104bbfcb56aea79" providerId="LiveId" clId="{4A6BFB3D-8FEE-49BB-BB68-AE48566889A3}" dt="2021-09-05T05:33:33.050" v="0" actId="47"/>
        <pc:sldMkLst>
          <pc:docMk/>
          <pc:sldMk cId="1041291948" sldId="293"/>
        </pc:sldMkLst>
      </pc:sldChg>
      <pc:sldChg chg="del">
        <pc:chgData name="Li Lixiang" userId="6104bbfcb56aea79" providerId="LiveId" clId="{4A6BFB3D-8FEE-49BB-BB68-AE48566889A3}" dt="2021-09-05T05:33:33.050" v="0" actId="47"/>
        <pc:sldMkLst>
          <pc:docMk/>
          <pc:sldMk cId="172523229" sldId="294"/>
        </pc:sldMkLst>
      </pc:sldChg>
      <pc:sldChg chg="addSp delSp modSp mod">
        <pc:chgData name="Li Lixiang" userId="6104bbfcb56aea79" providerId="LiveId" clId="{4A6BFB3D-8FEE-49BB-BB68-AE48566889A3}" dt="2021-09-06T05:31:32.366" v="3374" actId="20577"/>
        <pc:sldMkLst>
          <pc:docMk/>
          <pc:sldMk cId="2804067587" sldId="297"/>
        </pc:sldMkLst>
        <pc:spChg chg="mod">
          <ac:chgData name="Li Lixiang" userId="6104bbfcb56aea79" providerId="LiveId" clId="{4A6BFB3D-8FEE-49BB-BB68-AE48566889A3}" dt="2021-09-06T05:31:32.366" v="3374" actId="20577"/>
          <ac:spMkLst>
            <pc:docMk/>
            <pc:sldMk cId="2804067587" sldId="297"/>
            <ac:spMk id="3" creationId="{7DF49AA8-3177-455A-A317-C68673E9672E}"/>
          </ac:spMkLst>
        </pc:spChg>
        <pc:picChg chg="del">
          <ac:chgData name="Li Lixiang" userId="6104bbfcb56aea79" providerId="LiveId" clId="{4A6BFB3D-8FEE-49BB-BB68-AE48566889A3}" dt="2021-09-06T05:30:27.511" v="3247" actId="478"/>
          <ac:picMkLst>
            <pc:docMk/>
            <pc:sldMk cId="2804067587" sldId="297"/>
            <ac:picMk id="5" creationId="{5BAE7189-8CFD-4D06-9EB7-E351DB8EC578}"/>
          </ac:picMkLst>
        </pc:picChg>
        <pc:picChg chg="add mod ord">
          <ac:chgData name="Li Lixiang" userId="6104bbfcb56aea79" providerId="LiveId" clId="{4A6BFB3D-8FEE-49BB-BB68-AE48566889A3}" dt="2021-09-06T05:30:35.938" v="3250" actId="1076"/>
          <ac:picMkLst>
            <pc:docMk/>
            <pc:sldMk cId="2804067587" sldId="297"/>
            <ac:picMk id="7" creationId="{13CF03DD-6A65-485E-A6A2-291779E063BD}"/>
          </ac:picMkLst>
        </pc:picChg>
      </pc:sldChg>
      <pc:sldChg chg="delSp modSp mod ord">
        <pc:chgData name="Li Lixiang" userId="6104bbfcb56aea79" providerId="LiveId" clId="{4A6BFB3D-8FEE-49BB-BB68-AE48566889A3}" dt="2021-09-05T13:14:56.614" v="3246" actId="27636"/>
        <pc:sldMkLst>
          <pc:docMk/>
          <pc:sldMk cId="2408491366" sldId="298"/>
        </pc:sldMkLst>
        <pc:spChg chg="mod">
          <ac:chgData name="Li Lixiang" userId="6104bbfcb56aea79" providerId="LiveId" clId="{4A6BFB3D-8FEE-49BB-BB68-AE48566889A3}" dt="2021-09-05T05:45:12.749" v="989" actId="20577"/>
          <ac:spMkLst>
            <pc:docMk/>
            <pc:sldMk cId="2408491366" sldId="298"/>
            <ac:spMk id="2" creationId="{DEB0EFB7-1AF4-4FB4-A8B8-5B9211FBC235}"/>
          </ac:spMkLst>
        </pc:spChg>
        <pc:spChg chg="mod">
          <ac:chgData name="Li Lixiang" userId="6104bbfcb56aea79" providerId="LiveId" clId="{4A6BFB3D-8FEE-49BB-BB68-AE48566889A3}" dt="2021-09-05T13:14:56.614" v="3246" actId="27636"/>
          <ac:spMkLst>
            <pc:docMk/>
            <pc:sldMk cId="2408491366" sldId="298"/>
            <ac:spMk id="3" creationId="{7DF49AA8-3177-455A-A317-C68673E9672E}"/>
          </ac:spMkLst>
        </pc:spChg>
        <pc:spChg chg="del mod">
          <ac:chgData name="Li Lixiang" userId="6104bbfcb56aea79" providerId="LiveId" clId="{4A6BFB3D-8FEE-49BB-BB68-AE48566889A3}" dt="2021-09-05T05:44:52.355" v="961" actId="478"/>
          <ac:spMkLst>
            <pc:docMk/>
            <pc:sldMk cId="2408491366" sldId="298"/>
            <ac:spMk id="8" creationId="{AA2B4745-9B00-4A28-A904-FA36C418045E}"/>
          </ac:spMkLst>
        </pc:spChg>
      </pc:sldChg>
      <pc:sldChg chg="del">
        <pc:chgData name="Li Lixiang" userId="6104bbfcb56aea79" providerId="LiveId" clId="{4A6BFB3D-8FEE-49BB-BB68-AE48566889A3}" dt="2021-09-05T05:33:33.050" v="0" actId="47"/>
        <pc:sldMkLst>
          <pc:docMk/>
          <pc:sldMk cId="2526600334" sldId="299"/>
        </pc:sldMkLst>
      </pc:sldChg>
      <pc:sldChg chg="addSp delSp modSp add mod">
        <pc:chgData name="Li Lixiang" userId="6104bbfcb56aea79" providerId="LiveId" clId="{4A6BFB3D-8FEE-49BB-BB68-AE48566889A3}" dt="2021-09-05T09:50:06.821" v="3240" actId="6549"/>
        <pc:sldMkLst>
          <pc:docMk/>
          <pc:sldMk cId="3599348019" sldId="299"/>
        </pc:sldMkLst>
        <pc:spChg chg="mod">
          <ac:chgData name="Li Lixiang" userId="6104bbfcb56aea79" providerId="LiveId" clId="{4A6BFB3D-8FEE-49BB-BB68-AE48566889A3}" dt="2021-09-05T09:41:19.995" v="2765" actId="20577"/>
          <ac:spMkLst>
            <pc:docMk/>
            <pc:sldMk cId="3599348019" sldId="299"/>
            <ac:spMk id="2" creationId="{DEB0EFB7-1AF4-4FB4-A8B8-5B9211FBC235}"/>
          </ac:spMkLst>
        </pc:spChg>
        <pc:spChg chg="mod">
          <ac:chgData name="Li Lixiang" userId="6104bbfcb56aea79" providerId="LiveId" clId="{4A6BFB3D-8FEE-49BB-BB68-AE48566889A3}" dt="2021-09-05T09:41:12.857" v="2759" actId="20577"/>
          <ac:spMkLst>
            <pc:docMk/>
            <pc:sldMk cId="3599348019" sldId="299"/>
            <ac:spMk id="3" creationId="{7DF49AA8-3177-455A-A317-C68673E9672E}"/>
          </ac:spMkLst>
        </pc:spChg>
        <pc:spChg chg="add mod">
          <ac:chgData name="Li Lixiang" userId="6104bbfcb56aea79" providerId="LiveId" clId="{4A6BFB3D-8FEE-49BB-BB68-AE48566889A3}" dt="2021-09-05T09:41:49.070" v="2776" actId="1035"/>
          <ac:spMkLst>
            <pc:docMk/>
            <pc:sldMk cId="3599348019" sldId="299"/>
            <ac:spMk id="5" creationId="{30A197FF-02A7-4DB1-819E-1DA3FEDAD399}"/>
          </ac:spMkLst>
        </pc:spChg>
        <pc:spChg chg="add mod">
          <ac:chgData name="Li Lixiang" userId="6104bbfcb56aea79" providerId="LiveId" clId="{4A6BFB3D-8FEE-49BB-BB68-AE48566889A3}" dt="2021-09-05T09:41:49.070" v="2776" actId="1035"/>
          <ac:spMkLst>
            <pc:docMk/>
            <pc:sldMk cId="3599348019" sldId="299"/>
            <ac:spMk id="8" creationId="{DDECAF73-6427-4DF0-A53B-85CFABFFF798}"/>
          </ac:spMkLst>
        </pc:spChg>
        <pc:spChg chg="add mod">
          <ac:chgData name="Li Lixiang" userId="6104bbfcb56aea79" providerId="LiveId" clId="{4A6BFB3D-8FEE-49BB-BB68-AE48566889A3}" dt="2021-09-05T09:41:49.070" v="2776" actId="1035"/>
          <ac:spMkLst>
            <pc:docMk/>
            <pc:sldMk cId="3599348019" sldId="299"/>
            <ac:spMk id="9" creationId="{24E5A1B2-1D64-4F56-84EF-6658E9BFE4AC}"/>
          </ac:spMkLst>
        </pc:spChg>
        <pc:spChg chg="add mod">
          <ac:chgData name="Li Lixiang" userId="6104bbfcb56aea79" providerId="LiveId" clId="{4A6BFB3D-8FEE-49BB-BB68-AE48566889A3}" dt="2021-09-05T09:41:49.070" v="2776" actId="1035"/>
          <ac:spMkLst>
            <pc:docMk/>
            <pc:sldMk cId="3599348019" sldId="299"/>
            <ac:spMk id="11" creationId="{B45E7E3E-58C4-4147-BD9D-6470DB77FC41}"/>
          </ac:spMkLst>
        </pc:spChg>
        <pc:spChg chg="add mod">
          <ac:chgData name="Li Lixiang" userId="6104bbfcb56aea79" providerId="LiveId" clId="{4A6BFB3D-8FEE-49BB-BB68-AE48566889A3}" dt="2021-09-05T09:41:49.070" v="2776" actId="1035"/>
          <ac:spMkLst>
            <pc:docMk/>
            <pc:sldMk cId="3599348019" sldId="299"/>
            <ac:spMk id="13" creationId="{F34606E2-5208-4BAF-A7DA-2170939B0AC9}"/>
          </ac:spMkLst>
        </pc:spChg>
        <pc:spChg chg="add mod">
          <ac:chgData name="Li Lixiang" userId="6104bbfcb56aea79" providerId="LiveId" clId="{4A6BFB3D-8FEE-49BB-BB68-AE48566889A3}" dt="2021-09-05T09:41:49.070" v="2776" actId="1035"/>
          <ac:spMkLst>
            <pc:docMk/>
            <pc:sldMk cId="3599348019" sldId="299"/>
            <ac:spMk id="15" creationId="{D8345297-BB9F-4DF1-A5FB-999C129FFC90}"/>
          </ac:spMkLst>
        </pc:spChg>
        <pc:spChg chg="add mod">
          <ac:chgData name="Li Lixiang" userId="6104bbfcb56aea79" providerId="LiveId" clId="{4A6BFB3D-8FEE-49BB-BB68-AE48566889A3}" dt="2021-09-05T09:41:49.070" v="2776" actId="1035"/>
          <ac:spMkLst>
            <pc:docMk/>
            <pc:sldMk cId="3599348019" sldId="299"/>
            <ac:spMk id="17" creationId="{E548F4B1-54AA-467D-A142-5228904035A2}"/>
          </ac:spMkLst>
        </pc:spChg>
        <pc:spChg chg="add mod">
          <ac:chgData name="Li Lixiang" userId="6104bbfcb56aea79" providerId="LiveId" clId="{4A6BFB3D-8FEE-49BB-BB68-AE48566889A3}" dt="2021-09-05T09:41:49.070" v="2776" actId="1035"/>
          <ac:spMkLst>
            <pc:docMk/>
            <pc:sldMk cId="3599348019" sldId="299"/>
            <ac:spMk id="19" creationId="{A6E2F07E-E801-4EBF-AC4E-5E919360422B}"/>
          </ac:spMkLst>
        </pc:spChg>
        <pc:spChg chg="add mod">
          <ac:chgData name="Li Lixiang" userId="6104bbfcb56aea79" providerId="LiveId" clId="{4A6BFB3D-8FEE-49BB-BB68-AE48566889A3}" dt="2021-09-05T09:50:06.821" v="3240" actId="6549"/>
          <ac:spMkLst>
            <pc:docMk/>
            <pc:sldMk cId="3599348019" sldId="299"/>
            <ac:spMk id="20" creationId="{C200E3F8-2A84-44D1-9E29-B199C59447C0}"/>
          </ac:spMkLst>
        </pc:spChg>
        <pc:graphicFrameChg chg="add del mod modGraphic">
          <ac:chgData name="Li Lixiang" userId="6104bbfcb56aea79" providerId="LiveId" clId="{4A6BFB3D-8FEE-49BB-BB68-AE48566889A3}" dt="2021-09-05T09:19:32.631" v="1443" actId="478"/>
          <ac:graphicFrameMkLst>
            <pc:docMk/>
            <pc:sldMk cId="3599348019" sldId="299"/>
            <ac:graphicFrameMk id="4" creationId="{C6DEF133-1F8C-4F3C-AA04-CE86E6788B40}"/>
          </ac:graphicFrameMkLst>
        </pc:graphicFrameChg>
        <pc:cxnChg chg="add mod">
          <ac:chgData name="Li Lixiang" userId="6104bbfcb56aea79" providerId="LiveId" clId="{4A6BFB3D-8FEE-49BB-BB68-AE48566889A3}" dt="2021-09-05T09:41:49.070" v="2776" actId="1035"/>
          <ac:cxnSpMkLst>
            <pc:docMk/>
            <pc:sldMk cId="3599348019" sldId="299"/>
            <ac:cxnSpMk id="7" creationId="{084BFA5A-AF5B-48C5-BBEA-025503D86BB8}"/>
          </ac:cxnSpMkLst>
        </pc:cxnChg>
        <pc:cxnChg chg="add mod">
          <ac:chgData name="Li Lixiang" userId="6104bbfcb56aea79" providerId="LiveId" clId="{4A6BFB3D-8FEE-49BB-BB68-AE48566889A3}" dt="2021-09-05T09:41:49.070" v="2776" actId="1035"/>
          <ac:cxnSpMkLst>
            <pc:docMk/>
            <pc:sldMk cId="3599348019" sldId="299"/>
            <ac:cxnSpMk id="10" creationId="{F5CBD704-73F9-4BA0-A80A-30C1DEF98B7A}"/>
          </ac:cxnSpMkLst>
        </pc:cxnChg>
        <pc:cxnChg chg="add mod">
          <ac:chgData name="Li Lixiang" userId="6104bbfcb56aea79" providerId="LiveId" clId="{4A6BFB3D-8FEE-49BB-BB68-AE48566889A3}" dt="2021-09-05T09:41:49.070" v="2776" actId="1035"/>
          <ac:cxnSpMkLst>
            <pc:docMk/>
            <pc:sldMk cId="3599348019" sldId="299"/>
            <ac:cxnSpMk id="14" creationId="{9094E821-87E6-4227-A796-40480A95D71A}"/>
          </ac:cxnSpMkLst>
        </pc:cxnChg>
        <pc:cxnChg chg="add mod">
          <ac:chgData name="Li Lixiang" userId="6104bbfcb56aea79" providerId="LiveId" clId="{4A6BFB3D-8FEE-49BB-BB68-AE48566889A3}" dt="2021-09-05T09:41:49.070" v="2776" actId="1035"/>
          <ac:cxnSpMkLst>
            <pc:docMk/>
            <pc:sldMk cId="3599348019" sldId="299"/>
            <ac:cxnSpMk id="18" creationId="{A8D025FC-350B-40CF-8F12-AE926F4DBF3D}"/>
          </ac:cxnSpMkLst>
        </pc:cxnChg>
      </pc:sldChg>
      <pc:sldChg chg="del">
        <pc:chgData name="Li Lixiang" userId="6104bbfcb56aea79" providerId="LiveId" clId="{4A6BFB3D-8FEE-49BB-BB68-AE48566889A3}" dt="2021-09-05T05:33:33.050" v="0" actId="47"/>
        <pc:sldMkLst>
          <pc:docMk/>
          <pc:sldMk cId="729408814" sldId="300"/>
        </pc:sldMkLst>
      </pc:sldChg>
      <pc:sldChg chg="addSp delSp modSp new mod">
        <pc:chgData name="Li Lixiang" userId="6104bbfcb56aea79" providerId="LiveId" clId="{4A6BFB3D-8FEE-49BB-BB68-AE48566889A3}" dt="2021-09-06T05:42:09.259" v="3509" actId="20577"/>
        <pc:sldMkLst>
          <pc:docMk/>
          <pc:sldMk cId="1564675212" sldId="300"/>
        </pc:sldMkLst>
        <pc:spChg chg="mod">
          <ac:chgData name="Li Lixiang" userId="6104bbfcb56aea79" providerId="LiveId" clId="{4A6BFB3D-8FEE-49BB-BB68-AE48566889A3}" dt="2021-09-06T05:33:20.299" v="3383" actId="20577"/>
          <ac:spMkLst>
            <pc:docMk/>
            <pc:sldMk cId="1564675212" sldId="300"/>
            <ac:spMk id="2" creationId="{504103EA-0D05-4E73-A143-3F60F9511FBE}"/>
          </ac:spMkLst>
        </pc:spChg>
        <pc:spChg chg="del">
          <ac:chgData name="Li Lixiang" userId="6104bbfcb56aea79" providerId="LiveId" clId="{4A6BFB3D-8FEE-49BB-BB68-AE48566889A3}" dt="2021-09-06T05:33:50.734" v="3386" actId="478"/>
          <ac:spMkLst>
            <pc:docMk/>
            <pc:sldMk cId="1564675212" sldId="300"/>
            <ac:spMk id="3" creationId="{34066B96-76F2-4173-A555-0BAC05FB0E0A}"/>
          </ac:spMkLst>
        </pc:spChg>
        <pc:spChg chg="add mod">
          <ac:chgData name="Li Lixiang" userId="6104bbfcb56aea79" providerId="LiveId" clId="{4A6BFB3D-8FEE-49BB-BB68-AE48566889A3}" dt="2021-09-06T05:42:09.259" v="3509" actId="20577"/>
          <ac:spMkLst>
            <pc:docMk/>
            <pc:sldMk cId="1564675212" sldId="300"/>
            <ac:spMk id="6" creationId="{1B5C67BB-1C16-4A88-BD91-F4139161887C}"/>
          </ac:spMkLst>
        </pc:spChg>
        <pc:picChg chg="add mod">
          <ac:chgData name="Li Lixiang" userId="6104bbfcb56aea79" providerId="LiveId" clId="{4A6BFB3D-8FEE-49BB-BB68-AE48566889A3}" dt="2021-09-06T05:41:44.396" v="3429" actId="1076"/>
          <ac:picMkLst>
            <pc:docMk/>
            <pc:sldMk cId="1564675212" sldId="300"/>
            <ac:picMk id="5" creationId="{7D25B662-3D46-4A9B-ABA5-92B8369F5504}"/>
          </ac:picMkLst>
        </pc:picChg>
      </pc:sldChg>
      <pc:sldChg chg="del">
        <pc:chgData name="Li Lixiang" userId="6104bbfcb56aea79" providerId="LiveId" clId="{4A6BFB3D-8FEE-49BB-BB68-AE48566889A3}" dt="2021-09-05T05:33:33.050" v="0" actId="47"/>
        <pc:sldMkLst>
          <pc:docMk/>
          <pc:sldMk cId="3660807517" sldId="301"/>
        </pc:sldMkLst>
      </pc:sldChg>
      <pc:sldChg chg="addSp delSp modSp new mod">
        <pc:chgData name="Li Lixiang" userId="6104bbfcb56aea79" providerId="LiveId" clId="{4A6BFB3D-8FEE-49BB-BB68-AE48566889A3}" dt="2021-09-06T10:59:23.890" v="3948" actId="1076"/>
        <pc:sldMkLst>
          <pc:docMk/>
          <pc:sldMk cId="4173394364" sldId="301"/>
        </pc:sldMkLst>
        <pc:spChg chg="mod">
          <ac:chgData name="Li Lixiang" userId="6104bbfcb56aea79" providerId="LiveId" clId="{4A6BFB3D-8FEE-49BB-BB68-AE48566889A3}" dt="2021-09-06T05:40:02.451" v="3413" actId="1076"/>
          <ac:spMkLst>
            <pc:docMk/>
            <pc:sldMk cId="4173394364" sldId="301"/>
            <ac:spMk id="2" creationId="{3F8D8956-5174-4E63-9EE2-BBF79E13BF68}"/>
          </ac:spMkLst>
        </pc:spChg>
        <pc:spChg chg="del">
          <ac:chgData name="Li Lixiang" userId="6104bbfcb56aea79" providerId="LiveId" clId="{4A6BFB3D-8FEE-49BB-BB68-AE48566889A3}" dt="2021-09-06T05:40:05.736" v="3414" actId="478"/>
          <ac:spMkLst>
            <pc:docMk/>
            <pc:sldMk cId="4173394364" sldId="301"/>
            <ac:spMk id="3" creationId="{E23D597A-BC68-4376-BE44-722E2541F537}"/>
          </ac:spMkLst>
        </pc:spChg>
        <pc:spChg chg="add mod">
          <ac:chgData name="Li Lixiang" userId="6104bbfcb56aea79" providerId="LiveId" clId="{4A6BFB3D-8FEE-49BB-BB68-AE48566889A3}" dt="2021-09-06T05:42:48.706" v="3561" actId="20577"/>
          <ac:spMkLst>
            <pc:docMk/>
            <pc:sldMk cId="4173394364" sldId="301"/>
            <ac:spMk id="6" creationId="{8461C477-03DE-4ECD-AD75-958E6C044E41}"/>
          </ac:spMkLst>
        </pc:spChg>
        <pc:picChg chg="add del mod">
          <ac:chgData name="Li Lixiang" userId="6104bbfcb56aea79" providerId="LiveId" clId="{4A6BFB3D-8FEE-49BB-BB68-AE48566889A3}" dt="2021-09-06T10:58:37.713" v="3946" actId="478"/>
          <ac:picMkLst>
            <pc:docMk/>
            <pc:sldMk cId="4173394364" sldId="301"/>
            <ac:picMk id="5" creationId="{6B666BE8-F682-4977-A02A-42AB81713C4F}"/>
          </ac:picMkLst>
        </pc:picChg>
        <pc:picChg chg="add mod">
          <ac:chgData name="Li Lixiang" userId="6104bbfcb56aea79" providerId="LiveId" clId="{4A6BFB3D-8FEE-49BB-BB68-AE48566889A3}" dt="2021-09-06T10:59:23.890" v="3948" actId="1076"/>
          <ac:picMkLst>
            <pc:docMk/>
            <pc:sldMk cId="4173394364" sldId="301"/>
            <ac:picMk id="8" creationId="{E3B24C97-AD44-499B-AF05-3E6A208E420E}"/>
          </ac:picMkLst>
        </pc:picChg>
      </pc:sldChg>
      <pc:sldChg chg="del">
        <pc:chgData name="Li Lixiang" userId="6104bbfcb56aea79" providerId="LiveId" clId="{4A6BFB3D-8FEE-49BB-BB68-AE48566889A3}" dt="2021-09-05T05:33:33.050" v="0" actId="47"/>
        <pc:sldMkLst>
          <pc:docMk/>
          <pc:sldMk cId="765903914" sldId="302"/>
        </pc:sldMkLst>
      </pc:sldChg>
      <pc:sldChg chg="addSp delSp modSp add mod">
        <pc:chgData name="Li Lixiang" userId="6104bbfcb56aea79" providerId="LiveId" clId="{4A6BFB3D-8FEE-49BB-BB68-AE48566889A3}" dt="2021-09-06T10:59:53.160" v="3951" actId="1076"/>
        <pc:sldMkLst>
          <pc:docMk/>
          <pc:sldMk cId="3049617817" sldId="302"/>
        </pc:sldMkLst>
        <pc:spChg chg="mod">
          <ac:chgData name="Li Lixiang" userId="6104bbfcb56aea79" providerId="LiveId" clId="{4A6BFB3D-8FEE-49BB-BB68-AE48566889A3}" dt="2021-09-06T05:41:27.018" v="3425" actId="20577"/>
          <ac:spMkLst>
            <pc:docMk/>
            <pc:sldMk cId="3049617817" sldId="302"/>
            <ac:spMk id="2" creationId="{3F8D8956-5174-4E63-9EE2-BBF79E13BF68}"/>
          </ac:spMkLst>
        </pc:spChg>
        <pc:spChg chg="add mod">
          <ac:chgData name="Li Lixiang" userId="6104bbfcb56aea79" providerId="LiveId" clId="{4A6BFB3D-8FEE-49BB-BB68-AE48566889A3}" dt="2021-09-06T05:43:24.644" v="3625" actId="14100"/>
          <ac:spMkLst>
            <pc:docMk/>
            <pc:sldMk cId="3049617817" sldId="302"/>
            <ac:spMk id="4" creationId="{E15E678A-C53E-46E4-857D-FBCCD24CC5AE}"/>
          </ac:spMkLst>
        </pc:spChg>
        <pc:picChg chg="del">
          <ac:chgData name="Li Lixiang" userId="6104bbfcb56aea79" providerId="LiveId" clId="{4A6BFB3D-8FEE-49BB-BB68-AE48566889A3}" dt="2021-09-06T05:43:28.366" v="3626" actId="478"/>
          <ac:picMkLst>
            <pc:docMk/>
            <pc:sldMk cId="3049617817" sldId="302"/>
            <ac:picMk id="5" creationId="{6B666BE8-F682-4977-A02A-42AB81713C4F}"/>
          </ac:picMkLst>
        </pc:picChg>
        <pc:picChg chg="add del mod">
          <ac:chgData name="Li Lixiang" userId="6104bbfcb56aea79" providerId="LiveId" clId="{4A6BFB3D-8FEE-49BB-BB68-AE48566889A3}" dt="2021-09-06T10:59:28.914" v="3949" actId="478"/>
          <ac:picMkLst>
            <pc:docMk/>
            <pc:sldMk cId="3049617817" sldId="302"/>
            <ac:picMk id="6" creationId="{E13890EF-3C99-4522-A9F6-C40B3DA39B3D}"/>
          </ac:picMkLst>
        </pc:picChg>
        <pc:picChg chg="add mod">
          <ac:chgData name="Li Lixiang" userId="6104bbfcb56aea79" providerId="LiveId" clId="{4A6BFB3D-8FEE-49BB-BB68-AE48566889A3}" dt="2021-09-06T10:59:53.160" v="3951" actId="1076"/>
          <ac:picMkLst>
            <pc:docMk/>
            <pc:sldMk cId="3049617817" sldId="302"/>
            <ac:picMk id="8" creationId="{902436B5-39FC-44C1-8840-4CC31858BC58}"/>
          </ac:picMkLst>
        </pc:picChg>
      </pc:sldChg>
      <pc:sldChg chg="del">
        <pc:chgData name="Li Lixiang" userId="6104bbfcb56aea79" providerId="LiveId" clId="{4A6BFB3D-8FEE-49BB-BB68-AE48566889A3}" dt="2021-09-05T05:33:33.050" v="0" actId="47"/>
        <pc:sldMkLst>
          <pc:docMk/>
          <pc:sldMk cId="2746116165" sldId="303"/>
        </pc:sldMkLst>
      </pc:sldChg>
      <pc:sldChg chg="modSp new mod">
        <pc:chgData name="Li Lixiang" userId="6104bbfcb56aea79" providerId="LiveId" clId="{4A6BFB3D-8FEE-49BB-BB68-AE48566889A3}" dt="2021-09-06T12:21:06.845" v="4796" actId="27636"/>
        <pc:sldMkLst>
          <pc:docMk/>
          <pc:sldMk cId="4238573150" sldId="303"/>
        </pc:sldMkLst>
        <pc:spChg chg="mod">
          <ac:chgData name="Li Lixiang" userId="6104bbfcb56aea79" providerId="LiveId" clId="{4A6BFB3D-8FEE-49BB-BB68-AE48566889A3}" dt="2021-09-06T11:02:27.469" v="3995" actId="20577"/>
          <ac:spMkLst>
            <pc:docMk/>
            <pc:sldMk cId="4238573150" sldId="303"/>
            <ac:spMk id="2" creationId="{4CB61CD8-5D04-4E97-B966-F75E95B76A12}"/>
          </ac:spMkLst>
        </pc:spChg>
        <pc:spChg chg="mod">
          <ac:chgData name="Li Lixiang" userId="6104bbfcb56aea79" providerId="LiveId" clId="{4A6BFB3D-8FEE-49BB-BB68-AE48566889A3}" dt="2021-09-06T12:21:06.845" v="4796" actId="27636"/>
          <ac:spMkLst>
            <pc:docMk/>
            <pc:sldMk cId="4238573150" sldId="303"/>
            <ac:spMk id="3" creationId="{98C3AD2F-65C1-4A34-81F3-D829FA2E6015}"/>
          </ac:spMkLst>
        </pc:spChg>
      </pc:sldChg>
      <pc:sldChg chg="addSp delSp modSp add mod ord">
        <pc:chgData name="Li Lixiang" userId="6104bbfcb56aea79" providerId="LiveId" clId="{4A6BFB3D-8FEE-49BB-BB68-AE48566889A3}" dt="2021-09-06T11:00:19.796" v="3954" actId="1076"/>
        <pc:sldMkLst>
          <pc:docMk/>
          <pc:sldMk cId="3095446230" sldId="304"/>
        </pc:sldMkLst>
        <pc:spChg chg="mod">
          <ac:chgData name="Li Lixiang" userId="6104bbfcb56aea79" providerId="LiveId" clId="{4A6BFB3D-8FEE-49BB-BB68-AE48566889A3}" dt="2021-09-06T05:45:03.558" v="3640" actId="5793"/>
          <ac:spMkLst>
            <pc:docMk/>
            <pc:sldMk cId="3095446230" sldId="304"/>
            <ac:spMk id="2" creationId="{3F8D8956-5174-4E63-9EE2-BBF79E13BF68}"/>
          </ac:spMkLst>
        </pc:spChg>
        <pc:picChg chg="add del mod">
          <ac:chgData name="Li Lixiang" userId="6104bbfcb56aea79" providerId="LiveId" clId="{4A6BFB3D-8FEE-49BB-BB68-AE48566889A3}" dt="2021-09-06T10:59:57.716" v="3952" actId="478"/>
          <ac:picMkLst>
            <pc:docMk/>
            <pc:sldMk cId="3095446230" sldId="304"/>
            <ac:picMk id="4" creationId="{1A0D75F2-42A0-4DDA-AC2D-4F22C300073E}"/>
          </ac:picMkLst>
        </pc:picChg>
        <pc:picChg chg="del">
          <ac:chgData name="Li Lixiang" userId="6104bbfcb56aea79" providerId="LiveId" clId="{4A6BFB3D-8FEE-49BB-BB68-AE48566889A3}" dt="2021-09-06T05:45:07.505" v="3641" actId="478"/>
          <ac:picMkLst>
            <pc:docMk/>
            <pc:sldMk cId="3095446230" sldId="304"/>
            <ac:picMk id="5" creationId="{6B666BE8-F682-4977-A02A-42AB81713C4F}"/>
          </ac:picMkLst>
        </pc:picChg>
        <pc:picChg chg="add mod">
          <ac:chgData name="Li Lixiang" userId="6104bbfcb56aea79" providerId="LiveId" clId="{4A6BFB3D-8FEE-49BB-BB68-AE48566889A3}" dt="2021-09-06T11:00:19.796" v="3954" actId="1076"/>
          <ac:picMkLst>
            <pc:docMk/>
            <pc:sldMk cId="3095446230" sldId="304"/>
            <ac:picMk id="8" creationId="{C18EB3D4-0AAB-4E24-B2E4-B9C268116248}"/>
          </ac:picMkLst>
        </pc:picChg>
      </pc:sldChg>
      <pc:sldChg chg="del">
        <pc:chgData name="Li Lixiang" userId="6104bbfcb56aea79" providerId="LiveId" clId="{4A6BFB3D-8FEE-49BB-BB68-AE48566889A3}" dt="2021-09-05T05:33:33.050" v="0" actId="47"/>
        <pc:sldMkLst>
          <pc:docMk/>
          <pc:sldMk cId="3886424871" sldId="304"/>
        </pc:sldMkLst>
      </pc:sldChg>
      <pc:sldChg chg="del">
        <pc:chgData name="Li Lixiang" userId="6104bbfcb56aea79" providerId="LiveId" clId="{4A6BFB3D-8FEE-49BB-BB68-AE48566889A3}" dt="2021-09-05T05:33:33.050" v="0" actId="47"/>
        <pc:sldMkLst>
          <pc:docMk/>
          <pc:sldMk cId="2090435506" sldId="305"/>
        </pc:sldMkLst>
      </pc:sldChg>
      <pc:sldChg chg="addSp delSp modSp add mod ord">
        <pc:chgData name="Li Lixiang" userId="6104bbfcb56aea79" providerId="LiveId" clId="{4A6BFB3D-8FEE-49BB-BB68-AE48566889A3}" dt="2021-09-06T11:01:00.037" v="3959" actId="1076"/>
        <pc:sldMkLst>
          <pc:docMk/>
          <pc:sldMk cId="2589452860" sldId="305"/>
        </pc:sldMkLst>
        <pc:spChg chg="mod">
          <ac:chgData name="Li Lixiang" userId="6104bbfcb56aea79" providerId="LiveId" clId="{4A6BFB3D-8FEE-49BB-BB68-AE48566889A3}" dt="2021-09-06T06:35:03.072" v="3655" actId="5793"/>
          <ac:spMkLst>
            <pc:docMk/>
            <pc:sldMk cId="2589452860" sldId="305"/>
            <ac:spMk id="2" creationId="{3F8D8956-5174-4E63-9EE2-BBF79E13BF68}"/>
          </ac:spMkLst>
        </pc:spChg>
        <pc:picChg chg="add del mod">
          <ac:chgData name="Li Lixiang" userId="6104bbfcb56aea79" providerId="LiveId" clId="{4A6BFB3D-8FEE-49BB-BB68-AE48566889A3}" dt="2021-09-06T11:00:23.113" v="3955" actId="478"/>
          <ac:picMkLst>
            <pc:docMk/>
            <pc:sldMk cId="2589452860" sldId="305"/>
            <ac:picMk id="5" creationId="{E137A8AE-E848-41DB-BFD3-EEAC9923A5CE}"/>
          </ac:picMkLst>
        </pc:picChg>
        <pc:picChg chg="del">
          <ac:chgData name="Li Lixiang" userId="6104bbfcb56aea79" providerId="LiveId" clId="{4A6BFB3D-8FEE-49BB-BB68-AE48566889A3}" dt="2021-09-06T06:35:07.434" v="3656" actId="478"/>
          <ac:picMkLst>
            <pc:docMk/>
            <pc:sldMk cId="2589452860" sldId="305"/>
            <ac:picMk id="6" creationId="{E13890EF-3C99-4522-A9F6-C40B3DA39B3D}"/>
          </ac:picMkLst>
        </pc:picChg>
        <pc:picChg chg="add mod">
          <ac:chgData name="Li Lixiang" userId="6104bbfcb56aea79" providerId="LiveId" clId="{4A6BFB3D-8FEE-49BB-BB68-AE48566889A3}" dt="2021-09-06T11:01:00.037" v="3959" actId="1076"/>
          <ac:picMkLst>
            <pc:docMk/>
            <pc:sldMk cId="2589452860" sldId="305"/>
            <ac:picMk id="8" creationId="{87668E11-5501-44B0-8427-D710667A224E}"/>
          </ac:picMkLst>
        </pc:picChg>
      </pc:sldChg>
      <pc:sldChg chg="del">
        <pc:chgData name="Li Lixiang" userId="6104bbfcb56aea79" providerId="LiveId" clId="{4A6BFB3D-8FEE-49BB-BB68-AE48566889A3}" dt="2021-09-05T05:33:33.050" v="0" actId="47"/>
        <pc:sldMkLst>
          <pc:docMk/>
          <pc:sldMk cId="2025691371" sldId="306"/>
        </pc:sldMkLst>
      </pc:sldChg>
      <pc:sldChg chg="addSp modSp new mod">
        <pc:chgData name="Li Lixiang" userId="6104bbfcb56aea79" providerId="LiveId" clId="{4A6BFB3D-8FEE-49BB-BB68-AE48566889A3}" dt="2021-09-06T09:32:53.234" v="3945" actId="1076"/>
        <pc:sldMkLst>
          <pc:docMk/>
          <pc:sldMk cId="3331037591" sldId="306"/>
        </pc:sldMkLst>
        <pc:spChg chg="mod">
          <ac:chgData name="Li Lixiang" userId="6104bbfcb56aea79" providerId="LiveId" clId="{4A6BFB3D-8FEE-49BB-BB68-AE48566889A3}" dt="2021-09-06T09:30:35.454" v="3684" actId="5793"/>
          <ac:spMkLst>
            <pc:docMk/>
            <pc:sldMk cId="3331037591" sldId="306"/>
            <ac:spMk id="2" creationId="{D4921E14-480B-47C9-B0B2-521BC4270F4D}"/>
          </ac:spMkLst>
        </pc:spChg>
        <pc:spChg chg="mod">
          <ac:chgData name="Li Lixiang" userId="6104bbfcb56aea79" providerId="LiveId" clId="{4A6BFB3D-8FEE-49BB-BB68-AE48566889A3}" dt="2021-09-06T09:32:46.525" v="3944" actId="20577"/>
          <ac:spMkLst>
            <pc:docMk/>
            <pc:sldMk cId="3331037591" sldId="306"/>
            <ac:spMk id="3" creationId="{2932234A-E92B-49C5-B9D5-7B55F4C61DD2}"/>
          </ac:spMkLst>
        </pc:spChg>
        <pc:picChg chg="add mod">
          <ac:chgData name="Li Lixiang" userId="6104bbfcb56aea79" providerId="LiveId" clId="{4A6BFB3D-8FEE-49BB-BB68-AE48566889A3}" dt="2021-09-06T09:32:53.234" v="3945" actId="1076"/>
          <ac:picMkLst>
            <pc:docMk/>
            <pc:sldMk cId="3331037591" sldId="306"/>
            <ac:picMk id="5" creationId="{8E062B13-FC6A-4F5F-B988-AF5993DBC647}"/>
          </ac:picMkLst>
        </pc:picChg>
      </pc:sldChg>
      <pc:sldChg chg="addSp delSp modSp add mod ord">
        <pc:chgData name="Li Lixiang" userId="6104bbfcb56aea79" providerId="LiveId" clId="{4A6BFB3D-8FEE-49BB-BB68-AE48566889A3}" dt="2021-09-06T12:14:01.416" v="4062" actId="1076"/>
        <pc:sldMkLst>
          <pc:docMk/>
          <pc:sldMk cId="2973422102" sldId="307"/>
        </pc:sldMkLst>
        <pc:spChg chg="mod">
          <ac:chgData name="Li Lixiang" userId="6104bbfcb56aea79" providerId="LiveId" clId="{4A6BFB3D-8FEE-49BB-BB68-AE48566889A3}" dt="2021-09-06T11:01:18.240" v="3967" actId="20577"/>
          <ac:spMkLst>
            <pc:docMk/>
            <pc:sldMk cId="2973422102" sldId="307"/>
            <ac:spMk id="2" creationId="{3F8D8956-5174-4E63-9EE2-BBF79E13BF68}"/>
          </ac:spMkLst>
        </pc:spChg>
        <pc:picChg chg="add del mod">
          <ac:chgData name="Li Lixiang" userId="6104bbfcb56aea79" providerId="LiveId" clId="{4A6BFB3D-8FEE-49BB-BB68-AE48566889A3}" dt="2021-09-06T12:13:55.027" v="4059" actId="478"/>
          <ac:picMkLst>
            <pc:docMk/>
            <pc:sldMk cId="2973422102" sldId="307"/>
            <ac:picMk id="4" creationId="{90420A6E-E3A3-4AFE-B131-5B43165A588F}"/>
          </ac:picMkLst>
        </pc:picChg>
        <pc:picChg chg="add mod">
          <ac:chgData name="Li Lixiang" userId="6104bbfcb56aea79" providerId="LiveId" clId="{4A6BFB3D-8FEE-49BB-BB68-AE48566889A3}" dt="2021-09-06T12:14:01.416" v="4062" actId="1076"/>
          <ac:picMkLst>
            <pc:docMk/>
            <pc:sldMk cId="2973422102" sldId="307"/>
            <ac:picMk id="5" creationId="{660F7D6E-6F4A-44DB-8EE3-3EDBD79C3EC5}"/>
          </ac:picMkLst>
        </pc:picChg>
        <pc:picChg chg="del">
          <ac:chgData name="Li Lixiang" userId="6104bbfcb56aea79" providerId="LiveId" clId="{4A6BFB3D-8FEE-49BB-BB68-AE48566889A3}" dt="2021-09-06T11:01:20.491" v="3968" actId="478"/>
          <ac:picMkLst>
            <pc:docMk/>
            <pc:sldMk cId="2973422102" sldId="307"/>
            <ac:picMk id="8" creationId="{C18EB3D4-0AAB-4E24-B2E4-B9C268116248}"/>
          </ac:picMkLst>
        </pc:picChg>
      </pc:sldChg>
      <pc:sldChg chg="del">
        <pc:chgData name="Li Lixiang" userId="6104bbfcb56aea79" providerId="LiveId" clId="{4A6BFB3D-8FEE-49BB-BB68-AE48566889A3}" dt="2021-09-05T05:33:33.050" v="0" actId="47"/>
        <pc:sldMkLst>
          <pc:docMk/>
          <pc:sldMk cId="3166210721" sldId="307"/>
        </pc:sldMkLst>
      </pc:sldChg>
      <pc:sldChg chg="del">
        <pc:chgData name="Li Lixiang" userId="6104bbfcb56aea79" providerId="LiveId" clId="{4A6BFB3D-8FEE-49BB-BB68-AE48566889A3}" dt="2021-09-05T05:33:33.050" v="0" actId="47"/>
        <pc:sldMkLst>
          <pc:docMk/>
          <pc:sldMk cId="133345068" sldId="308"/>
        </pc:sldMkLst>
      </pc:sldChg>
      <pc:sldChg chg="addSp delSp modSp add mod ord">
        <pc:chgData name="Li Lixiang" userId="6104bbfcb56aea79" providerId="LiveId" clId="{4A6BFB3D-8FEE-49BB-BB68-AE48566889A3}" dt="2021-09-06T11:02:19.586" v="3981" actId="1076"/>
        <pc:sldMkLst>
          <pc:docMk/>
          <pc:sldMk cId="3079955472" sldId="308"/>
        </pc:sldMkLst>
        <pc:spChg chg="mod">
          <ac:chgData name="Li Lixiang" userId="6104bbfcb56aea79" providerId="LiveId" clId="{4A6BFB3D-8FEE-49BB-BB68-AE48566889A3}" dt="2021-09-06T11:01:52.961" v="3978" actId="20577"/>
          <ac:spMkLst>
            <pc:docMk/>
            <pc:sldMk cId="3079955472" sldId="308"/>
            <ac:spMk id="2" creationId="{3F8D8956-5174-4E63-9EE2-BBF79E13BF68}"/>
          </ac:spMkLst>
        </pc:spChg>
        <pc:picChg chg="add mod">
          <ac:chgData name="Li Lixiang" userId="6104bbfcb56aea79" providerId="LiveId" clId="{4A6BFB3D-8FEE-49BB-BB68-AE48566889A3}" dt="2021-09-06T11:02:19.586" v="3981" actId="1076"/>
          <ac:picMkLst>
            <pc:docMk/>
            <pc:sldMk cId="3079955472" sldId="308"/>
            <ac:picMk id="5" creationId="{274A09CD-4651-489B-95A9-C90B2E32E731}"/>
          </ac:picMkLst>
        </pc:picChg>
        <pc:picChg chg="del">
          <ac:chgData name="Li Lixiang" userId="6104bbfcb56aea79" providerId="LiveId" clId="{4A6BFB3D-8FEE-49BB-BB68-AE48566889A3}" dt="2021-09-06T11:01:54.775" v="3979" actId="478"/>
          <ac:picMkLst>
            <pc:docMk/>
            <pc:sldMk cId="3079955472" sldId="308"/>
            <ac:picMk id="8" creationId="{87668E11-5501-44B0-8427-D710667A224E}"/>
          </ac:picMkLst>
        </pc:picChg>
      </pc:sldChg>
      <pc:sldChg chg="del">
        <pc:chgData name="Li Lixiang" userId="6104bbfcb56aea79" providerId="LiveId" clId="{4A6BFB3D-8FEE-49BB-BB68-AE48566889A3}" dt="2021-09-05T05:33:33.050" v="0" actId="47"/>
        <pc:sldMkLst>
          <pc:docMk/>
          <pc:sldMk cId="270901561" sldId="309"/>
        </pc:sldMkLst>
      </pc:sldChg>
      <pc:sldChg chg="addSp delSp modSp new mod">
        <pc:chgData name="Li Lixiang" userId="6104bbfcb56aea79" providerId="LiveId" clId="{4A6BFB3D-8FEE-49BB-BB68-AE48566889A3}" dt="2021-09-06T13:43:27.401" v="4838" actId="478"/>
        <pc:sldMkLst>
          <pc:docMk/>
          <pc:sldMk cId="3616968247" sldId="309"/>
        </pc:sldMkLst>
        <pc:spChg chg="mod">
          <ac:chgData name="Li Lixiang" userId="6104bbfcb56aea79" providerId="LiveId" clId="{4A6BFB3D-8FEE-49BB-BB68-AE48566889A3}" dt="2021-09-06T13:42:36.304" v="4835" actId="5793"/>
          <ac:spMkLst>
            <pc:docMk/>
            <pc:sldMk cId="3616968247" sldId="309"/>
            <ac:spMk id="2" creationId="{EF2614DD-D210-414D-AC9D-76C6FE1F95A2}"/>
          </ac:spMkLst>
        </pc:spChg>
        <pc:spChg chg="del">
          <ac:chgData name="Li Lixiang" userId="6104bbfcb56aea79" providerId="LiveId" clId="{4A6BFB3D-8FEE-49BB-BB68-AE48566889A3}" dt="2021-09-06T13:43:27.401" v="4838" actId="478"/>
          <ac:spMkLst>
            <pc:docMk/>
            <pc:sldMk cId="3616968247" sldId="309"/>
            <ac:spMk id="3" creationId="{201900BC-25BA-4F70-834B-78EE756FDEE7}"/>
          </ac:spMkLst>
        </pc:spChg>
        <pc:spChg chg="add mod">
          <ac:chgData name="Li Lixiang" userId="6104bbfcb56aea79" providerId="LiveId" clId="{4A6BFB3D-8FEE-49BB-BB68-AE48566889A3}" dt="2021-09-06T13:43:24.595" v="4837" actId="1076"/>
          <ac:spMkLst>
            <pc:docMk/>
            <pc:sldMk cId="3616968247" sldId="309"/>
            <ac:spMk id="4" creationId="{BA93C888-8601-4F8C-AFE5-B281603157AF}"/>
          </ac:spMkLst>
        </pc:spChg>
        <pc:spChg chg="add mod">
          <ac:chgData name="Li Lixiang" userId="6104bbfcb56aea79" providerId="LiveId" clId="{4A6BFB3D-8FEE-49BB-BB68-AE48566889A3}" dt="2021-09-06T13:43:24.595" v="4837" actId="1076"/>
          <ac:spMkLst>
            <pc:docMk/>
            <pc:sldMk cId="3616968247" sldId="309"/>
            <ac:spMk id="5" creationId="{8701067B-6168-4936-8855-20D516C2BE3E}"/>
          </ac:spMkLst>
        </pc:spChg>
      </pc:sldChg>
      <pc:sldChg chg="del">
        <pc:chgData name="Li Lixiang" userId="6104bbfcb56aea79" providerId="LiveId" clId="{4A6BFB3D-8FEE-49BB-BB68-AE48566889A3}" dt="2021-09-05T05:33:33.050" v="0" actId="47"/>
        <pc:sldMkLst>
          <pc:docMk/>
          <pc:sldMk cId="3110217208" sldId="310"/>
        </pc:sldMkLst>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l"/>
            <a:fld id="{A5B0A250-5CC0-1746-B209-08E8B0DAE6AF}" type="datetimeFigureOut">
              <a:rPr lang="en-US" smtClean="0"/>
              <a:pPr algn="l"/>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9ABCAEC-7D34-E549-A96E-FCEDAADBE4B0}" type="slidenum">
              <a:rPr lang="en-US" smtClean="0"/>
              <a:t>‹#›</a:t>
            </a:fld>
            <a:endParaRPr lang="en-US" dirty="0"/>
          </a:p>
        </p:txBody>
      </p:sp>
    </p:spTree>
    <p:extLst>
      <p:ext uri="{BB962C8B-B14F-4D97-AF65-F5344CB8AC3E}">
        <p14:creationId xmlns:p14="http://schemas.microsoft.com/office/powerpoint/2010/main" val="3301370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21758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1278117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646955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5B0A250-5CC0-1746-B209-08E8B0DAE6AF}" type="datetimeFigureOut">
              <a:rPr lang="en-US" smtClean="0"/>
              <a:t>12/23/2021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9ABCAEC-7D34-E549-A96E-FCEDAADBE4B0}" type="slidenum">
              <a:rPr lang="en-US" smtClean="0"/>
              <a:t>‹#›</a:t>
            </a:fld>
            <a:endParaRPr lang="en-US" dirty="0"/>
          </a:p>
        </p:txBody>
      </p:sp>
    </p:spTree>
    <p:extLst>
      <p:ext uri="{BB962C8B-B14F-4D97-AF65-F5344CB8AC3E}">
        <p14:creationId xmlns:p14="http://schemas.microsoft.com/office/powerpoint/2010/main" val="2398901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B0A250-5CC0-1746-B209-08E8B0DAE6AF}" type="datetimeFigureOut">
              <a:rPr lang="en-US" smtClean="0"/>
              <a:t>12/23/2021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38782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B0A250-5CC0-1746-B209-08E8B0DAE6AF}" type="datetimeFigureOut">
              <a:rPr lang="en-US" smtClean="0"/>
              <a:t>12/23/2021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4271904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B0A250-5CC0-1746-B209-08E8B0DAE6AF}" type="datetimeFigureOut">
              <a:rPr lang="en-US" smtClean="0"/>
              <a:t>12/23/2021</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2969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B0A250-5CC0-1746-B209-08E8B0DAE6AF}" type="datetimeFigureOut">
              <a:rPr lang="en-US" smtClean="0"/>
              <a:pPr/>
              <a:t>12/23/2021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988734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t>12/23/2021</a:t>
            </a:fld>
            <a:endParaRPr lang="en-US" dirty="0"/>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287825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t>12/23/2021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502848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5B0A250-5CC0-1746-B209-08E8B0DAE6AF}" type="datetimeFigureOut">
              <a:rPr lang="en-US" smtClean="0"/>
              <a:pPr/>
              <a:t>12/23/2021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96001079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DC91C1-9010-4430-9E1F-86D9114237E3}"/>
              </a:ext>
            </a:extLst>
          </p:cNvPr>
          <p:cNvSpPr>
            <a:spLocks noGrp="1"/>
          </p:cNvSpPr>
          <p:nvPr>
            <p:ph type="ctrTitle"/>
          </p:nvPr>
        </p:nvSpPr>
        <p:spPr>
          <a:xfrm>
            <a:off x="6556100" y="1360493"/>
            <a:ext cx="4972511" cy="3106732"/>
          </a:xfrm>
        </p:spPr>
        <p:txBody>
          <a:bodyPr anchor="b">
            <a:normAutofit/>
          </a:bodyPr>
          <a:lstStyle/>
          <a:p>
            <a:r>
              <a:rPr lang="en-US" sz="7200"/>
              <a:t>Python Webapp Programming</a:t>
            </a:r>
            <a:endParaRPr lang="en-MY" sz="7200"/>
          </a:p>
        </p:txBody>
      </p:sp>
      <p:sp>
        <p:nvSpPr>
          <p:cNvPr id="3" name="Subtitle 2">
            <a:extLst>
              <a:ext uri="{FF2B5EF4-FFF2-40B4-BE49-F238E27FC236}">
                <a16:creationId xmlns:a16="http://schemas.microsoft.com/office/drawing/2014/main" id="{7342AE8A-5299-40EC-B93F-BDBB2838E67C}"/>
              </a:ext>
            </a:extLst>
          </p:cNvPr>
          <p:cNvSpPr>
            <a:spLocks noGrp="1"/>
          </p:cNvSpPr>
          <p:nvPr>
            <p:ph type="subTitle" idx="1"/>
          </p:nvPr>
        </p:nvSpPr>
        <p:spPr>
          <a:xfrm>
            <a:off x="6556100" y="4687316"/>
            <a:ext cx="4972512" cy="1517088"/>
          </a:xfrm>
        </p:spPr>
        <p:txBody>
          <a:bodyPr>
            <a:normAutofit/>
          </a:bodyPr>
          <a:lstStyle/>
          <a:p>
            <a:r>
              <a:rPr lang="en-US" dirty="0"/>
              <a:t>Questionnaire app with Django</a:t>
            </a:r>
            <a:endParaRPr lang="en-MY" dirty="0"/>
          </a:p>
          <a:p>
            <a:r>
              <a:rPr lang="en-MY" dirty="0"/>
              <a:t>  --class view. Add signup</a:t>
            </a:r>
          </a:p>
        </p:txBody>
      </p:sp>
      <p:pic>
        <p:nvPicPr>
          <p:cNvPr id="4" name="Picture 3" descr="Sphere of mesh and nodes">
            <a:extLst>
              <a:ext uri="{FF2B5EF4-FFF2-40B4-BE49-F238E27FC236}">
                <a16:creationId xmlns:a16="http://schemas.microsoft.com/office/drawing/2014/main" id="{DB5C39A0-E42C-47B2-B449-FA75ACB52455}"/>
              </a:ext>
            </a:extLst>
          </p:cNvPr>
          <p:cNvPicPr>
            <a:picLocks noChangeAspect="1"/>
          </p:cNvPicPr>
          <p:nvPr/>
        </p:nvPicPr>
        <p:blipFill rotWithShape="1">
          <a:blip r:embed="rId2"/>
          <a:srcRect l="32374" r="962"/>
          <a:stretch/>
        </p:blipFill>
        <p:spPr>
          <a:xfrm>
            <a:off x="1" y="2"/>
            <a:ext cx="6095695"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
        <p:nvSpPr>
          <p:cNvPr id="7" name="Freeform: Shape 10">
            <a:extLst>
              <a:ext uri="{FF2B5EF4-FFF2-40B4-BE49-F238E27FC236}">
                <a16:creationId xmlns:a16="http://schemas.microsoft.com/office/drawing/2014/main" id="{0060CE1A-A2ED-43AC-857D-05822177F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8"/>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Tree>
    <p:extLst>
      <p:ext uri="{BB962C8B-B14F-4D97-AF65-F5344CB8AC3E}">
        <p14:creationId xmlns:p14="http://schemas.microsoft.com/office/powerpoint/2010/main" val="993770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8EF30-CDF7-4D40-BBC3-A016F1581E91}"/>
              </a:ext>
            </a:extLst>
          </p:cNvPr>
          <p:cNvSpPr>
            <a:spLocks noGrp="1"/>
          </p:cNvSpPr>
          <p:nvPr>
            <p:ph type="title"/>
          </p:nvPr>
        </p:nvSpPr>
        <p:spPr>
          <a:xfrm>
            <a:off x="1069848" y="484632"/>
            <a:ext cx="10444490" cy="1609344"/>
          </a:xfrm>
        </p:spPr>
        <p:txBody>
          <a:bodyPr>
            <a:normAutofit/>
          </a:bodyPr>
          <a:lstStyle/>
          <a:p>
            <a:r>
              <a:rPr lang="en-US" dirty="0"/>
              <a:t>Changed home page link for start answering</a:t>
            </a:r>
            <a:endParaRPr lang="en-MY" dirty="0"/>
          </a:p>
        </p:txBody>
      </p:sp>
      <p:pic>
        <p:nvPicPr>
          <p:cNvPr id="6" name="Picture 5">
            <a:extLst>
              <a:ext uri="{FF2B5EF4-FFF2-40B4-BE49-F238E27FC236}">
                <a16:creationId xmlns:a16="http://schemas.microsoft.com/office/drawing/2014/main" id="{15A8935B-0CAF-4DBE-939B-689479F4FC22}"/>
              </a:ext>
            </a:extLst>
          </p:cNvPr>
          <p:cNvPicPr>
            <a:picLocks noChangeAspect="1"/>
          </p:cNvPicPr>
          <p:nvPr/>
        </p:nvPicPr>
        <p:blipFill>
          <a:blip r:embed="rId2"/>
          <a:stretch>
            <a:fillRect/>
          </a:stretch>
        </p:blipFill>
        <p:spPr>
          <a:xfrm>
            <a:off x="2210663" y="3002056"/>
            <a:ext cx="5515745" cy="1066949"/>
          </a:xfrm>
          <a:prstGeom prst="rect">
            <a:avLst/>
          </a:prstGeom>
        </p:spPr>
      </p:pic>
    </p:spTree>
    <p:extLst>
      <p:ext uri="{BB962C8B-B14F-4D97-AF65-F5344CB8AC3E}">
        <p14:creationId xmlns:p14="http://schemas.microsoft.com/office/powerpoint/2010/main" val="4222901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65551-05AE-4482-9BFF-249623B24208}"/>
              </a:ext>
            </a:extLst>
          </p:cNvPr>
          <p:cNvSpPr>
            <a:spLocks noGrp="1"/>
          </p:cNvSpPr>
          <p:nvPr>
            <p:ph type="title"/>
          </p:nvPr>
        </p:nvSpPr>
        <p:spPr/>
        <p:txBody>
          <a:bodyPr/>
          <a:lstStyle/>
          <a:p>
            <a:r>
              <a:rPr lang="en-US" dirty="0"/>
              <a:t>Test it</a:t>
            </a:r>
            <a:endParaRPr lang="en-MY" dirty="0"/>
          </a:p>
        </p:txBody>
      </p:sp>
      <p:sp>
        <p:nvSpPr>
          <p:cNvPr id="3" name="Content Placeholder 2">
            <a:extLst>
              <a:ext uri="{FF2B5EF4-FFF2-40B4-BE49-F238E27FC236}">
                <a16:creationId xmlns:a16="http://schemas.microsoft.com/office/drawing/2014/main" id="{68FB02F1-650A-4C30-9794-C7BF1AEBC529}"/>
              </a:ext>
            </a:extLst>
          </p:cNvPr>
          <p:cNvSpPr>
            <a:spLocks noGrp="1"/>
          </p:cNvSpPr>
          <p:nvPr>
            <p:ph idx="1"/>
          </p:nvPr>
        </p:nvSpPr>
        <p:spPr>
          <a:xfrm>
            <a:off x="1069848" y="2121408"/>
            <a:ext cx="10058400" cy="1307592"/>
          </a:xfrm>
        </p:spPr>
        <p:txBody>
          <a:bodyPr/>
          <a:lstStyle/>
          <a:p>
            <a:r>
              <a:rPr lang="en-US" dirty="0"/>
              <a:t>Try test your new added code with the development server</a:t>
            </a:r>
            <a:r>
              <a:rPr lang="en-MY" dirty="0"/>
              <a:t>. </a:t>
            </a:r>
          </a:p>
          <a:p>
            <a:r>
              <a:rPr lang="en-MY" dirty="0"/>
              <a:t>Or add test case and use Django test frame to test.</a:t>
            </a:r>
            <a:endParaRPr lang="en-US" dirty="0"/>
          </a:p>
        </p:txBody>
      </p:sp>
    </p:spTree>
    <p:extLst>
      <p:ext uri="{BB962C8B-B14F-4D97-AF65-F5344CB8AC3E}">
        <p14:creationId xmlns:p14="http://schemas.microsoft.com/office/powerpoint/2010/main" val="784324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5B98-2FC4-4C97-B122-B430860E1C75}"/>
              </a:ext>
            </a:extLst>
          </p:cNvPr>
          <p:cNvSpPr>
            <a:spLocks noGrp="1"/>
          </p:cNvSpPr>
          <p:nvPr>
            <p:ph type="title"/>
          </p:nvPr>
        </p:nvSpPr>
        <p:spPr/>
        <p:txBody>
          <a:bodyPr/>
          <a:lstStyle/>
          <a:p>
            <a:r>
              <a:rPr lang="en-US" dirty="0"/>
              <a:t>Add sign up for new user register</a:t>
            </a:r>
            <a:endParaRPr lang="en-MY" dirty="0"/>
          </a:p>
        </p:txBody>
      </p:sp>
      <p:sp>
        <p:nvSpPr>
          <p:cNvPr id="3" name="Content Placeholder 2">
            <a:extLst>
              <a:ext uri="{FF2B5EF4-FFF2-40B4-BE49-F238E27FC236}">
                <a16:creationId xmlns:a16="http://schemas.microsoft.com/office/drawing/2014/main" id="{D625420F-A618-4FB4-8E6E-45B44030AEA8}"/>
              </a:ext>
            </a:extLst>
          </p:cNvPr>
          <p:cNvSpPr>
            <a:spLocks noGrp="1"/>
          </p:cNvSpPr>
          <p:nvPr>
            <p:ph idx="1"/>
          </p:nvPr>
        </p:nvSpPr>
        <p:spPr>
          <a:xfrm>
            <a:off x="1069848" y="2121408"/>
            <a:ext cx="10058400" cy="3456432"/>
          </a:xfrm>
        </p:spPr>
        <p:txBody>
          <a:bodyPr>
            <a:normAutofit/>
          </a:bodyPr>
          <a:lstStyle/>
          <a:p>
            <a:r>
              <a:rPr lang="en-US" dirty="0"/>
              <a:t>Django has a </a:t>
            </a:r>
            <a:r>
              <a:rPr lang="en-US" dirty="0" err="1"/>
              <a:t>UserCreationForm</a:t>
            </a:r>
            <a:r>
              <a:rPr lang="en-US" dirty="0"/>
              <a:t>. Also the user database using Django created default one.</a:t>
            </a:r>
          </a:p>
          <a:p>
            <a:r>
              <a:rPr lang="en-US" dirty="0"/>
              <a:t>We only need to add one signup </a:t>
            </a:r>
            <a:r>
              <a:rPr lang="en-US" dirty="0" err="1"/>
              <a:t>url</a:t>
            </a:r>
            <a:r>
              <a:rPr lang="en-US" dirty="0"/>
              <a:t> conf, add view, add template, then put the sign up link in proper place in your site.</a:t>
            </a:r>
          </a:p>
        </p:txBody>
      </p:sp>
    </p:spTree>
    <p:extLst>
      <p:ext uri="{BB962C8B-B14F-4D97-AF65-F5344CB8AC3E}">
        <p14:creationId xmlns:p14="http://schemas.microsoft.com/office/powerpoint/2010/main" val="3127263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B61E-6B36-48A4-912E-355141BD8C58}"/>
              </a:ext>
            </a:extLst>
          </p:cNvPr>
          <p:cNvSpPr>
            <a:spLocks noGrp="1"/>
          </p:cNvSpPr>
          <p:nvPr>
            <p:ph type="title"/>
          </p:nvPr>
        </p:nvSpPr>
        <p:spPr/>
        <p:txBody>
          <a:bodyPr/>
          <a:lstStyle/>
          <a:p>
            <a:r>
              <a:rPr lang="en-US" dirty="0"/>
              <a:t>Add </a:t>
            </a:r>
            <a:r>
              <a:rPr lang="en-US" dirty="0" err="1"/>
              <a:t>url</a:t>
            </a:r>
            <a:r>
              <a:rPr lang="en-US" dirty="0"/>
              <a:t> conf</a:t>
            </a:r>
            <a:endParaRPr lang="en-MY" dirty="0"/>
          </a:p>
        </p:txBody>
      </p:sp>
      <p:pic>
        <p:nvPicPr>
          <p:cNvPr id="4" name="Picture 3">
            <a:extLst>
              <a:ext uri="{FF2B5EF4-FFF2-40B4-BE49-F238E27FC236}">
                <a16:creationId xmlns:a16="http://schemas.microsoft.com/office/drawing/2014/main" id="{5AD45179-580A-4CB9-A7B3-0EED5C84DFF7}"/>
              </a:ext>
            </a:extLst>
          </p:cNvPr>
          <p:cNvPicPr>
            <a:picLocks noChangeAspect="1"/>
          </p:cNvPicPr>
          <p:nvPr/>
        </p:nvPicPr>
        <p:blipFill>
          <a:blip r:embed="rId2"/>
          <a:stretch>
            <a:fillRect/>
          </a:stretch>
        </p:blipFill>
        <p:spPr>
          <a:xfrm>
            <a:off x="5547441" y="3302859"/>
            <a:ext cx="5163271" cy="990738"/>
          </a:xfrm>
          <a:prstGeom prst="rect">
            <a:avLst/>
          </a:prstGeom>
        </p:spPr>
      </p:pic>
      <p:sp>
        <p:nvSpPr>
          <p:cNvPr id="5" name="Rectangle 4">
            <a:extLst>
              <a:ext uri="{FF2B5EF4-FFF2-40B4-BE49-F238E27FC236}">
                <a16:creationId xmlns:a16="http://schemas.microsoft.com/office/drawing/2014/main" id="{2AD447F4-8B3B-49B7-9B54-29365123FD0A}"/>
              </a:ext>
            </a:extLst>
          </p:cNvPr>
          <p:cNvSpPr/>
          <p:nvPr/>
        </p:nvSpPr>
        <p:spPr>
          <a:xfrm>
            <a:off x="5921496" y="3529678"/>
            <a:ext cx="4767309" cy="2399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 name="Content Placeholder 2">
            <a:extLst>
              <a:ext uri="{FF2B5EF4-FFF2-40B4-BE49-F238E27FC236}">
                <a16:creationId xmlns:a16="http://schemas.microsoft.com/office/drawing/2014/main" id="{B3FF9F6D-FD5D-47F8-A912-96C770887993}"/>
              </a:ext>
            </a:extLst>
          </p:cNvPr>
          <p:cNvSpPr>
            <a:spLocks noGrp="1"/>
          </p:cNvSpPr>
          <p:nvPr>
            <p:ph idx="1"/>
          </p:nvPr>
        </p:nvSpPr>
        <p:spPr>
          <a:xfrm>
            <a:off x="1069848" y="2121408"/>
            <a:ext cx="10058400" cy="3456432"/>
          </a:xfrm>
        </p:spPr>
        <p:txBody>
          <a:bodyPr>
            <a:normAutofit/>
          </a:bodyPr>
          <a:lstStyle/>
          <a:p>
            <a:r>
              <a:rPr lang="en-US" dirty="0"/>
              <a:t>New app user</a:t>
            </a:r>
          </a:p>
          <a:p>
            <a:endParaRPr lang="en-US" dirty="0"/>
          </a:p>
          <a:p>
            <a:endParaRPr lang="en-US" dirty="0"/>
          </a:p>
          <a:p>
            <a:r>
              <a:rPr lang="en-US" dirty="0"/>
              <a:t>Add urls.py for the new app</a:t>
            </a:r>
          </a:p>
          <a:p>
            <a:endParaRPr lang="en-US" dirty="0"/>
          </a:p>
          <a:p>
            <a:r>
              <a:rPr lang="en-MY" dirty="0"/>
              <a:t>In site </a:t>
            </a:r>
            <a:r>
              <a:rPr lang="en-MY" dirty="0" err="1"/>
              <a:t>urls</a:t>
            </a:r>
            <a:r>
              <a:rPr lang="en-MY" dirty="0"/>
              <a:t> include this app </a:t>
            </a:r>
            <a:r>
              <a:rPr lang="en-MY" dirty="0" err="1"/>
              <a:t>urls</a:t>
            </a:r>
            <a:endParaRPr lang="en-US" dirty="0"/>
          </a:p>
        </p:txBody>
      </p:sp>
      <p:sp>
        <p:nvSpPr>
          <p:cNvPr id="7" name="Content Placeholder 2">
            <a:extLst>
              <a:ext uri="{FF2B5EF4-FFF2-40B4-BE49-F238E27FC236}">
                <a16:creationId xmlns:a16="http://schemas.microsoft.com/office/drawing/2014/main" id="{E3B32AD9-52D2-415E-BE4B-01AF51ED9008}"/>
              </a:ext>
            </a:extLst>
          </p:cNvPr>
          <p:cNvSpPr txBox="1">
            <a:spLocks/>
          </p:cNvSpPr>
          <p:nvPr/>
        </p:nvSpPr>
        <p:spPr>
          <a:xfrm>
            <a:off x="3718559" y="2151888"/>
            <a:ext cx="7280681" cy="115097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py</a:t>
            </a:r>
            <a:r>
              <a:rPr lang="en-US" sz="1400" dirty="0">
                <a:latin typeface="Cascadia Mono" pitchFamily="50" charset="0"/>
                <a:cs typeface="Cascadia Mono" pitchFamily="50" charset="0"/>
              </a:rPr>
              <a:t> manage.py </a:t>
            </a:r>
            <a:r>
              <a:rPr lang="en-US" sz="1400" dirty="0" err="1">
                <a:latin typeface="Cascadia Mono" pitchFamily="50" charset="0"/>
                <a:cs typeface="Cascadia Mono" pitchFamily="50" charset="0"/>
              </a:rPr>
              <a:t>createapp</a:t>
            </a:r>
            <a:r>
              <a:rPr lang="en-US" sz="1400" dirty="0">
                <a:latin typeface="Cascadia Mono" pitchFamily="50" charset="0"/>
                <a:cs typeface="Cascadia Mono" pitchFamily="50" charset="0"/>
              </a:rPr>
              <a:t> user</a:t>
            </a:r>
          </a:p>
          <a:p>
            <a:pPr marL="0" indent="0">
              <a:buNone/>
            </a:pPr>
            <a:r>
              <a:rPr lang="en-US" sz="1400" dirty="0">
                <a:latin typeface="Cascadia Mono" pitchFamily="50" charset="0"/>
                <a:cs typeface="Cascadia Mono" pitchFamily="50" charset="0"/>
              </a:rPr>
              <a:t>PS&gt; cd user</a:t>
            </a:r>
          </a:p>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ni</a:t>
            </a:r>
            <a:r>
              <a:rPr lang="en-US" sz="1400" dirty="0">
                <a:latin typeface="Cascadia Mono" pitchFamily="50" charset="0"/>
                <a:cs typeface="Cascadia Mono" pitchFamily="50" charset="0"/>
              </a:rPr>
              <a:t> urls.py</a:t>
            </a:r>
          </a:p>
        </p:txBody>
      </p:sp>
      <p:cxnSp>
        <p:nvCxnSpPr>
          <p:cNvPr id="8" name="Straight Connector 7">
            <a:extLst>
              <a:ext uri="{FF2B5EF4-FFF2-40B4-BE49-F238E27FC236}">
                <a16:creationId xmlns:a16="http://schemas.microsoft.com/office/drawing/2014/main" id="{86026003-8254-4341-9027-3715142B6F90}"/>
              </a:ext>
            </a:extLst>
          </p:cNvPr>
          <p:cNvCxnSpPr>
            <a:endCxn id="6" idx="3"/>
          </p:cNvCxnSpPr>
          <p:nvPr/>
        </p:nvCxnSpPr>
        <p:spPr>
          <a:xfrm>
            <a:off x="5243804" y="3872204"/>
            <a:ext cx="57554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712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5B98-2FC4-4C97-B122-B430860E1C75}"/>
              </a:ext>
            </a:extLst>
          </p:cNvPr>
          <p:cNvSpPr>
            <a:spLocks noGrp="1"/>
          </p:cNvSpPr>
          <p:nvPr>
            <p:ph type="title"/>
          </p:nvPr>
        </p:nvSpPr>
        <p:spPr/>
        <p:txBody>
          <a:bodyPr/>
          <a:lstStyle/>
          <a:p>
            <a:r>
              <a:rPr lang="en-US" dirty="0"/>
              <a:t>Add a view for the new signup</a:t>
            </a:r>
            <a:endParaRPr lang="en-MY" dirty="0"/>
          </a:p>
        </p:txBody>
      </p:sp>
      <p:sp>
        <p:nvSpPr>
          <p:cNvPr id="3" name="Content Placeholder 2">
            <a:extLst>
              <a:ext uri="{FF2B5EF4-FFF2-40B4-BE49-F238E27FC236}">
                <a16:creationId xmlns:a16="http://schemas.microsoft.com/office/drawing/2014/main" id="{D625420F-A618-4FB4-8E6E-45B44030AEA8}"/>
              </a:ext>
            </a:extLst>
          </p:cNvPr>
          <p:cNvSpPr>
            <a:spLocks noGrp="1"/>
          </p:cNvSpPr>
          <p:nvPr>
            <p:ph idx="1"/>
          </p:nvPr>
        </p:nvSpPr>
        <p:spPr>
          <a:xfrm>
            <a:off x="1069848" y="2121408"/>
            <a:ext cx="10058400" cy="2642617"/>
          </a:xfrm>
        </p:spPr>
        <p:txBody>
          <a:bodyPr>
            <a:normAutofit/>
          </a:bodyPr>
          <a:lstStyle/>
          <a:p>
            <a:r>
              <a:rPr lang="en-US" dirty="0"/>
              <a:t>New signup view class</a:t>
            </a:r>
          </a:p>
          <a:p>
            <a:endParaRPr lang="en-US" dirty="0"/>
          </a:p>
        </p:txBody>
      </p:sp>
      <p:pic>
        <p:nvPicPr>
          <p:cNvPr id="5" name="Picture 4">
            <a:extLst>
              <a:ext uri="{FF2B5EF4-FFF2-40B4-BE49-F238E27FC236}">
                <a16:creationId xmlns:a16="http://schemas.microsoft.com/office/drawing/2014/main" id="{1E8DCC86-8DEC-46E5-A735-553CCF7559C2}"/>
              </a:ext>
            </a:extLst>
          </p:cNvPr>
          <p:cNvPicPr>
            <a:picLocks noChangeAspect="1"/>
          </p:cNvPicPr>
          <p:nvPr/>
        </p:nvPicPr>
        <p:blipFill>
          <a:blip r:embed="rId2"/>
          <a:stretch>
            <a:fillRect/>
          </a:stretch>
        </p:blipFill>
        <p:spPr>
          <a:xfrm>
            <a:off x="3532489" y="2654957"/>
            <a:ext cx="3848637" cy="962159"/>
          </a:xfrm>
          <a:prstGeom prst="rect">
            <a:avLst/>
          </a:prstGeom>
        </p:spPr>
      </p:pic>
    </p:spTree>
    <p:extLst>
      <p:ext uri="{BB962C8B-B14F-4D97-AF65-F5344CB8AC3E}">
        <p14:creationId xmlns:p14="http://schemas.microsoft.com/office/powerpoint/2010/main" val="2298238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5B98-2FC4-4C97-B122-B430860E1C75}"/>
              </a:ext>
            </a:extLst>
          </p:cNvPr>
          <p:cNvSpPr>
            <a:spLocks noGrp="1"/>
          </p:cNvSpPr>
          <p:nvPr>
            <p:ph type="title"/>
          </p:nvPr>
        </p:nvSpPr>
        <p:spPr/>
        <p:txBody>
          <a:bodyPr/>
          <a:lstStyle/>
          <a:p>
            <a:r>
              <a:rPr lang="en-US" dirty="0"/>
              <a:t>Create template for signup</a:t>
            </a:r>
            <a:endParaRPr lang="en-MY" dirty="0"/>
          </a:p>
        </p:txBody>
      </p:sp>
      <p:sp>
        <p:nvSpPr>
          <p:cNvPr id="3" name="Content Placeholder 2">
            <a:extLst>
              <a:ext uri="{FF2B5EF4-FFF2-40B4-BE49-F238E27FC236}">
                <a16:creationId xmlns:a16="http://schemas.microsoft.com/office/drawing/2014/main" id="{D625420F-A618-4FB4-8E6E-45B44030AEA8}"/>
              </a:ext>
            </a:extLst>
          </p:cNvPr>
          <p:cNvSpPr>
            <a:spLocks noGrp="1"/>
          </p:cNvSpPr>
          <p:nvPr>
            <p:ph idx="1"/>
          </p:nvPr>
        </p:nvSpPr>
        <p:spPr>
          <a:xfrm>
            <a:off x="1069848" y="2121409"/>
            <a:ext cx="10058400" cy="1307592"/>
          </a:xfrm>
        </p:spPr>
        <p:txBody>
          <a:bodyPr>
            <a:normAutofit/>
          </a:bodyPr>
          <a:lstStyle/>
          <a:p>
            <a:r>
              <a:rPr lang="en-US" dirty="0"/>
              <a:t>User/templates/user/signup.html</a:t>
            </a:r>
          </a:p>
        </p:txBody>
      </p:sp>
      <p:pic>
        <p:nvPicPr>
          <p:cNvPr id="7" name="Picture 6">
            <a:extLst>
              <a:ext uri="{FF2B5EF4-FFF2-40B4-BE49-F238E27FC236}">
                <a16:creationId xmlns:a16="http://schemas.microsoft.com/office/drawing/2014/main" id="{EC9B6992-54B1-437F-8372-79987B7FBD86}"/>
              </a:ext>
            </a:extLst>
          </p:cNvPr>
          <p:cNvPicPr>
            <a:picLocks noChangeAspect="1"/>
          </p:cNvPicPr>
          <p:nvPr/>
        </p:nvPicPr>
        <p:blipFill>
          <a:blip r:embed="rId2"/>
          <a:stretch>
            <a:fillRect/>
          </a:stretch>
        </p:blipFill>
        <p:spPr>
          <a:xfrm>
            <a:off x="2774146" y="2775205"/>
            <a:ext cx="7087589" cy="3753374"/>
          </a:xfrm>
          <a:prstGeom prst="rect">
            <a:avLst/>
          </a:prstGeom>
        </p:spPr>
      </p:pic>
    </p:spTree>
    <p:extLst>
      <p:ext uri="{BB962C8B-B14F-4D97-AF65-F5344CB8AC3E}">
        <p14:creationId xmlns:p14="http://schemas.microsoft.com/office/powerpoint/2010/main" val="1438882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B61E-6B36-48A4-912E-355141BD8C58}"/>
              </a:ext>
            </a:extLst>
          </p:cNvPr>
          <p:cNvSpPr>
            <a:spLocks noGrp="1"/>
          </p:cNvSpPr>
          <p:nvPr>
            <p:ph type="title"/>
          </p:nvPr>
        </p:nvSpPr>
        <p:spPr/>
        <p:txBody>
          <a:bodyPr/>
          <a:lstStyle/>
          <a:p>
            <a:r>
              <a:rPr lang="en-US" dirty="0"/>
              <a:t>Add signup link at homepage</a:t>
            </a:r>
            <a:endParaRPr lang="en-MY" dirty="0"/>
          </a:p>
        </p:txBody>
      </p:sp>
      <p:pic>
        <p:nvPicPr>
          <p:cNvPr id="9" name="Picture 8">
            <a:extLst>
              <a:ext uri="{FF2B5EF4-FFF2-40B4-BE49-F238E27FC236}">
                <a16:creationId xmlns:a16="http://schemas.microsoft.com/office/drawing/2014/main" id="{996E71C5-6FCE-443F-A069-508D976D678C}"/>
              </a:ext>
            </a:extLst>
          </p:cNvPr>
          <p:cNvPicPr>
            <a:picLocks noChangeAspect="1"/>
          </p:cNvPicPr>
          <p:nvPr/>
        </p:nvPicPr>
        <p:blipFill>
          <a:blip r:embed="rId2"/>
          <a:stretch>
            <a:fillRect/>
          </a:stretch>
        </p:blipFill>
        <p:spPr>
          <a:xfrm>
            <a:off x="1318546" y="2543051"/>
            <a:ext cx="9554908" cy="1771897"/>
          </a:xfrm>
          <a:prstGeom prst="rect">
            <a:avLst/>
          </a:prstGeom>
        </p:spPr>
      </p:pic>
      <p:sp>
        <p:nvSpPr>
          <p:cNvPr id="10" name="Rectangle 9">
            <a:extLst>
              <a:ext uri="{FF2B5EF4-FFF2-40B4-BE49-F238E27FC236}">
                <a16:creationId xmlns:a16="http://schemas.microsoft.com/office/drawing/2014/main" id="{0CFC1F99-6982-4A5A-BFB3-D4715DCC7056}"/>
              </a:ext>
            </a:extLst>
          </p:cNvPr>
          <p:cNvSpPr/>
          <p:nvPr/>
        </p:nvSpPr>
        <p:spPr>
          <a:xfrm>
            <a:off x="2095130" y="3639845"/>
            <a:ext cx="5424256" cy="266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4116957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2AD55-4DE0-4463-AEEE-7FD9D8D37672}"/>
              </a:ext>
            </a:extLst>
          </p:cNvPr>
          <p:cNvSpPr>
            <a:spLocks noGrp="1"/>
          </p:cNvSpPr>
          <p:nvPr>
            <p:ph type="title"/>
          </p:nvPr>
        </p:nvSpPr>
        <p:spPr/>
        <p:txBody>
          <a:bodyPr/>
          <a:lstStyle/>
          <a:p>
            <a:r>
              <a:rPr lang="en-US" dirty="0"/>
              <a:t>Test it. And further thinking</a:t>
            </a:r>
            <a:endParaRPr lang="en-MY" dirty="0"/>
          </a:p>
        </p:txBody>
      </p:sp>
      <p:sp>
        <p:nvSpPr>
          <p:cNvPr id="3" name="Content Placeholder 2">
            <a:extLst>
              <a:ext uri="{FF2B5EF4-FFF2-40B4-BE49-F238E27FC236}">
                <a16:creationId xmlns:a16="http://schemas.microsoft.com/office/drawing/2014/main" id="{65C7CE3D-10B2-40F5-83C1-B3E8B843D0D2}"/>
              </a:ext>
            </a:extLst>
          </p:cNvPr>
          <p:cNvSpPr>
            <a:spLocks noGrp="1"/>
          </p:cNvSpPr>
          <p:nvPr>
            <p:ph idx="1"/>
          </p:nvPr>
        </p:nvSpPr>
        <p:spPr>
          <a:xfrm>
            <a:off x="1069848" y="2121407"/>
            <a:ext cx="10058400" cy="2991769"/>
          </a:xfrm>
        </p:spPr>
        <p:txBody>
          <a:bodyPr>
            <a:normAutofit/>
          </a:bodyPr>
          <a:lstStyle/>
          <a:p>
            <a:r>
              <a:rPr lang="en-US" sz="1800" dirty="0"/>
              <a:t>The frequently needed function we still missing is </a:t>
            </a:r>
            <a:r>
              <a:rPr lang="en-US" sz="1800" b="1" i="1" dirty="0"/>
              <a:t>password change</a:t>
            </a:r>
            <a:r>
              <a:rPr lang="en-US" sz="1800" dirty="0"/>
              <a:t>. This Django already has a default one which we can use.</a:t>
            </a:r>
          </a:p>
          <a:p>
            <a:r>
              <a:rPr lang="en-US" sz="1800" dirty="0"/>
              <a:t>To see the default password change: http://localhost:8000/accounts/password_change/</a:t>
            </a:r>
          </a:p>
          <a:p>
            <a:r>
              <a:rPr lang="en-US" sz="1800" dirty="0"/>
              <a:t>And still another function: </a:t>
            </a:r>
            <a:r>
              <a:rPr lang="en-US" sz="1800" b="1" i="1" dirty="0"/>
              <a:t>password reset</a:t>
            </a:r>
            <a:r>
              <a:rPr lang="en-US" sz="1800" dirty="0"/>
              <a:t>, allow the user recover password/reset password if he/she forget it. This at real production environment will normally need email service to accomplish, or many web sites uses message to cellphone to verify. Only successfully verified user can reset password.</a:t>
            </a:r>
          </a:p>
          <a:p>
            <a:endParaRPr lang="en-MY" sz="1800" dirty="0"/>
          </a:p>
        </p:txBody>
      </p:sp>
    </p:spTree>
    <p:extLst>
      <p:ext uri="{BB962C8B-B14F-4D97-AF65-F5344CB8AC3E}">
        <p14:creationId xmlns:p14="http://schemas.microsoft.com/office/powerpoint/2010/main" val="2093418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0B769-EAE1-4C03-8CCF-EE758DDAF0F8}"/>
              </a:ext>
            </a:extLst>
          </p:cNvPr>
          <p:cNvSpPr>
            <a:spLocks noGrp="1"/>
          </p:cNvSpPr>
          <p:nvPr>
            <p:ph type="title"/>
          </p:nvPr>
        </p:nvSpPr>
        <p:spPr/>
        <p:txBody>
          <a:bodyPr/>
          <a:lstStyle/>
          <a:p>
            <a:r>
              <a:rPr lang="en-US" dirty="0"/>
              <a:t>Email backend to console</a:t>
            </a:r>
            <a:endParaRPr lang="en-MY" dirty="0"/>
          </a:p>
        </p:txBody>
      </p:sp>
      <p:sp>
        <p:nvSpPr>
          <p:cNvPr id="3" name="Content Placeholder 2">
            <a:extLst>
              <a:ext uri="{FF2B5EF4-FFF2-40B4-BE49-F238E27FC236}">
                <a16:creationId xmlns:a16="http://schemas.microsoft.com/office/drawing/2014/main" id="{97102E98-1014-4536-9291-87BEA970F291}"/>
              </a:ext>
            </a:extLst>
          </p:cNvPr>
          <p:cNvSpPr>
            <a:spLocks noGrp="1"/>
          </p:cNvSpPr>
          <p:nvPr>
            <p:ph idx="1"/>
          </p:nvPr>
        </p:nvSpPr>
        <p:spPr>
          <a:xfrm>
            <a:off x="1069848" y="2121408"/>
            <a:ext cx="10058400" cy="1307592"/>
          </a:xfrm>
        </p:spPr>
        <p:txBody>
          <a:bodyPr/>
          <a:lstStyle/>
          <a:p>
            <a:r>
              <a:rPr lang="en-US" dirty="0"/>
              <a:t>Add this in the site settings.py</a:t>
            </a:r>
            <a:endParaRPr lang="en-MY" dirty="0"/>
          </a:p>
        </p:txBody>
      </p:sp>
      <p:pic>
        <p:nvPicPr>
          <p:cNvPr id="5" name="Picture 4">
            <a:extLst>
              <a:ext uri="{FF2B5EF4-FFF2-40B4-BE49-F238E27FC236}">
                <a16:creationId xmlns:a16="http://schemas.microsoft.com/office/drawing/2014/main" id="{4DA0D7FC-4765-46DF-8211-D285C187A671}"/>
              </a:ext>
            </a:extLst>
          </p:cNvPr>
          <p:cNvPicPr>
            <a:picLocks noChangeAspect="1"/>
          </p:cNvPicPr>
          <p:nvPr/>
        </p:nvPicPr>
        <p:blipFill>
          <a:blip r:embed="rId2"/>
          <a:stretch>
            <a:fillRect/>
          </a:stretch>
        </p:blipFill>
        <p:spPr>
          <a:xfrm>
            <a:off x="2240248" y="3724447"/>
            <a:ext cx="6573167" cy="304843"/>
          </a:xfrm>
          <a:prstGeom prst="rect">
            <a:avLst/>
          </a:prstGeom>
        </p:spPr>
      </p:pic>
    </p:spTree>
    <p:extLst>
      <p:ext uri="{BB962C8B-B14F-4D97-AF65-F5344CB8AC3E}">
        <p14:creationId xmlns:p14="http://schemas.microsoft.com/office/powerpoint/2010/main" val="1869230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21041-814F-4CE6-B1AF-A99B3169A5E7}"/>
              </a:ext>
            </a:extLst>
          </p:cNvPr>
          <p:cNvSpPr>
            <a:spLocks noGrp="1"/>
          </p:cNvSpPr>
          <p:nvPr>
            <p:ph type="title"/>
          </p:nvPr>
        </p:nvSpPr>
        <p:spPr/>
        <p:txBody>
          <a:bodyPr/>
          <a:lstStyle/>
          <a:p>
            <a:r>
              <a:rPr lang="en-US" dirty="0"/>
              <a:t>Provide email for password reset</a:t>
            </a:r>
            <a:endParaRPr lang="en-MY" dirty="0"/>
          </a:p>
        </p:txBody>
      </p:sp>
      <p:sp>
        <p:nvSpPr>
          <p:cNvPr id="3" name="Content Placeholder 2">
            <a:extLst>
              <a:ext uri="{FF2B5EF4-FFF2-40B4-BE49-F238E27FC236}">
                <a16:creationId xmlns:a16="http://schemas.microsoft.com/office/drawing/2014/main" id="{A1553141-DF20-4DE2-9E97-79F3D9AB6EAF}"/>
              </a:ext>
            </a:extLst>
          </p:cNvPr>
          <p:cNvSpPr>
            <a:spLocks noGrp="1"/>
          </p:cNvSpPr>
          <p:nvPr>
            <p:ph idx="1"/>
          </p:nvPr>
        </p:nvSpPr>
        <p:spPr/>
        <p:txBody>
          <a:bodyPr/>
          <a:lstStyle/>
          <a:p>
            <a:r>
              <a:rPr lang="en-US" dirty="0"/>
              <a:t>http://localhost:8000/accounts/password_reset/</a:t>
            </a:r>
            <a:endParaRPr lang="en-MY" dirty="0"/>
          </a:p>
        </p:txBody>
      </p:sp>
      <p:pic>
        <p:nvPicPr>
          <p:cNvPr id="5" name="Picture 4">
            <a:extLst>
              <a:ext uri="{FF2B5EF4-FFF2-40B4-BE49-F238E27FC236}">
                <a16:creationId xmlns:a16="http://schemas.microsoft.com/office/drawing/2014/main" id="{0FEB3895-6376-4CE2-8C04-98CB231328E9}"/>
              </a:ext>
            </a:extLst>
          </p:cNvPr>
          <p:cNvPicPr>
            <a:picLocks noChangeAspect="1"/>
          </p:cNvPicPr>
          <p:nvPr/>
        </p:nvPicPr>
        <p:blipFill>
          <a:blip r:embed="rId2"/>
          <a:stretch>
            <a:fillRect/>
          </a:stretch>
        </p:blipFill>
        <p:spPr>
          <a:xfrm>
            <a:off x="1656730" y="3170343"/>
            <a:ext cx="8878539" cy="2124371"/>
          </a:xfrm>
          <a:prstGeom prst="rect">
            <a:avLst/>
          </a:prstGeom>
        </p:spPr>
      </p:pic>
    </p:spTree>
    <p:extLst>
      <p:ext uri="{BB962C8B-B14F-4D97-AF65-F5344CB8AC3E}">
        <p14:creationId xmlns:p14="http://schemas.microsoft.com/office/powerpoint/2010/main" val="3210760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49F37-2CD3-4803-BB31-7FCB52F487AF}"/>
              </a:ext>
            </a:extLst>
          </p:cNvPr>
          <p:cNvSpPr>
            <a:spLocks noGrp="1"/>
          </p:cNvSpPr>
          <p:nvPr>
            <p:ph type="title"/>
          </p:nvPr>
        </p:nvSpPr>
        <p:spPr/>
        <p:txBody>
          <a:bodyPr/>
          <a:lstStyle/>
          <a:p>
            <a:r>
              <a:rPr lang="en-US" dirty="0"/>
              <a:t>Utilize the new developed login for question answering</a:t>
            </a:r>
            <a:endParaRPr lang="en-MY" dirty="0"/>
          </a:p>
        </p:txBody>
      </p:sp>
      <p:sp>
        <p:nvSpPr>
          <p:cNvPr id="3" name="Content Placeholder 2">
            <a:extLst>
              <a:ext uri="{FF2B5EF4-FFF2-40B4-BE49-F238E27FC236}">
                <a16:creationId xmlns:a16="http://schemas.microsoft.com/office/drawing/2014/main" id="{2E72B76A-B402-46FA-BD58-10785EC636B6}"/>
              </a:ext>
            </a:extLst>
          </p:cNvPr>
          <p:cNvSpPr>
            <a:spLocks noGrp="1"/>
          </p:cNvSpPr>
          <p:nvPr>
            <p:ph idx="1"/>
          </p:nvPr>
        </p:nvSpPr>
        <p:spPr>
          <a:xfrm>
            <a:off x="1069847" y="2121408"/>
            <a:ext cx="9760909" cy="2921109"/>
          </a:xfrm>
        </p:spPr>
        <p:txBody>
          <a:bodyPr/>
          <a:lstStyle/>
          <a:p>
            <a:r>
              <a:rPr lang="en-US" dirty="0"/>
              <a:t>Make the view use Login </a:t>
            </a:r>
            <a:r>
              <a:rPr lang="en-US" dirty="0" err="1"/>
              <a:t>Mixin</a:t>
            </a:r>
            <a:r>
              <a:rPr lang="en-US" dirty="0"/>
              <a:t> thus must login then come to the views (start vote, voting, voted)</a:t>
            </a:r>
          </a:p>
          <a:p>
            <a:r>
              <a:rPr lang="en-US" dirty="0"/>
              <a:t>No need to record the </a:t>
            </a:r>
            <a:r>
              <a:rPr lang="en-US" dirty="0" err="1"/>
              <a:t>user_name</a:t>
            </a:r>
            <a:r>
              <a:rPr lang="en-US" dirty="0"/>
              <a:t> in session. </a:t>
            </a:r>
            <a:r>
              <a:rPr lang="en-MY" dirty="0"/>
              <a:t>User str(</a:t>
            </a:r>
            <a:r>
              <a:rPr lang="en-MY" dirty="0" err="1"/>
              <a:t>request.user</a:t>
            </a:r>
            <a:r>
              <a:rPr lang="en-MY" dirty="0"/>
              <a:t>) as user name (it is done by login to record user name)</a:t>
            </a:r>
          </a:p>
          <a:p>
            <a:r>
              <a:rPr lang="en-MY" dirty="0"/>
              <a:t>Change to use template view instead of the function view.</a:t>
            </a:r>
          </a:p>
          <a:p>
            <a:r>
              <a:rPr lang="en-MY" dirty="0" err="1"/>
              <a:t>Start_vote</a:t>
            </a:r>
            <a:r>
              <a:rPr lang="en-MY" dirty="0"/>
              <a:t> view inherited from View, Voting view inherited from </a:t>
            </a:r>
            <a:r>
              <a:rPr lang="en-MY" dirty="0" err="1"/>
              <a:t>FormView</a:t>
            </a:r>
            <a:r>
              <a:rPr lang="en-MY" dirty="0"/>
              <a:t>, Voted view inherited from </a:t>
            </a:r>
            <a:r>
              <a:rPr lang="en-MY" dirty="0" err="1"/>
              <a:t>TemplateView</a:t>
            </a:r>
            <a:r>
              <a:rPr lang="en-MY" dirty="0"/>
              <a:t>.</a:t>
            </a:r>
          </a:p>
        </p:txBody>
      </p:sp>
    </p:spTree>
    <p:extLst>
      <p:ext uri="{BB962C8B-B14F-4D97-AF65-F5344CB8AC3E}">
        <p14:creationId xmlns:p14="http://schemas.microsoft.com/office/powerpoint/2010/main" val="2752379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E074-6294-498B-A299-41D2904F8BF3}"/>
              </a:ext>
            </a:extLst>
          </p:cNvPr>
          <p:cNvSpPr>
            <a:spLocks noGrp="1"/>
          </p:cNvSpPr>
          <p:nvPr>
            <p:ph type="title"/>
          </p:nvPr>
        </p:nvSpPr>
        <p:spPr/>
        <p:txBody>
          <a:bodyPr/>
          <a:lstStyle/>
          <a:p>
            <a:r>
              <a:rPr lang="en-US" dirty="0"/>
              <a:t>Email was in console where we started server</a:t>
            </a:r>
            <a:endParaRPr lang="en-MY" dirty="0"/>
          </a:p>
        </p:txBody>
      </p:sp>
      <p:pic>
        <p:nvPicPr>
          <p:cNvPr id="5" name="Picture 4">
            <a:extLst>
              <a:ext uri="{FF2B5EF4-FFF2-40B4-BE49-F238E27FC236}">
                <a16:creationId xmlns:a16="http://schemas.microsoft.com/office/drawing/2014/main" id="{0B43215A-C036-4456-A9A0-2559BE603AAA}"/>
              </a:ext>
            </a:extLst>
          </p:cNvPr>
          <p:cNvPicPr>
            <a:picLocks noChangeAspect="1"/>
          </p:cNvPicPr>
          <p:nvPr/>
        </p:nvPicPr>
        <p:blipFill>
          <a:blip r:embed="rId2"/>
          <a:stretch>
            <a:fillRect/>
          </a:stretch>
        </p:blipFill>
        <p:spPr>
          <a:xfrm>
            <a:off x="1137525" y="2093976"/>
            <a:ext cx="10202699" cy="4058216"/>
          </a:xfrm>
          <a:prstGeom prst="rect">
            <a:avLst/>
          </a:prstGeom>
        </p:spPr>
      </p:pic>
    </p:spTree>
    <p:extLst>
      <p:ext uri="{BB962C8B-B14F-4D97-AF65-F5344CB8AC3E}">
        <p14:creationId xmlns:p14="http://schemas.microsoft.com/office/powerpoint/2010/main" val="2645431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2AD55-4DE0-4463-AEEE-7FD9D8D37672}"/>
              </a:ext>
            </a:extLst>
          </p:cNvPr>
          <p:cNvSpPr>
            <a:spLocks noGrp="1"/>
          </p:cNvSpPr>
          <p:nvPr>
            <p:ph type="title"/>
          </p:nvPr>
        </p:nvSpPr>
        <p:spPr/>
        <p:txBody>
          <a:bodyPr/>
          <a:lstStyle/>
          <a:p>
            <a:r>
              <a:rPr lang="en-US" dirty="0"/>
              <a:t>And again some further thinking</a:t>
            </a:r>
            <a:endParaRPr lang="en-MY" dirty="0"/>
          </a:p>
        </p:txBody>
      </p:sp>
      <p:sp>
        <p:nvSpPr>
          <p:cNvPr id="3" name="Content Placeholder 2">
            <a:extLst>
              <a:ext uri="{FF2B5EF4-FFF2-40B4-BE49-F238E27FC236}">
                <a16:creationId xmlns:a16="http://schemas.microsoft.com/office/drawing/2014/main" id="{65C7CE3D-10B2-40F5-83C1-B3E8B843D0D2}"/>
              </a:ext>
            </a:extLst>
          </p:cNvPr>
          <p:cNvSpPr>
            <a:spLocks noGrp="1"/>
          </p:cNvSpPr>
          <p:nvPr>
            <p:ph idx="1"/>
          </p:nvPr>
        </p:nvSpPr>
        <p:spPr>
          <a:xfrm>
            <a:off x="1069848" y="2121407"/>
            <a:ext cx="10058400" cy="2991769"/>
          </a:xfrm>
        </p:spPr>
        <p:txBody>
          <a:bodyPr>
            <a:normAutofit/>
          </a:bodyPr>
          <a:lstStyle/>
          <a:p>
            <a:r>
              <a:rPr lang="en-US" sz="1800" dirty="0"/>
              <a:t>You can create a user profile page, which allow the user to modify his information, including change password.</a:t>
            </a:r>
          </a:p>
          <a:p>
            <a:r>
              <a:rPr lang="en-US" sz="1800" dirty="0"/>
              <a:t>When login, allow a ‘forget password’ button to offer password reset to user.</a:t>
            </a:r>
          </a:p>
          <a:p>
            <a:endParaRPr lang="en-MY" sz="1800" dirty="0"/>
          </a:p>
        </p:txBody>
      </p:sp>
    </p:spTree>
    <p:extLst>
      <p:ext uri="{BB962C8B-B14F-4D97-AF65-F5344CB8AC3E}">
        <p14:creationId xmlns:p14="http://schemas.microsoft.com/office/powerpoint/2010/main" val="3035321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614DD-D210-414D-AC9D-76C6FE1F95A2}"/>
              </a:ext>
            </a:extLst>
          </p:cNvPr>
          <p:cNvSpPr>
            <a:spLocks noGrp="1"/>
          </p:cNvSpPr>
          <p:nvPr>
            <p:ph type="title"/>
          </p:nvPr>
        </p:nvSpPr>
        <p:spPr/>
        <p:txBody>
          <a:bodyPr>
            <a:normAutofit fontScale="90000"/>
          </a:bodyPr>
          <a:lstStyle/>
          <a:p>
            <a:r>
              <a:rPr lang="en-US" dirty="0"/>
              <a:t>Commit branch change, merge to main, Push to remote, deploy to Heroku</a:t>
            </a:r>
            <a:endParaRPr lang="en-MY" dirty="0"/>
          </a:p>
        </p:txBody>
      </p:sp>
      <p:sp>
        <p:nvSpPr>
          <p:cNvPr id="4" name="Content Placeholder 2">
            <a:extLst>
              <a:ext uri="{FF2B5EF4-FFF2-40B4-BE49-F238E27FC236}">
                <a16:creationId xmlns:a16="http://schemas.microsoft.com/office/drawing/2014/main" id="{BA93C888-8601-4F8C-AFE5-B281603157AF}"/>
              </a:ext>
            </a:extLst>
          </p:cNvPr>
          <p:cNvSpPr txBox="1">
            <a:spLocks/>
          </p:cNvSpPr>
          <p:nvPr/>
        </p:nvSpPr>
        <p:spPr>
          <a:xfrm>
            <a:off x="1619479" y="2153447"/>
            <a:ext cx="8953042" cy="3500904"/>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cd %</a:t>
            </a:r>
            <a:r>
              <a:rPr lang="en-US" sz="1400" dirty="0" err="1">
                <a:latin typeface="Cascadia Mono" pitchFamily="50" charset="0"/>
                <a:cs typeface="Cascadia Mono" pitchFamily="50" charset="0"/>
              </a:rPr>
              <a:t>Project_Root_folder</a:t>
            </a:r>
            <a:r>
              <a:rPr lang="en-US" sz="1400" dirty="0">
                <a:latin typeface="Cascadia Mono" pitchFamily="50" charset="0"/>
                <a:cs typeface="Cascadia Mono" pitchFamily="50" charset="0"/>
              </a:rPr>
              <a:t>%</a:t>
            </a:r>
          </a:p>
          <a:p>
            <a:pPr marL="0" indent="0">
              <a:buNone/>
            </a:pPr>
            <a:r>
              <a:rPr lang="en-US" sz="1400" dirty="0">
                <a:latin typeface="Cascadia Mono" pitchFamily="50" charset="0"/>
                <a:cs typeface="Cascadia Mono" pitchFamily="50" charset="0"/>
              </a:rPr>
              <a:t>PS&gt; git status</a:t>
            </a:r>
          </a:p>
          <a:p>
            <a:pPr marL="0" indent="0">
              <a:buNone/>
            </a:pPr>
            <a:r>
              <a:rPr lang="en-US" sz="1400" dirty="0">
                <a:latin typeface="Cascadia Mono" pitchFamily="50" charset="0"/>
                <a:cs typeface="Cascadia Mono" pitchFamily="50" charset="0"/>
              </a:rPr>
              <a:t>PS&gt; git add –A</a:t>
            </a:r>
          </a:p>
          <a:p>
            <a:pPr marL="0" indent="0">
              <a:buNone/>
            </a:pPr>
            <a:r>
              <a:rPr lang="en-US" sz="1400" dirty="0">
                <a:latin typeface="Cascadia Mono" pitchFamily="50" charset="0"/>
                <a:cs typeface="Cascadia Mono" pitchFamily="50" charset="0"/>
              </a:rPr>
              <a:t>PS&gt; git commit –m “add signup, add class view”</a:t>
            </a:r>
          </a:p>
          <a:p>
            <a:pPr marL="0" indent="0">
              <a:buNone/>
            </a:pPr>
            <a:r>
              <a:rPr lang="en-US" sz="1400" dirty="0">
                <a:latin typeface="Cascadia Mono" pitchFamily="50" charset="0"/>
                <a:cs typeface="Cascadia Mono" pitchFamily="50" charset="0"/>
              </a:rPr>
              <a:t>PS&gt; git checkout main</a:t>
            </a:r>
          </a:p>
          <a:p>
            <a:pPr marL="0" indent="0">
              <a:buNone/>
            </a:pPr>
            <a:r>
              <a:rPr lang="en-US" sz="1400" dirty="0">
                <a:latin typeface="Cascadia Mono" pitchFamily="50" charset="0"/>
                <a:cs typeface="Cascadia Mono" pitchFamily="50" charset="0"/>
              </a:rPr>
              <a:t>PS&gt; git merge </a:t>
            </a:r>
            <a:r>
              <a:rPr lang="en-US" sz="1400" dirty="0" err="1">
                <a:latin typeface="Cascadia Mono" pitchFamily="50" charset="0"/>
                <a:cs typeface="Cascadia Mono" pitchFamily="50" charset="0"/>
              </a:rPr>
              <a:t>add_class_view_signup_form</a:t>
            </a:r>
            <a:endParaRPr lang="en-US" sz="1400" dirty="0">
              <a:latin typeface="Cascadia Mono" pitchFamily="50" charset="0"/>
              <a:cs typeface="Cascadia Mono" pitchFamily="50" charset="0"/>
            </a:endParaRPr>
          </a:p>
          <a:p>
            <a:pPr marL="0" indent="0">
              <a:buNone/>
            </a:pPr>
            <a:r>
              <a:rPr lang="en-US" sz="1400" dirty="0">
                <a:latin typeface="Cascadia Mono" pitchFamily="50" charset="0"/>
                <a:cs typeface="Cascadia Mono" pitchFamily="50" charset="0"/>
              </a:rPr>
              <a:t>PS&gt; git tag V1.0 –m “release v1.0”</a:t>
            </a:r>
          </a:p>
        </p:txBody>
      </p:sp>
      <p:sp>
        <p:nvSpPr>
          <p:cNvPr id="5" name="Content Placeholder 2">
            <a:extLst>
              <a:ext uri="{FF2B5EF4-FFF2-40B4-BE49-F238E27FC236}">
                <a16:creationId xmlns:a16="http://schemas.microsoft.com/office/drawing/2014/main" id="{8701067B-6168-4936-8855-20D516C2BE3E}"/>
              </a:ext>
            </a:extLst>
          </p:cNvPr>
          <p:cNvSpPr txBox="1">
            <a:spLocks/>
          </p:cNvSpPr>
          <p:nvPr/>
        </p:nvSpPr>
        <p:spPr>
          <a:xfrm>
            <a:off x="1619479" y="4623132"/>
            <a:ext cx="6386120" cy="940674"/>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MY" sz="1400" dirty="0">
                <a:latin typeface="Cascadia Mono" pitchFamily="50" charset="0"/>
                <a:cs typeface="Cascadia Mono" pitchFamily="50" charset="0"/>
              </a:rPr>
              <a:t>PS&gt; git push origin main</a:t>
            </a:r>
          </a:p>
          <a:p>
            <a:pPr marL="0" indent="0">
              <a:buNone/>
            </a:pPr>
            <a:r>
              <a:rPr lang="en-MY" sz="1400" dirty="0">
                <a:latin typeface="Cascadia Mono" pitchFamily="50" charset="0"/>
                <a:cs typeface="Cascadia Mono" pitchFamily="50" charset="0"/>
              </a:rPr>
              <a:t>PS&gt; git push </a:t>
            </a:r>
            <a:r>
              <a:rPr lang="en-MY" sz="1400" dirty="0" err="1">
                <a:latin typeface="Cascadia Mono" pitchFamily="50" charset="0"/>
                <a:cs typeface="Cascadia Mono" pitchFamily="50" charset="0"/>
              </a:rPr>
              <a:t>heroku</a:t>
            </a:r>
            <a:r>
              <a:rPr lang="en-MY" sz="1400" dirty="0">
                <a:latin typeface="Cascadia Mono" pitchFamily="50" charset="0"/>
                <a:cs typeface="Cascadia Mono" pitchFamily="50" charset="0"/>
              </a:rPr>
              <a:t> main</a:t>
            </a:r>
          </a:p>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heroku</a:t>
            </a:r>
            <a:r>
              <a:rPr lang="en-US" sz="1400" dirty="0">
                <a:latin typeface="Cascadia Mono" pitchFamily="50" charset="0"/>
                <a:cs typeface="Cascadia Mono" pitchFamily="50" charset="0"/>
              </a:rPr>
              <a:t> </a:t>
            </a:r>
            <a:r>
              <a:rPr lang="en-US" sz="1400" dirty="0" err="1">
                <a:latin typeface="Cascadia Mono" pitchFamily="50" charset="0"/>
                <a:cs typeface="Cascadia Mono" pitchFamily="50" charset="0"/>
              </a:rPr>
              <a:t>ps:scale</a:t>
            </a:r>
            <a:r>
              <a:rPr lang="en-US" sz="1400" dirty="0">
                <a:latin typeface="Cascadia Mono" pitchFamily="50" charset="0"/>
                <a:cs typeface="Cascadia Mono" pitchFamily="50" charset="0"/>
              </a:rPr>
              <a:t> web=1</a:t>
            </a:r>
          </a:p>
        </p:txBody>
      </p:sp>
    </p:spTree>
    <p:extLst>
      <p:ext uri="{BB962C8B-B14F-4D97-AF65-F5344CB8AC3E}">
        <p14:creationId xmlns:p14="http://schemas.microsoft.com/office/powerpoint/2010/main" val="3616968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49F37-2CD3-4803-BB31-7FCB52F487AF}"/>
              </a:ext>
            </a:extLst>
          </p:cNvPr>
          <p:cNvSpPr>
            <a:spLocks noGrp="1"/>
          </p:cNvSpPr>
          <p:nvPr>
            <p:ph type="title"/>
          </p:nvPr>
        </p:nvSpPr>
        <p:spPr/>
        <p:txBody>
          <a:bodyPr/>
          <a:lstStyle/>
          <a:p>
            <a:r>
              <a:rPr lang="en-US" dirty="0"/>
              <a:t>use git create branch and then later merge</a:t>
            </a:r>
            <a:endParaRPr lang="en-MY" dirty="0"/>
          </a:p>
        </p:txBody>
      </p:sp>
      <p:sp>
        <p:nvSpPr>
          <p:cNvPr id="8" name="Content Placeholder 2">
            <a:extLst>
              <a:ext uri="{FF2B5EF4-FFF2-40B4-BE49-F238E27FC236}">
                <a16:creationId xmlns:a16="http://schemas.microsoft.com/office/drawing/2014/main" id="{0238CBB7-5473-4D78-BF40-2535C6CB46B0}"/>
              </a:ext>
            </a:extLst>
          </p:cNvPr>
          <p:cNvSpPr txBox="1">
            <a:spLocks/>
          </p:cNvSpPr>
          <p:nvPr/>
        </p:nvSpPr>
        <p:spPr>
          <a:xfrm>
            <a:off x="1299883" y="2536887"/>
            <a:ext cx="8953042" cy="1609344"/>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cd </a:t>
            </a:r>
            <a:r>
              <a:rPr lang="en-US" sz="1400" dirty="0" err="1">
                <a:latin typeface="Cascadia Mono" pitchFamily="50" charset="0"/>
                <a:cs typeface="Cascadia Mono" pitchFamily="50" charset="0"/>
              </a:rPr>
              <a:t>QuestionPrj</a:t>
            </a:r>
            <a:endParaRPr lang="en-US" sz="1400" dirty="0">
              <a:latin typeface="Cascadia Mono" pitchFamily="50" charset="0"/>
              <a:cs typeface="Cascadia Mono" pitchFamily="50" charset="0"/>
            </a:endParaRPr>
          </a:p>
          <a:p>
            <a:pPr marL="0" indent="0">
              <a:buNone/>
            </a:pPr>
            <a:r>
              <a:rPr lang="en-US" sz="1400" dirty="0">
                <a:latin typeface="Cascadia Mono" pitchFamily="50" charset="0"/>
                <a:cs typeface="Cascadia Mono" pitchFamily="50" charset="0"/>
              </a:rPr>
              <a:t>PS&gt; git checkout –b </a:t>
            </a:r>
            <a:r>
              <a:rPr lang="en-US" sz="1400" dirty="0" err="1">
                <a:latin typeface="Cascadia Mono" pitchFamily="50" charset="0"/>
                <a:cs typeface="Cascadia Mono" pitchFamily="50" charset="0"/>
              </a:rPr>
              <a:t>add_class_view_signup_form</a:t>
            </a:r>
            <a:endParaRPr lang="en-US" sz="1400" dirty="0">
              <a:latin typeface="Cascadia Mono" pitchFamily="50" charset="0"/>
              <a:cs typeface="Cascadia Mono" pitchFamily="50" charset="0"/>
            </a:endParaRPr>
          </a:p>
        </p:txBody>
      </p:sp>
    </p:spTree>
    <p:extLst>
      <p:ext uri="{BB962C8B-B14F-4D97-AF65-F5344CB8AC3E}">
        <p14:creationId xmlns:p14="http://schemas.microsoft.com/office/powerpoint/2010/main" val="3994271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1EF3B-E53C-48B5-85C9-E343C025AD38}"/>
              </a:ext>
            </a:extLst>
          </p:cNvPr>
          <p:cNvSpPr>
            <a:spLocks noGrp="1"/>
          </p:cNvSpPr>
          <p:nvPr>
            <p:ph type="title"/>
          </p:nvPr>
        </p:nvSpPr>
        <p:spPr/>
        <p:txBody>
          <a:bodyPr/>
          <a:lstStyle/>
          <a:p>
            <a:r>
              <a:rPr lang="en-US" dirty="0"/>
              <a:t>Changed urls.py</a:t>
            </a:r>
            <a:endParaRPr lang="en-MY" dirty="0"/>
          </a:p>
        </p:txBody>
      </p:sp>
      <p:pic>
        <p:nvPicPr>
          <p:cNvPr id="8" name="Picture 7">
            <a:extLst>
              <a:ext uri="{FF2B5EF4-FFF2-40B4-BE49-F238E27FC236}">
                <a16:creationId xmlns:a16="http://schemas.microsoft.com/office/drawing/2014/main" id="{C0135552-F7B3-43B4-B120-9D7918E6AAC7}"/>
              </a:ext>
            </a:extLst>
          </p:cNvPr>
          <p:cNvPicPr>
            <a:picLocks noChangeAspect="1"/>
          </p:cNvPicPr>
          <p:nvPr/>
        </p:nvPicPr>
        <p:blipFill>
          <a:blip r:embed="rId2"/>
          <a:stretch>
            <a:fillRect/>
          </a:stretch>
        </p:blipFill>
        <p:spPr>
          <a:xfrm>
            <a:off x="1658556" y="3597770"/>
            <a:ext cx="7687748" cy="2638793"/>
          </a:xfrm>
          <a:prstGeom prst="rect">
            <a:avLst/>
          </a:prstGeom>
        </p:spPr>
      </p:pic>
      <p:sp>
        <p:nvSpPr>
          <p:cNvPr id="9" name="Rectangle 8">
            <a:extLst>
              <a:ext uri="{FF2B5EF4-FFF2-40B4-BE49-F238E27FC236}">
                <a16:creationId xmlns:a16="http://schemas.microsoft.com/office/drawing/2014/main" id="{84788023-7C37-458A-980F-72122FA73D62}"/>
              </a:ext>
            </a:extLst>
          </p:cNvPr>
          <p:cNvSpPr/>
          <p:nvPr/>
        </p:nvSpPr>
        <p:spPr>
          <a:xfrm>
            <a:off x="2041864" y="3769491"/>
            <a:ext cx="6294268" cy="678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Content Placeholder 10">
            <a:extLst>
              <a:ext uri="{FF2B5EF4-FFF2-40B4-BE49-F238E27FC236}">
                <a16:creationId xmlns:a16="http://schemas.microsoft.com/office/drawing/2014/main" id="{7A1565F4-65AF-4C74-91A2-5D09214AD142}"/>
              </a:ext>
            </a:extLst>
          </p:cNvPr>
          <p:cNvSpPr>
            <a:spLocks noGrp="1"/>
          </p:cNvSpPr>
          <p:nvPr>
            <p:ph idx="1"/>
          </p:nvPr>
        </p:nvSpPr>
        <p:spPr>
          <a:xfrm>
            <a:off x="1069848" y="2121408"/>
            <a:ext cx="10058400" cy="2006709"/>
          </a:xfrm>
        </p:spPr>
        <p:txBody>
          <a:bodyPr/>
          <a:lstStyle/>
          <a:p>
            <a:r>
              <a:rPr lang="en-US" dirty="0"/>
              <a:t>Import the new class view, and update the </a:t>
            </a:r>
            <a:r>
              <a:rPr lang="en-US" dirty="0" err="1"/>
              <a:t>urlpatters</a:t>
            </a:r>
            <a:r>
              <a:rPr lang="en-US" dirty="0"/>
              <a:t> to use new class view.</a:t>
            </a:r>
            <a:endParaRPr lang="en-MY" dirty="0"/>
          </a:p>
        </p:txBody>
      </p:sp>
    </p:spTree>
    <p:extLst>
      <p:ext uri="{BB962C8B-B14F-4D97-AF65-F5344CB8AC3E}">
        <p14:creationId xmlns:p14="http://schemas.microsoft.com/office/powerpoint/2010/main" val="1863198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E765-D8D4-45A3-B1D3-2466DD9901A0}"/>
              </a:ext>
            </a:extLst>
          </p:cNvPr>
          <p:cNvSpPr>
            <a:spLocks noGrp="1"/>
          </p:cNvSpPr>
          <p:nvPr>
            <p:ph type="title"/>
          </p:nvPr>
        </p:nvSpPr>
        <p:spPr/>
        <p:txBody>
          <a:bodyPr/>
          <a:lstStyle/>
          <a:p>
            <a:r>
              <a:rPr lang="en-US" dirty="0"/>
              <a:t>New start vote view</a:t>
            </a:r>
            <a:endParaRPr lang="en-MY" dirty="0"/>
          </a:p>
        </p:txBody>
      </p:sp>
      <p:sp>
        <p:nvSpPr>
          <p:cNvPr id="3" name="Content Placeholder 2">
            <a:extLst>
              <a:ext uri="{FF2B5EF4-FFF2-40B4-BE49-F238E27FC236}">
                <a16:creationId xmlns:a16="http://schemas.microsoft.com/office/drawing/2014/main" id="{B717ABF5-4B93-4344-8134-FEA09A3B53EA}"/>
              </a:ext>
            </a:extLst>
          </p:cNvPr>
          <p:cNvSpPr>
            <a:spLocks noGrp="1"/>
          </p:cNvSpPr>
          <p:nvPr>
            <p:ph idx="1"/>
          </p:nvPr>
        </p:nvSpPr>
        <p:spPr>
          <a:xfrm>
            <a:off x="1069848" y="2121408"/>
            <a:ext cx="10058400" cy="577404"/>
          </a:xfrm>
        </p:spPr>
        <p:txBody>
          <a:bodyPr/>
          <a:lstStyle/>
          <a:p>
            <a:r>
              <a:rPr lang="en-US" dirty="0"/>
              <a:t>The view class definition:</a:t>
            </a:r>
            <a:endParaRPr lang="en-MY" dirty="0"/>
          </a:p>
        </p:txBody>
      </p:sp>
      <p:pic>
        <p:nvPicPr>
          <p:cNvPr id="6" name="Picture 5">
            <a:extLst>
              <a:ext uri="{FF2B5EF4-FFF2-40B4-BE49-F238E27FC236}">
                <a16:creationId xmlns:a16="http://schemas.microsoft.com/office/drawing/2014/main" id="{16CB4048-CBD4-40EB-8B94-DE01F26D4DA2}"/>
              </a:ext>
            </a:extLst>
          </p:cNvPr>
          <p:cNvPicPr>
            <a:picLocks noChangeAspect="1"/>
          </p:cNvPicPr>
          <p:nvPr/>
        </p:nvPicPr>
        <p:blipFill>
          <a:blip r:embed="rId2"/>
          <a:stretch>
            <a:fillRect/>
          </a:stretch>
        </p:blipFill>
        <p:spPr>
          <a:xfrm>
            <a:off x="1421575" y="3239643"/>
            <a:ext cx="8745170" cy="2172003"/>
          </a:xfrm>
          <a:prstGeom prst="rect">
            <a:avLst/>
          </a:prstGeom>
        </p:spPr>
      </p:pic>
    </p:spTree>
    <p:extLst>
      <p:ext uri="{BB962C8B-B14F-4D97-AF65-F5344CB8AC3E}">
        <p14:creationId xmlns:p14="http://schemas.microsoft.com/office/powerpoint/2010/main" val="3125501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E765-D8D4-45A3-B1D3-2466DD9901A0}"/>
              </a:ext>
            </a:extLst>
          </p:cNvPr>
          <p:cNvSpPr>
            <a:spLocks noGrp="1"/>
          </p:cNvSpPr>
          <p:nvPr>
            <p:ph type="title"/>
          </p:nvPr>
        </p:nvSpPr>
        <p:spPr/>
        <p:txBody>
          <a:bodyPr/>
          <a:lstStyle/>
          <a:p>
            <a:r>
              <a:rPr lang="en-US" dirty="0"/>
              <a:t>New voting view</a:t>
            </a:r>
            <a:endParaRPr lang="en-MY" dirty="0"/>
          </a:p>
        </p:txBody>
      </p:sp>
      <p:sp>
        <p:nvSpPr>
          <p:cNvPr id="3" name="Content Placeholder 2">
            <a:extLst>
              <a:ext uri="{FF2B5EF4-FFF2-40B4-BE49-F238E27FC236}">
                <a16:creationId xmlns:a16="http://schemas.microsoft.com/office/drawing/2014/main" id="{B717ABF5-4B93-4344-8134-FEA09A3B53EA}"/>
              </a:ext>
            </a:extLst>
          </p:cNvPr>
          <p:cNvSpPr>
            <a:spLocks noGrp="1"/>
          </p:cNvSpPr>
          <p:nvPr>
            <p:ph idx="1"/>
          </p:nvPr>
        </p:nvSpPr>
        <p:spPr>
          <a:xfrm>
            <a:off x="1069848" y="2121408"/>
            <a:ext cx="9032940" cy="2494980"/>
          </a:xfrm>
        </p:spPr>
        <p:txBody>
          <a:bodyPr/>
          <a:lstStyle/>
          <a:p>
            <a:r>
              <a:rPr lang="en-US" dirty="0"/>
              <a:t>View class definition:</a:t>
            </a:r>
          </a:p>
        </p:txBody>
      </p:sp>
      <p:pic>
        <p:nvPicPr>
          <p:cNvPr id="5" name="Picture 4">
            <a:extLst>
              <a:ext uri="{FF2B5EF4-FFF2-40B4-BE49-F238E27FC236}">
                <a16:creationId xmlns:a16="http://schemas.microsoft.com/office/drawing/2014/main" id="{CFABA3C3-827A-45A4-A22E-C7DE60C3F3F9}"/>
              </a:ext>
            </a:extLst>
          </p:cNvPr>
          <p:cNvPicPr>
            <a:picLocks noChangeAspect="1"/>
          </p:cNvPicPr>
          <p:nvPr/>
        </p:nvPicPr>
        <p:blipFill>
          <a:blip r:embed="rId2"/>
          <a:stretch>
            <a:fillRect/>
          </a:stretch>
        </p:blipFill>
        <p:spPr>
          <a:xfrm>
            <a:off x="33703" y="3538260"/>
            <a:ext cx="5106113" cy="2657846"/>
          </a:xfrm>
          <a:prstGeom prst="rect">
            <a:avLst/>
          </a:prstGeom>
        </p:spPr>
      </p:pic>
      <p:pic>
        <p:nvPicPr>
          <p:cNvPr id="8" name="Picture 7">
            <a:extLst>
              <a:ext uri="{FF2B5EF4-FFF2-40B4-BE49-F238E27FC236}">
                <a16:creationId xmlns:a16="http://schemas.microsoft.com/office/drawing/2014/main" id="{3B2FDF45-CCB4-4320-BF51-51E3229FE96F}"/>
              </a:ext>
            </a:extLst>
          </p:cNvPr>
          <p:cNvPicPr>
            <a:picLocks noChangeAspect="1"/>
          </p:cNvPicPr>
          <p:nvPr/>
        </p:nvPicPr>
        <p:blipFill>
          <a:blip r:embed="rId3"/>
          <a:stretch>
            <a:fillRect/>
          </a:stretch>
        </p:blipFill>
        <p:spPr>
          <a:xfrm>
            <a:off x="5139816" y="1905000"/>
            <a:ext cx="7052184" cy="4291106"/>
          </a:xfrm>
          <a:prstGeom prst="rect">
            <a:avLst/>
          </a:prstGeom>
        </p:spPr>
      </p:pic>
    </p:spTree>
    <p:extLst>
      <p:ext uri="{BB962C8B-B14F-4D97-AF65-F5344CB8AC3E}">
        <p14:creationId xmlns:p14="http://schemas.microsoft.com/office/powerpoint/2010/main" val="2608967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2D5AE-E119-48FF-8410-70624DC49F28}"/>
              </a:ext>
            </a:extLst>
          </p:cNvPr>
          <p:cNvSpPr>
            <a:spLocks noGrp="1"/>
          </p:cNvSpPr>
          <p:nvPr>
            <p:ph type="title"/>
          </p:nvPr>
        </p:nvSpPr>
        <p:spPr/>
        <p:txBody>
          <a:bodyPr/>
          <a:lstStyle/>
          <a:p>
            <a:r>
              <a:rPr lang="en-US" dirty="0"/>
              <a:t>Add Questionapp/forms.py, dynamic form</a:t>
            </a:r>
            <a:endParaRPr lang="en-MY" dirty="0"/>
          </a:p>
        </p:txBody>
      </p:sp>
      <p:sp>
        <p:nvSpPr>
          <p:cNvPr id="3" name="Content Placeholder 2">
            <a:extLst>
              <a:ext uri="{FF2B5EF4-FFF2-40B4-BE49-F238E27FC236}">
                <a16:creationId xmlns:a16="http://schemas.microsoft.com/office/drawing/2014/main" id="{20A33258-6B3A-4D24-A4E3-65649674577B}"/>
              </a:ext>
            </a:extLst>
          </p:cNvPr>
          <p:cNvSpPr>
            <a:spLocks noGrp="1"/>
          </p:cNvSpPr>
          <p:nvPr>
            <p:ph idx="1"/>
          </p:nvPr>
        </p:nvSpPr>
        <p:spPr>
          <a:xfrm>
            <a:off x="1069848" y="2121408"/>
            <a:ext cx="3296879" cy="4521988"/>
          </a:xfrm>
        </p:spPr>
        <p:txBody>
          <a:bodyPr>
            <a:normAutofit/>
          </a:bodyPr>
          <a:lstStyle/>
          <a:p>
            <a:r>
              <a:rPr lang="en-US" dirty="0"/>
              <a:t>Voting view need a form. Create a forms.py file</a:t>
            </a:r>
          </a:p>
          <a:p>
            <a:r>
              <a:rPr lang="en-US" dirty="0"/>
              <a:t>This is a dynamic form (fields cannot be decide fixed. It must be according to the content of question and choices)</a:t>
            </a:r>
          </a:p>
          <a:p>
            <a:r>
              <a:rPr lang="en-US" dirty="0"/>
              <a:t>This form when instantiated, the __</a:t>
            </a:r>
            <a:r>
              <a:rPr lang="en-US" dirty="0" err="1"/>
              <a:t>init</a:t>
            </a:r>
            <a:r>
              <a:rPr lang="en-US" dirty="0"/>
              <a:t>__ function will make it according to the question.</a:t>
            </a:r>
            <a:endParaRPr lang="en-MY" dirty="0"/>
          </a:p>
          <a:p>
            <a:endParaRPr lang="en-MY" dirty="0"/>
          </a:p>
        </p:txBody>
      </p:sp>
      <p:pic>
        <p:nvPicPr>
          <p:cNvPr id="5" name="Picture 4">
            <a:extLst>
              <a:ext uri="{FF2B5EF4-FFF2-40B4-BE49-F238E27FC236}">
                <a16:creationId xmlns:a16="http://schemas.microsoft.com/office/drawing/2014/main" id="{79C8E422-9588-4952-8F95-E340D7C37D47}"/>
              </a:ext>
            </a:extLst>
          </p:cNvPr>
          <p:cNvPicPr>
            <a:picLocks noChangeAspect="1"/>
          </p:cNvPicPr>
          <p:nvPr/>
        </p:nvPicPr>
        <p:blipFill>
          <a:blip r:embed="rId2"/>
          <a:stretch>
            <a:fillRect/>
          </a:stretch>
        </p:blipFill>
        <p:spPr>
          <a:xfrm>
            <a:off x="4771889" y="2093976"/>
            <a:ext cx="7180545" cy="4008244"/>
          </a:xfrm>
          <a:prstGeom prst="rect">
            <a:avLst/>
          </a:prstGeom>
        </p:spPr>
      </p:pic>
    </p:spTree>
    <p:extLst>
      <p:ext uri="{BB962C8B-B14F-4D97-AF65-F5344CB8AC3E}">
        <p14:creationId xmlns:p14="http://schemas.microsoft.com/office/powerpoint/2010/main" val="1322435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99CE0-9E74-46E3-A1E8-0834125FCC5A}"/>
              </a:ext>
            </a:extLst>
          </p:cNvPr>
          <p:cNvSpPr>
            <a:spLocks noGrp="1"/>
          </p:cNvSpPr>
          <p:nvPr>
            <p:ph type="title"/>
          </p:nvPr>
        </p:nvSpPr>
        <p:spPr/>
        <p:txBody>
          <a:bodyPr/>
          <a:lstStyle/>
          <a:p>
            <a:r>
              <a:rPr lang="en-US" dirty="0"/>
              <a:t>Chang the voting template to use the form defined</a:t>
            </a:r>
            <a:endParaRPr lang="en-MY" dirty="0"/>
          </a:p>
        </p:txBody>
      </p:sp>
      <p:pic>
        <p:nvPicPr>
          <p:cNvPr id="5" name="Picture 4">
            <a:extLst>
              <a:ext uri="{FF2B5EF4-FFF2-40B4-BE49-F238E27FC236}">
                <a16:creationId xmlns:a16="http://schemas.microsoft.com/office/drawing/2014/main" id="{4F6FEC8A-3638-43A8-89E4-F4CCE3D17680}"/>
              </a:ext>
            </a:extLst>
          </p:cNvPr>
          <p:cNvPicPr>
            <a:picLocks noChangeAspect="1"/>
          </p:cNvPicPr>
          <p:nvPr/>
        </p:nvPicPr>
        <p:blipFill>
          <a:blip r:embed="rId2"/>
          <a:stretch>
            <a:fillRect/>
          </a:stretch>
        </p:blipFill>
        <p:spPr>
          <a:xfrm>
            <a:off x="2605784" y="2975908"/>
            <a:ext cx="4601217" cy="2095792"/>
          </a:xfrm>
          <a:prstGeom prst="rect">
            <a:avLst/>
          </a:prstGeom>
        </p:spPr>
      </p:pic>
      <p:sp>
        <p:nvSpPr>
          <p:cNvPr id="6" name="Rectangle 5">
            <a:extLst>
              <a:ext uri="{FF2B5EF4-FFF2-40B4-BE49-F238E27FC236}">
                <a16:creationId xmlns:a16="http://schemas.microsoft.com/office/drawing/2014/main" id="{66712501-165B-4044-B233-067E05B81582}"/>
              </a:ext>
            </a:extLst>
          </p:cNvPr>
          <p:cNvSpPr/>
          <p:nvPr/>
        </p:nvSpPr>
        <p:spPr>
          <a:xfrm>
            <a:off x="3266983" y="4101483"/>
            <a:ext cx="1597980" cy="2396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1533669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E0989-3433-48A1-9439-ACD2093AF373}"/>
              </a:ext>
            </a:extLst>
          </p:cNvPr>
          <p:cNvSpPr>
            <a:spLocks noGrp="1"/>
          </p:cNvSpPr>
          <p:nvPr>
            <p:ph type="title"/>
          </p:nvPr>
        </p:nvSpPr>
        <p:spPr>
          <a:xfrm>
            <a:off x="1069848" y="244935"/>
            <a:ext cx="10058400" cy="1609344"/>
          </a:xfrm>
        </p:spPr>
        <p:txBody>
          <a:bodyPr/>
          <a:lstStyle/>
          <a:p>
            <a:r>
              <a:rPr lang="en-US" dirty="0"/>
              <a:t>New voted view</a:t>
            </a:r>
            <a:endParaRPr lang="en-MY" dirty="0"/>
          </a:p>
        </p:txBody>
      </p:sp>
      <p:sp>
        <p:nvSpPr>
          <p:cNvPr id="3" name="Content Placeholder 2">
            <a:extLst>
              <a:ext uri="{FF2B5EF4-FFF2-40B4-BE49-F238E27FC236}">
                <a16:creationId xmlns:a16="http://schemas.microsoft.com/office/drawing/2014/main" id="{0D31BA4D-869F-4022-82F0-C490CB27556A}"/>
              </a:ext>
            </a:extLst>
          </p:cNvPr>
          <p:cNvSpPr>
            <a:spLocks noGrp="1"/>
          </p:cNvSpPr>
          <p:nvPr>
            <p:ph idx="1"/>
          </p:nvPr>
        </p:nvSpPr>
        <p:spPr>
          <a:xfrm>
            <a:off x="1063752" y="1561496"/>
            <a:ext cx="9503457" cy="870367"/>
          </a:xfrm>
        </p:spPr>
        <p:txBody>
          <a:bodyPr>
            <a:normAutofit/>
          </a:bodyPr>
          <a:lstStyle/>
          <a:p>
            <a:r>
              <a:rPr lang="en-US" dirty="0"/>
              <a:t>View class definition.</a:t>
            </a:r>
            <a:endParaRPr lang="en-MY" dirty="0"/>
          </a:p>
        </p:txBody>
      </p:sp>
      <p:pic>
        <p:nvPicPr>
          <p:cNvPr id="5" name="Picture 4">
            <a:extLst>
              <a:ext uri="{FF2B5EF4-FFF2-40B4-BE49-F238E27FC236}">
                <a16:creationId xmlns:a16="http://schemas.microsoft.com/office/drawing/2014/main" id="{8222E80E-C228-4BDB-BF19-0184C9A7A3A1}"/>
              </a:ext>
            </a:extLst>
          </p:cNvPr>
          <p:cNvPicPr>
            <a:picLocks noChangeAspect="1"/>
          </p:cNvPicPr>
          <p:nvPr/>
        </p:nvPicPr>
        <p:blipFill>
          <a:blip r:embed="rId2"/>
          <a:stretch>
            <a:fillRect/>
          </a:stretch>
        </p:blipFill>
        <p:spPr>
          <a:xfrm>
            <a:off x="1336969" y="1996680"/>
            <a:ext cx="9926435" cy="4782217"/>
          </a:xfrm>
          <a:prstGeom prst="rect">
            <a:avLst/>
          </a:prstGeom>
        </p:spPr>
      </p:pic>
    </p:spTree>
    <p:extLst>
      <p:ext uri="{BB962C8B-B14F-4D97-AF65-F5344CB8AC3E}">
        <p14:creationId xmlns:p14="http://schemas.microsoft.com/office/powerpoint/2010/main" val="28273886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3275</TotalTime>
  <Words>682</Words>
  <Application>Microsoft Office PowerPoint</Application>
  <PresentationFormat>Widescreen</PresentationFormat>
  <Paragraphs>69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Cascadia Mono</vt:lpstr>
      <vt:lpstr>Rockwell</vt:lpstr>
      <vt:lpstr>Rockwell Condensed</vt:lpstr>
      <vt:lpstr>Wingdings</vt:lpstr>
      <vt:lpstr>Wood Type</vt:lpstr>
      <vt:lpstr>Python Webapp Programming</vt:lpstr>
      <vt:lpstr>Utilize the new developed login for question answering</vt:lpstr>
      <vt:lpstr>use git create branch and then later merge</vt:lpstr>
      <vt:lpstr>Changed urls.py</vt:lpstr>
      <vt:lpstr>New start vote view</vt:lpstr>
      <vt:lpstr>New voting view</vt:lpstr>
      <vt:lpstr>Add Questionapp/forms.py, dynamic form</vt:lpstr>
      <vt:lpstr>Chang the voting template to use the form defined</vt:lpstr>
      <vt:lpstr>New voted view</vt:lpstr>
      <vt:lpstr>Changed home page link for start answering</vt:lpstr>
      <vt:lpstr>Test it</vt:lpstr>
      <vt:lpstr>Add sign up for new user register</vt:lpstr>
      <vt:lpstr>Add url conf</vt:lpstr>
      <vt:lpstr>Add a view for the new signup</vt:lpstr>
      <vt:lpstr>Create template for signup</vt:lpstr>
      <vt:lpstr>Add signup link at homepage</vt:lpstr>
      <vt:lpstr>Test it. And further thinking</vt:lpstr>
      <vt:lpstr>Email backend to console</vt:lpstr>
      <vt:lpstr>Provide email for password reset</vt:lpstr>
      <vt:lpstr>Email was in console where we started server</vt:lpstr>
      <vt:lpstr>And again some further thinking</vt:lpstr>
      <vt:lpstr>Commit branch change, merge to main, Push to remote, deploy to Heroku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Lixiang</dc:creator>
  <cp:lastModifiedBy>Li Lixiang</cp:lastModifiedBy>
  <cp:revision>6</cp:revision>
  <dcterms:created xsi:type="dcterms:W3CDTF">2021-08-28T02:34:04Z</dcterms:created>
  <dcterms:modified xsi:type="dcterms:W3CDTF">2021-12-23T11:02:41Z</dcterms:modified>
</cp:coreProperties>
</file>