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23" r:id="rId3"/>
    <p:sldId id="337" r:id="rId4"/>
    <p:sldId id="310" r:id="rId5"/>
    <p:sldId id="311" r:id="rId6"/>
    <p:sldId id="312" r:id="rId7"/>
    <p:sldId id="314" r:id="rId8"/>
    <p:sldId id="320" r:id="rId9"/>
    <p:sldId id="321" r:id="rId10"/>
    <p:sldId id="313" r:id="rId11"/>
    <p:sldId id="315" r:id="rId12"/>
    <p:sldId id="322" r:id="rId13"/>
    <p:sldId id="330" r:id="rId14"/>
    <p:sldId id="316" r:id="rId15"/>
    <p:sldId id="331" r:id="rId16"/>
    <p:sldId id="332" r:id="rId17"/>
    <p:sldId id="333" r:id="rId18"/>
    <p:sldId id="334" r:id="rId19"/>
    <p:sldId id="324" r:id="rId20"/>
    <p:sldId id="335" r:id="rId21"/>
    <p:sldId id="336" r:id="rId22"/>
    <p:sldId id="31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B5A8C-0309-487B-8BE9-4C0D2915DF2B}" v="126" dt="2022-03-17T07:58:18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82AB5A8C-0309-487B-8BE9-4C0D2915DF2B}"/>
    <pc:docChg chg="undo custSel addSld delSld modSld">
      <pc:chgData name="Li Lixiang" userId="6104bbfcb56aea79" providerId="LiveId" clId="{82AB5A8C-0309-487B-8BE9-4C0D2915DF2B}" dt="2022-03-17T07:58:52.882" v="1005" actId="14100"/>
      <pc:docMkLst>
        <pc:docMk/>
      </pc:docMkLst>
      <pc:sldChg chg="delSp modSp mod">
        <pc:chgData name="Li Lixiang" userId="6104bbfcb56aea79" providerId="LiveId" clId="{82AB5A8C-0309-487B-8BE9-4C0D2915DF2B}" dt="2022-01-15T04:08:36.601" v="193" actId="1076"/>
        <pc:sldMkLst>
          <pc:docMk/>
          <pc:sldMk cId="2298238761" sldId="317"/>
        </pc:sldMkLst>
        <pc:spChg chg="mod">
          <ac:chgData name="Li Lixiang" userId="6104bbfcb56aea79" providerId="LiveId" clId="{82AB5A8C-0309-487B-8BE9-4C0D2915DF2B}" dt="2022-01-15T04:08:33.744" v="192" actId="1036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82AB5A8C-0309-487B-8BE9-4C0D2915DF2B}" dt="2022-01-15T04:07:55.619" v="147" actId="21"/>
          <ac:spMkLst>
            <pc:docMk/>
            <pc:sldMk cId="2298238761" sldId="317"/>
            <ac:spMk id="7" creationId="{158CFFD9-0698-4DA4-AF7C-747EBB5A4787}"/>
          </ac:spMkLst>
        </pc:spChg>
        <pc:spChg chg="del">
          <ac:chgData name="Li Lixiang" userId="6104bbfcb56aea79" providerId="LiveId" clId="{82AB5A8C-0309-487B-8BE9-4C0D2915DF2B}" dt="2022-01-15T04:07:55.619" v="147" actId="21"/>
          <ac:spMkLst>
            <pc:docMk/>
            <pc:sldMk cId="2298238761" sldId="317"/>
            <ac:spMk id="13" creationId="{E0E1B0BA-7785-43AC-941B-8A391EC64AFD}"/>
          </ac:spMkLst>
        </pc:spChg>
        <pc:picChg chg="mod">
          <ac:chgData name="Li Lixiang" userId="6104bbfcb56aea79" providerId="LiveId" clId="{82AB5A8C-0309-487B-8BE9-4C0D2915DF2B}" dt="2022-01-15T04:08:36.601" v="193" actId="1076"/>
          <ac:picMkLst>
            <pc:docMk/>
            <pc:sldMk cId="2298238761" sldId="317"/>
            <ac:picMk id="11" creationId="{02D0301C-07ED-4D55-8080-CBEAA0CE3940}"/>
          </ac:picMkLst>
        </pc:picChg>
      </pc:sldChg>
      <pc:sldChg chg="addSp delSp modSp mod">
        <pc:chgData name="Li Lixiang" userId="6104bbfcb56aea79" providerId="LiveId" clId="{82AB5A8C-0309-487B-8BE9-4C0D2915DF2B}" dt="2022-03-16T06:01:42.586" v="936" actId="20577"/>
        <pc:sldMkLst>
          <pc:docMk/>
          <pc:sldMk cId="2752379900" sldId="323"/>
        </pc:sldMkLst>
        <pc:spChg chg="mod">
          <ac:chgData name="Li Lixiang" userId="6104bbfcb56aea79" providerId="LiveId" clId="{82AB5A8C-0309-487B-8BE9-4C0D2915DF2B}" dt="2022-03-16T05:50:21.226" v="364" actId="20577"/>
          <ac:spMkLst>
            <pc:docMk/>
            <pc:sldMk cId="2752379900" sldId="323"/>
            <ac:spMk id="2" creationId="{56C49F37-2CD3-4803-BB31-7FCB52F487AF}"/>
          </ac:spMkLst>
        </pc:spChg>
        <pc:spChg chg="mod">
          <ac:chgData name="Li Lixiang" userId="6104bbfcb56aea79" providerId="LiveId" clId="{82AB5A8C-0309-487B-8BE9-4C0D2915DF2B}" dt="2022-03-16T06:01:42.586" v="936" actId="20577"/>
          <ac:spMkLst>
            <pc:docMk/>
            <pc:sldMk cId="2752379900" sldId="323"/>
            <ac:spMk id="3" creationId="{2E72B76A-B402-46FA-BD58-10785EC636B6}"/>
          </ac:spMkLst>
        </pc:spChg>
        <pc:spChg chg="mod">
          <ac:chgData name="Li Lixiang" userId="6104bbfcb56aea79" providerId="LiveId" clId="{82AB5A8C-0309-487B-8BE9-4C0D2915DF2B}" dt="2022-03-16T05:51:47.673" v="472" actId="1036"/>
          <ac:spMkLst>
            <pc:docMk/>
            <pc:sldMk cId="2752379900" sldId="323"/>
            <ac:spMk id="8" creationId="{122AA3CC-1CD3-413F-9556-DB26E46FC327}"/>
          </ac:spMkLst>
        </pc:spChg>
        <pc:spChg chg="mod">
          <ac:chgData name="Li Lixiang" userId="6104bbfcb56aea79" providerId="LiveId" clId="{82AB5A8C-0309-487B-8BE9-4C0D2915DF2B}" dt="2022-03-16T05:51:47.673" v="472" actId="1036"/>
          <ac:spMkLst>
            <pc:docMk/>
            <pc:sldMk cId="2752379900" sldId="323"/>
            <ac:spMk id="9" creationId="{B7B0AB8D-B8EA-4727-A5B7-727894C81AC2}"/>
          </ac:spMkLst>
        </pc:spChg>
        <pc:spChg chg="mod">
          <ac:chgData name="Li Lixiang" userId="6104bbfcb56aea79" providerId="LiveId" clId="{82AB5A8C-0309-487B-8BE9-4C0D2915DF2B}" dt="2022-03-16T05:51:47.673" v="472" actId="1036"/>
          <ac:spMkLst>
            <pc:docMk/>
            <pc:sldMk cId="2752379900" sldId="323"/>
            <ac:spMk id="10" creationId="{7860367C-65D0-4F3E-AB89-8F9EDE66EC1B}"/>
          </ac:spMkLst>
        </pc:spChg>
        <pc:spChg chg="add del mod">
          <ac:chgData name="Li Lixiang" userId="6104bbfcb56aea79" providerId="LiveId" clId="{82AB5A8C-0309-487B-8BE9-4C0D2915DF2B}" dt="2022-03-16T05:51:47.673" v="472" actId="1036"/>
          <ac:spMkLst>
            <pc:docMk/>
            <pc:sldMk cId="2752379900" sldId="323"/>
            <ac:spMk id="14" creationId="{82AA6545-C16C-4E74-BBBD-5AE2C4603F83}"/>
          </ac:spMkLst>
        </pc:spChg>
        <pc:spChg chg="add del mod">
          <ac:chgData name="Li Lixiang" userId="6104bbfcb56aea79" providerId="LiveId" clId="{82AB5A8C-0309-487B-8BE9-4C0D2915DF2B}" dt="2022-03-16T05:51:47.673" v="472" actId="1036"/>
          <ac:spMkLst>
            <pc:docMk/>
            <pc:sldMk cId="2752379900" sldId="323"/>
            <ac:spMk id="15" creationId="{20B27C54-D28E-457A-BD30-DC030921EB8D}"/>
          </ac:spMkLst>
        </pc:spChg>
        <pc:spChg chg="mod">
          <ac:chgData name="Li Lixiang" userId="6104bbfcb56aea79" providerId="LiveId" clId="{82AB5A8C-0309-487B-8BE9-4C0D2915DF2B}" dt="2022-03-16T05:51:47.673" v="472" actId="1036"/>
          <ac:spMkLst>
            <pc:docMk/>
            <pc:sldMk cId="2752379900" sldId="323"/>
            <ac:spMk id="16" creationId="{656D6C7A-A4FA-4C9F-B559-00ED66D40021}"/>
          </ac:spMkLst>
        </pc:spChg>
        <pc:spChg chg="add del mod">
          <ac:chgData name="Li Lixiang" userId="6104bbfcb56aea79" providerId="LiveId" clId="{82AB5A8C-0309-487B-8BE9-4C0D2915DF2B}" dt="2022-03-16T05:50:58.314" v="392" actId="478"/>
          <ac:spMkLst>
            <pc:docMk/>
            <pc:sldMk cId="2752379900" sldId="323"/>
            <ac:spMk id="20" creationId="{4742A529-5808-4FBA-AE54-0A96F538D385}"/>
          </ac:spMkLst>
        </pc:spChg>
        <pc:spChg chg="add del mod">
          <ac:chgData name="Li Lixiang" userId="6104bbfcb56aea79" providerId="LiveId" clId="{82AB5A8C-0309-487B-8BE9-4C0D2915DF2B}" dt="2022-03-16T05:51:00.998" v="394" actId="478"/>
          <ac:spMkLst>
            <pc:docMk/>
            <pc:sldMk cId="2752379900" sldId="323"/>
            <ac:spMk id="21" creationId="{2B98CC9E-69B2-4133-ACBE-C5D3ED9AEC9A}"/>
          </ac:spMkLst>
        </pc:spChg>
        <pc:spChg chg="del">
          <ac:chgData name="Li Lixiang" userId="6104bbfcb56aea79" providerId="LiveId" clId="{82AB5A8C-0309-487B-8BE9-4C0D2915DF2B}" dt="2022-03-16T05:51:50.584" v="473" actId="478"/>
          <ac:spMkLst>
            <pc:docMk/>
            <pc:sldMk cId="2752379900" sldId="323"/>
            <ac:spMk id="22" creationId="{D01B8EC9-5562-48EC-A0B3-747D1B4B1B91}"/>
          </ac:spMkLst>
        </pc:spChg>
        <pc:picChg chg="add mod">
          <ac:chgData name="Li Lixiang" userId="6104bbfcb56aea79" providerId="LiveId" clId="{82AB5A8C-0309-487B-8BE9-4C0D2915DF2B}" dt="2022-03-16T05:51:47.673" v="472" actId="1036"/>
          <ac:picMkLst>
            <pc:docMk/>
            <pc:sldMk cId="2752379900" sldId="323"/>
            <ac:picMk id="1026" creationId="{D2F98AAD-BF0F-4C92-8C8D-4CCCFEFB1DBC}"/>
          </ac:picMkLst>
        </pc:picChg>
        <pc:picChg chg="mod">
          <ac:chgData name="Li Lixiang" userId="6104bbfcb56aea79" providerId="LiveId" clId="{82AB5A8C-0309-487B-8BE9-4C0D2915DF2B}" dt="2022-03-16T05:51:47.673" v="472" actId="1036"/>
          <ac:picMkLst>
            <pc:docMk/>
            <pc:sldMk cId="2752379900" sldId="323"/>
            <ac:picMk id="1028" creationId="{58431127-601D-4A3D-8A99-294CBA4E833F}"/>
          </ac:picMkLst>
        </pc:picChg>
        <pc:picChg chg="add del mod">
          <ac:chgData name="Li Lixiang" userId="6104bbfcb56aea79" providerId="LiveId" clId="{82AB5A8C-0309-487B-8BE9-4C0D2915DF2B}" dt="2022-03-16T05:51:47.673" v="472" actId="1036"/>
          <ac:picMkLst>
            <pc:docMk/>
            <pc:sldMk cId="2752379900" sldId="323"/>
            <ac:picMk id="1030" creationId="{877C1B60-107B-4136-BF1A-A985EFC8F703}"/>
          </ac:picMkLst>
        </pc:picChg>
        <pc:picChg chg="add del mod">
          <ac:chgData name="Li Lixiang" userId="6104bbfcb56aea79" providerId="LiveId" clId="{82AB5A8C-0309-487B-8BE9-4C0D2915DF2B}" dt="2022-03-16T05:51:02.270" v="395" actId="478"/>
          <ac:picMkLst>
            <pc:docMk/>
            <pc:sldMk cId="2752379900" sldId="323"/>
            <ac:picMk id="1032" creationId="{EEACAA57-CB6E-4251-90DE-533B0EE1EB0B}"/>
          </ac:picMkLst>
        </pc:picChg>
        <pc:cxnChg chg="mod">
          <ac:chgData name="Li Lixiang" userId="6104bbfcb56aea79" providerId="LiveId" clId="{82AB5A8C-0309-487B-8BE9-4C0D2915DF2B}" dt="2022-03-16T05:51:47.673" v="472" actId="1036"/>
          <ac:cxnSpMkLst>
            <pc:docMk/>
            <pc:sldMk cId="2752379900" sldId="323"/>
            <ac:cxnSpMk id="5" creationId="{977908B7-A4C7-4FDD-B3DA-DC0924FB88DF}"/>
          </ac:cxnSpMkLst>
        </pc:cxnChg>
        <pc:cxnChg chg="add del mod">
          <ac:chgData name="Li Lixiang" userId="6104bbfcb56aea79" providerId="LiveId" clId="{82AB5A8C-0309-487B-8BE9-4C0D2915DF2B}" dt="2022-03-16T05:50:59.290" v="393" actId="478"/>
          <ac:cxnSpMkLst>
            <pc:docMk/>
            <pc:sldMk cId="2752379900" sldId="323"/>
            <ac:cxnSpMk id="18" creationId="{7086AF50-E24E-4966-892C-E215907CF75A}"/>
          </ac:cxnSpMkLst>
        </pc:cxnChg>
      </pc:sldChg>
      <pc:sldChg chg="addSp delSp modSp new mod">
        <pc:chgData name="Li Lixiang" userId="6104bbfcb56aea79" providerId="LiveId" clId="{82AB5A8C-0309-487B-8BE9-4C0D2915DF2B}" dt="2022-01-15T04:08:17.879" v="165" actId="1076"/>
        <pc:sldMkLst>
          <pc:docMk/>
          <pc:sldMk cId="3453997799" sldId="336"/>
        </pc:sldMkLst>
        <pc:spChg chg="mod">
          <ac:chgData name="Li Lixiang" userId="6104bbfcb56aea79" providerId="LiveId" clId="{82AB5A8C-0309-487B-8BE9-4C0D2915DF2B}" dt="2022-01-15T04:04:52.402" v="37" actId="20577"/>
          <ac:spMkLst>
            <pc:docMk/>
            <pc:sldMk cId="3453997799" sldId="336"/>
            <ac:spMk id="2" creationId="{E7EA842E-01BE-4A32-98C4-10690CAA4E36}"/>
          </ac:spMkLst>
        </pc:spChg>
        <pc:spChg chg="del">
          <ac:chgData name="Li Lixiang" userId="6104bbfcb56aea79" providerId="LiveId" clId="{82AB5A8C-0309-487B-8BE9-4C0D2915DF2B}" dt="2022-01-15T04:05:52.917" v="40" actId="478"/>
          <ac:spMkLst>
            <pc:docMk/>
            <pc:sldMk cId="3453997799" sldId="336"/>
            <ac:spMk id="3" creationId="{0C2477D4-3771-47A6-90AB-D4786C8C437C}"/>
          </ac:spMkLst>
        </pc:spChg>
        <pc:spChg chg="add mod">
          <ac:chgData name="Li Lixiang" userId="6104bbfcb56aea79" providerId="LiveId" clId="{82AB5A8C-0309-487B-8BE9-4C0D2915DF2B}" dt="2022-01-15T04:07:47.589" v="146" actId="20577"/>
          <ac:spMkLst>
            <pc:docMk/>
            <pc:sldMk cId="3453997799" sldId="336"/>
            <ac:spMk id="7" creationId="{7332571C-A9B5-4300-98D9-1E357D43A966}"/>
          </ac:spMkLst>
        </pc:spChg>
        <pc:spChg chg="add mod">
          <ac:chgData name="Li Lixiang" userId="6104bbfcb56aea79" providerId="LiveId" clId="{82AB5A8C-0309-487B-8BE9-4C0D2915DF2B}" dt="2022-01-15T04:08:08.476" v="163" actId="6549"/>
          <ac:spMkLst>
            <pc:docMk/>
            <pc:sldMk cId="3453997799" sldId="336"/>
            <ac:spMk id="8" creationId="{496DE8B1-4227-4C34-BA72-3BA1E24DD80D}"/>
          </ac:spMkLst>
        </pc:spChg>
        <pc:spChg chg="add mod">
          <ac:chgData name="Li Lixiang" userId="6104bbfcb56aea79" providerId="LiveId" clId="{82AB5A8C-0309-487B-8BE9-4C0D2915DF2B}" dt="2022-01-15T04:08:14.352" v="164" actId="1076"/>
          <ac:spMkLst>
            <pc:docMk/>
            <pc:sldMk cId="3453997799" sldId="336"/>
            <ac:spMk id="9" creationId="{1433A49C-744E-4B4D-8936-61391D691077}"/>
          </ac:spMkLst>
        </pc:spChg>
        <pc:spChg chg="add mod">
          <ac:chgData name="Li Lixiang" userId="6104bbfcb56aea79" providerId="LiveId" clId="{82AB5A8C-0309-487B-8BE9-4C0D2915DF2B}" dt="2022-01-15T04:08:17.879" v="165" actId="1076"/>
          <ac:spMkLst>
            <pc:docMk/>
            <pc:sldMk cId="3453997799" sldId="336"/>
            <ac:spMk id="10" creationId="{EA750F30-C39E-4C13-9AB7-75915452B0CD}"/>
          </ac:spMkLst>
        </pc:spChg>
        <pc:picChg chg="add mod">
          <ac:chgData name="Li Lixiang" userId="6104bbfcb56aea79" providerId="LiveId" clId="{82AB5A8C-0309-487B-8BE9-4C0D2915DF2B}" dt="2022-01-15T04:05:55.116" v="41" actId="1076"/>
          <ac:picMkLst>
            <pc:docMk/>
            <pc:sldMk cId="3453997799" sldId="336"/>
            <ac:picMk id="5" creationId="{91F19717-27AA-4176-B710-1EE71171905F}"/>
          </ac:picMkLst>
        </pc:picChg>
      </pc:sldChg>
      <pc:sldChg chg="addSp delSp modSp add mod">
        <pc:chgData name="Li Lixiang" userId="6104bbfcb56aea79" providerId="LiveId" clId="{82AB5A8C-0309-487B-8BE9-4C0D2915DF2B}" dt="2022-03-17T07:58:52.882" v="1005" actId="14100"/>
        <pc:sldMkLst>
          <pc:docMk/>
          <pc:sldMk cId="874271919" sldId="337"/>
        </pc:sldMkLst>
        <pc:spChg chg="mod">
          <ac:chgData name="Li Lixiang" userId="6104bbfcb56aea79" providerId="LiveId" clId="{82AB5A8C-0309-487B-8BE9-4C0D2915DF2B}" dt="2022-03-16T05:56:37.939" v="670" actId="20577"/>
          <ac:spMkLst>
            <pc:docMk/>
            <pc:sldMk cId="874271919" sldId="337"/>
            <ac:spMk id="2" creationId="{56C49F37-2CD3-4803-BB31-7FCB52F487AF}"/>
          </ac:spMkLst>
        </pc:spChg>
        <pc:spChg chg="mod">
          <ac:chgData name="Li Lixiang" userId="6104bbfcb56aea79" providerId="LiveId" clId="{82AB5A8C-0309-487B-8BE9-4C0D2915DF2B}" dt="2022-03-16T05:57:39.212" v="746" actId="14100"/>
          <ac:spMkLst>
            <pc:docMk/>
            <pc:sldMk cId="874271919" sldId="337"/>
            <ac:spMk id="3" creationId="{2E72B76A-B402-46FA-BD58-10785EC636B6}"/>
          </ac:spMkLst>
        </pc:spChg>
        <pc:spChg chg="mod">
          <ac:chgData name="Li Lixiang" userId="6104bbfcb56aea79" providerId="LiveId" clId="{82AB5A8C-0309-487B-8BE9-4C0D2915DF2B}" dt="2022-03-17T07:58:48.178" v="1003" actId="1076"/>
          <ac:spMkLst>
            <pc:docMk/>
            <pc:sldMk cId="874271919" sldId="337"/>
            <ac:spMk id="8" creationId="{122AA3CC-1CD3-413F-9556-DB26E46FC327}"/>
          </ac:spMkLst>
        </pc:spChg>
        <pc:spChg chg="mod">
          <ac:chgData name="Li Lixiang" userId="6104bbfcb56aea79" providerId="LiveId" clId="{82AB5A8C-0309-487B-8BE9-4C0D2915DF2B}" dt="2022-03-16T06:00:08.799" v="895" actId="1036"/>
          <ac:spMkLst>
            <pc:docMk/>
            <pc:sldMk cId="874271919" sldId="337"/>
            <ac:spMk id="9" creationId="{B7B0AB8D-B8EA-4727-A5B7-727894C81AC2}"/>
          </ac:spMkLst>
        </pc:spChg>
        <pc:spChg chg="mod">
          <ac:chgData name="Li Lixiang" userId="6104bbfcb56aea79" providerId="LiveId" clId="{82AB5A8C-0309-487B-8BE9-4C0D2915DF2B}" dt="2022-03-16T06:00:08.799" v="895" actId="1036"/>
          <ac:spMkLst>
            <pc:docMk/>
            <pc:sldMk cId="874271919" sldId="337"/>
            <ac:spMk id="10" creationId="{7860367C-65D0-4F3E-AB89-8F9EDE66EC1B}"/>
          </ac:spMkLst>
        </pc:spChg>
        <pc:spChg chg="del mod">
          <ac:chgData name="Li Lixiang" userId="6104bbfcb56aea79" providerId="LiveId" clId="{82AB5A8C-0309-487B-8BE9-4C0D2915DF2B}" dt="2022-03-16T05:57:07.330" v="680" actId="478"/>
          <ac:spMkLst>
            <pc:docMk/>
            <pc:sldMk cId="874271919" sldId="337"/>
            <ac:spMk id="14" creationId="{82AA6545-C16C-4E74-BBBD-5AE2C4603F83}"/>
          </ac:spMkLst>
        </pc:spChg>
        <pc:spChg chg="del mod">
          <ac:chgData name="Li Lixiang" userId="6104bbfcb56aea79" providerId="LiveId" clId="{82AB5A8C-0309-487B-8BE9-4C0D2915DF2B}" dt="2022-03-16T05:57:07.330" v="680" actId="478"/>
          <ac:spMkLst>
            <pc:docMk/>
            <pc:sldMk cId="874271919" sldId="337"/>
            <ac:spMk id="15" creationId="{20B27C54-D28E-457A-BD30-DC030921EB8D}"/>
          </ac:spMkLst>
        </pc:spChg>
        <pc:spChg chg="mod">
          <ac:chgData name="Li Lixiang" userId="6104bbfcb56aea79" providerId="LiveId" clId="{82AB5A8C-0309-487B-8BE9-4C0D2915DF2B}" dt="2022-03-16T06:00:08.799" v="895" actId="1036"/>
          <ac:spMkLst>
            <pc:docMk/>
            <pc:sldMk cId="874271919" sldId="337"/>
            <ac:spMk id="16" creationId="{656D6C7A-A4FA-4C9F-B559-00ED66D40021}"/>
          </ac:spMkLst>
        </pc:spChg>
        <pc:spChg chg="add mod">
          <ac:chgData name="Li Lixiang" userId="6104bbfcb56aea79" providerId="LiveId" clId="{82AB5A8C-0309-487B-8BE9-4C0D2915DF2B}" dt="2022-03-17T07:58:52.882" v="1005" actId="14100"/>
          <ac:spMkLst>
            <pc:docMk/>
            <pc:sldMk cId="874271919" sldId="337"/>
            <ac:spMk id="17" creationId="{54D198CA-FF40-4D45-9D0E-DE8B918A9250}"/>
          </ac:spMkLst>
        </pc:spChg>
        <pc:spChg chg="del mod">
          <ac:chgData name="Li Lixiang" userId="6104bbfcb56aea79" providerId="LiveId" clId="{82AB5A8C-0309-487B-8BE9-4C0D2915DF2B}" dt="2022-03-16T05:57:07.330" v="680" actId="478"/>
          <ac:spMkLst>
            <pc:docMk/>
            <pc:sldMk cId="874271919" sldId="337"/>
            <ac:spMk id="20" creationId="{4742A529-5808-4FBA-AE54-0A96F538D385}"/>
          </ac:spMkLst>
        </pc:spChg>
        <pc:spChg chg="del mod">
          <ac:chgData name="Li Lixiang" userId="6104bbfcb56aea79" providerId="LiveId" clId="{82AB5A8C-0309-487B-8BE9-4C0D2915DF2B}" dt="2022-03-16T05:57:07.330" v="680" actId="478"/>
          <ac:spMkLst>
            <pc:docMk/>
            <pc:sldMk cId="874271919" sldId="337"/>
            <ac:spMk id="21" creationId="{2B98CC9E-69B2-4133-ACBE-C5D3ED9AEC9A}"/>
          </ac:spMkLst>
        </pc:spChg>
        <pc:spChg chg="mod">
          <ac:chgData name="Li Lixiang" userId="6104bbfcb56aea79" providerId="LiveId" clId="{82AB5A8C-0309-487B-8BE9-4C0D2915DF2B}" dt="2022-03-16T06:39:22.803" v="947" actId="14100"/>
          <ac:spMkLst>
            <pc:docMk/>
            <pc:sldMk cId="874271919" sldId="337"/>
            <ac:spMk id="22" creationId="{D01B8EC9-5562-48EC-A0B3-747D1B4B1B91}"/>
          </ac:spMkLst>
        </pc:spChg>
        <pc:spChg chg="add mod">
          <ac:chgData name="Li Lixiang" userId="6104bbfcb56aea79" providerId="LiveId" clId="{82AB5A8C-0309-487B-8BE9-4C0D2915DF2B}" dt="2022-03-16T06:00:08.799" v="895" actId="1036"/>
          <ac:spMkLst>
            <pc:docMk/>
            <pc:sldMk cId="874271919" sldId="337"/>
            <ac:spMk id="23" creationId="{BB955265-0C9A-439D-8F34-BC42AF5A170A}"/>
          </ac:spMkLst>
        </pc:spChg>
        <pc:spChg chg="add mod">
          <ac:chgData name="Li Lixiang" userId="6104bbfcb56aea79" providerId="LiveId" clId="{82AB5A8C-0309-487B-8BE9-4C0D2915DF2B}" dt="2022-03-16T06:00:08.799" v="895" actId="1036"/>
          <ac:spMkLst>
            <pc:docMk/>
            <pc:sldMk cId="874271919" sldId="337"/>
            <ac:spMk id="24" creationId="{436EFB3A-4B3E-499C-8F19-47399A1514BD}"/>
          </ac:spMkLst>
        </pc:spChg>
        <pc:spChg chg="add del mod">
          <ac:chgData name="Li Lixiang" userId="6104bbfcb56aea79" providerId="LiveId" clId="{82AB5A8C-0309-487B-8BE9-4C0D2915DF2B}" dt="2022-03-16T05:58:12.283" v="758" actId="478"/>
          <ac:spMkLst>
            <pc:docMk/>
            <pc:sldMk cId="874271919" sldId="337"/>
            <ac:spMk id="26" creationId="{8F0E6451-1F5F-49C9-B2AE-7A4688E7A234}"/>
          </ac:spMkLst>
        </pc:spChg>
        <pc:spChg chg="add mod">
          <ac:chgData name="Li Lixiang" userId="6104bbfcb56aea79" providerId="LiveId" clId="{82AB5A8C-0309-487B-8BE9-4C0D2915DF2B}" dt="2022-03-16T06:00:08.799" v="895" actId="1036"/>
          <ac:spMkLst>
            <pc:docMk/>
            <pc:sldMk cId="874271919" sldId="337"/>
            <ac:spMk id="27" creationId="{7A607BB9-5037-4A1B-8134-026E9FE8312E}"/>
          </ac:spMkLst>
        </pc:spChg>
        <pc:picChg chg="add mod">
          <ac:chgData name="Li Lixiang" userId="6104bbfcb56aea79" providerId="LiveId" clId="{82AB5A8C-0309-487B-8BE9-4C0D2915DF2B}" dt="2022-03-16T06:00:08.799" v="895" actId="1036"/>
          <ac:picMkLst>
            <pc:docMk/>
            <pc:sldMk cId="874271919" sldId="337"/>
            <ac:picMk id="19" creationId="{EC7749E3-69C4-46DD-BFAB-E3C55B3B553D}"/>
          </ac:picMkLst>
        </pc:picChg>
        <pc:picChg chg="add mod">
          <ac:chgData name="Li Lixiang" userId="6104bbfcb56aea79" providerId="LiveId" clId="{82AB5A8C-0309-487B-8BE9-4C0D2915DF2B}" dt="2022-03-16T06:00:08.799" v="895" actId="1036"/>
          <ac:picMkLst>
            <pc:docMk/>
            <pc:sldMk cId="874271919" sldId="337"/>
            <ac:picMk id="28" creationId="{1F200CE1-5677-4337-9F68-E4D0BB4BA7FC}"/>
          </ac:picMkLst>
        </pc:picChg>
        <pc:picChg chg="del mod">
          <ac:chgData name="Li Lixiang" userId="6104bbfcb56aea79" providerId="LiveId" clId="{82AB5A8C-0309-487B-8BE9-4C0D2915DF2B}" dt="2022-03-16T05:57:07.330" v="680" actId="478"/>
          <ac:picMkLst>
            <pc:docMk/>
            <pc:sldMk cId="874271919" sldId="337"/>
            <ac:picMk id="1026" creationId="{D2F98AAD-BF0F-4C92-8C8D-4CCCFEFB1DBC}"/>
          </ac:picMkLst>
        </pc:picChg>
        <pc:picChg chg="mod">
          <ac:chgData name="Li Lixiang" userId="6104bbfcb56aea79" providerId="LiveId" clId="{82AB5A8C-0309-487B-8BE9-4C0D2915DF2B}" dt="2022-03-16T06:00:08.799" v="895" actId="1036"/>
          <ac:picMkLst>
            <pc:docMk/>
            <pc:sldMk cId="874271919" sldId="337"/>
            <ac:picMk id="1028" creationId="{58431127-601D-4A3D-8A99-294CBA4E833F}"/>
          </ac:picMkLst>
        </pc:picChg>
        <pc:picChg chg="del mod">
          <ac:chgData name="Li Lixiang" userId="6104bbfcb56aea79" providerId="LiveId" clId="{82AB5A8C-0309-487B-8BE9-4C0D2915DF2B}" dt="2022-03-16T05:57:07.330" v="680" actId="478"/>
          <ac:picMkLst>
            <pc:docMk/>
            <pc:sldMk cId="874271919" sldId="337"/>
            <ac:picMk id="1030" creationId="{877C1B60-107B-4136-BF1A-A985EFC8F703}"/>
          </ac:picMkLst>
        </pc:picChg>
        <pc:picChg chg="del mod">
          <ac:chgData name="Li Lixiang" userId="6104bbfcb56aea79" providerId="LiveId" clId="{82AB5A8C-0309-487B-8BE9-4C0D2915DF2B}" dt="2022-03-16T05:52:45.813" v="494" actId="478"/>
          <ac:picMkLst>
            <pc:docMk/>
            <pc:sldMk cId="874271919" sldId="337"/>
            <ac:picMk id="1032" creationId="{EEACAA57-CB6E-4251-90DE-533B0EE1EB0B}"/>
          </ac:picMkLst>
        </pc:picChg>
        <pc:cxnChg chg="mod">
          <ac:chgData name="Li Lixiang" userId="6104bbfcb56aea79" providerId="LiveId" clId="{82AB5A8C-0309-487B-8BE9-4C0D2915DF2B}" dt="2022-03-16T06:00:08.799" v="895" actId="1036"/>
          <ac:cxnSpMkLst>
            <pc:docMk/>
            <pc:sldMk cId="874271919" sldId="337"/>
            <ac:cxnSpMk id="5" creationId="{977908B7-A4C7-4FDD-B3DA-DC0924FB88DF}"/>
          </ac:cxnSpMkLst>
        </pc:cxnChg>
        <pc:cxnChg chg="del mod">
          <ac:chgData name="Li Lixiang" userId="6104bbfcb56aea79" providerId="LiveId" clId="{82AB5A8C-0309-487B-8BE9-4C0D2915DF2B}" dt="2022-03-16T05:57:07.330" v="680" actId="478"/>
          <ac:cxnSpMkLst>
            <pc:docMk/>
            <pc:sldMk cId="874271919" sldId="337"/>
            <ac:cxnSpMk id="18" creationId="{7086AF50-E24E-4966-892C-E215907CF75A}"/>
          </ac:cxnSpMkLst>
        </pc:cxnChg>
        <pc:cxnChg chg="add del mod">
          <ac:chgData name="Li Lixiang" userId="6104bbfcb56aea79" providerId="LiveId" clId="{82AB5A8C-0309-487B-8BE9-4C0D2915DF2B}" dt="2022-03-16T05:58:13.736" v="759" actId="478"/>
          <ac:cxnSpMkLst>
            <pc:docMk/>
            <pc:sldMk cId="874271919" sldId="337"/>
            <ac:cxnSpMk id="25" creationId="{E10653F0-E349-491B-8ECD-D70A2BF41A2D}"/>
          </ac:cxnSpMkLst>
        </pc:cxnChg>
      </pc:sldChg>
      <pc:sldChg chg="new del">
        <pc:chgData name="Li Lixiang" userId="6104bbfcb56aea79" providerId="LiveId" clId="{82AB5A8C-0309-487B-8BE9-4C0D2915DF2B}" dt="2022-01-15T04:06:09.785" v="43" actId="47"/>
        <pc:sldMkLst>
          <pc:docMk/>
          <pc:sldMk cId="1393691788" sldId="337"/>
        </pc:sldMkLst>
      </pc:sld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1T08:08:32.541" v="4243" actId="47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1T03:45:55.827" v="1646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1T03:26:40.155" v="1427" actId="20577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1T03:25:31.337" v="1317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F174B022-5B7F-4BF5-AAE0-22EF4B818302}"/>
    <pc:docChg chg="undo custSel addSld delSld modSld sldOrd">
      <pc:chgData name="Li Lixiang" userId="6104bbfcb56aea79" providerId="LiveId" clId="{F174B022-5B7F-4BF5-AAE0-22EF4B818302}" dt="2021-12-23T11:02:34.294" v="4006" actId="20577"/>
      <pc:docMkLst>
        <pc:docMk/>
      </pc:docMkLst>
      <pc:sldChg chg="modSp mod">
        <pc:chgData name="Li Lixiang" userId="6104bbfcb56aea79" providerId="LiveId" clId="{F174B022-5B7F-4BF5-AAE0-22EF4B818302}" dt="2021-12-23T11:02:34.294" v="4006" actId="20577"/>
        <pc:sldMkLst>
          <pc:docMk/>
          <pc:sldMk cId="993770899" sldId="256"/>
        </pc:sldMkLst>
        <pc:spChg chg="mod">
          <ac:chgData name="Li Lixiang" userId="6104bbfcb56aea79" providerId="LiveId" clId="{F174B022-5B7F-4BF5-AAE0-22EF4B818302}" dt="2021-12-23T11:02:34.294" v="4006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modSp mod">
        <pc:chgData name="Li Lixiang" userId="6104bbfcb56aea79" providerId="LiveId" clId="{F174B022-5B7F-4BF5-AAE0-22EF4B818302}" dt="2021-11-09T03:12:06.500" v="3370" actId="1076"/>
        <pc:sldMkLst>
          <pc:docMk/>
          <pc:sldMk cId="3616968247" sldId="309"/>
        </pc:sldMkLst>
        <pc:spChg chg="mod">
          <ac:chgData name="Li Lixiang" userId="6104bbfcb56aea79" providerId="LiveId" clId="{F174B022-5B7F-4BF5-AAE0-22EF4B818302}" dt="2021-09-12T06:50:20.023" v="2559" actId="6549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F174B022-5B7F-4BF5-AAE0-22EF4B818302}" dt="2021-11-09T03:11:56.187" v="3369" actId="27636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F174B022-5B7F-4BF5-AAE0-22EF4B818302}" dt="2021-11-09T03:12:06.500" v="3370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mod ord">
        <pc:chgData name="Li Lixiang" userId="6104bbfcb56aea79" providerId="LiveId" clId="{F174B022-5B7F-4BF5-AAE0-22EF4B818302}" dt="2021-10-22T07:29:09.343" v="2895" actId="313"/>
        <pc:sldMkLst>
          <pc:docMk/>
          <pc:sldMk cId="3994271121" sldId="310"/>
        </pc:sldMkLst>
        <pc:spChg chg="mod">
          <ac:chgData name="Li Lixiang" userId="6104bbfcb56aea79" providerId="LiveId" clId="{F174B022-5B7F-4BF5-AAE0-22EF4B818302}" dt="2021-09-12T02:45:57.978" v="1588" actId="20577"/>
          <ac:spMkLst>
            <pc:docMk/>
            <pc:sldMk cId="3994271121" sldId="310"/>
            <ac:spMk id="2" creationId="{56C49F37-2CD3-4803-BB31-7FCB52F487AF}"/>
          </ac:spMkLst>
        </pc:spChg>
        <pc:spChg chg="del mod">
          <ac:chgData name="Li Lixiang" userId="6104bbfcb56aea79" providerId="LiveId" clId="{F174B022-5B7F-4BF5-AAE0-22EF4B818302}" dt="2021-09-12T02:44:17.499" v="1435" actId="478"/>
          <ac:spMkLst>
            <pc:docMk/>
            <pc:sldMk cId="3994271121" sldId="310"/>
            <ac:spMk id="3" creationId="{2E72B76A-B402-46FA-BD58-10785EC636B6}"/>
          </ac:spMkLst>
        </pc:spChg>
        <pc:spChg chg="add del mod">
          <ac:chgData name="Li Lixiang" userId="6104bbfcb56aea79" providerId="LiveId" clId="{F174B022-5B7F-4BF5-AAE0-22EF4B818302}" dt="2021-09-12T02:44:19.635" v="1436" actId="478"/>
          <ac:spMkLst>
            <pc:docMk/>
            <pc:sldMk cId="3994271121" sldId="310"/>
            <ac:spMk id="7" creationId="{BE2E6761-6B67-48E2-ABD6-D279969368AA}"/>
          </ac:spMkLst>
        </pc:spChg>
        <pc:spChg chg="add mod">
          <ac:chgData name="Li Lixiang" userId="6104bbfcb56aea79" providerId="LiveId" clId="{F174B022-5B7F-4BF5-AAE0-22EF4B818302}" dt="2021-10-22T07:29:09.343" v="2895" actId="313"/>
          <ac:spMkLst>
            <pc:docMk/>
            <pc:sldMk cId="3994271121" sldId="310"/>
            <ac:spMk id="8" creationId="{0238CBB7-5473-4D78-BF40-2535C6CB46B0}"/>
          </ac:spMkLst>
        </pc:spChg>
        <pc:picChg chg="add del">
          <ac:chgData name="Li Lixiang" userId="6104bbfcb56aea79" providerId="LiveId" clId="{F174B022-5B7F-4BF5-AAE0-22EF4B818302}" dt="2021-09-12T02:43:49.385" v="1381" actId="22"/>
          <ac:picMkLst>
            <pc:docMk/>
            <pc:sldMk cId="3994271121" sldId="310"/>
            <ac:picMk id="5" creationId="{764C3F34-E90B-4B68-BF85-87128D8163CF}"/>
          </ac:picMkLst>
        </pc:picChg>
      </pc:sldChg>
      <pc:sldChg chg="addSp delSp modSp mod">
        <pc:chgData name="Li Lixiang" userId="6104bbfcb56aea79" providerId="LiveId" clId="{F174B022-5B7F-4BF5-AAE0-22EF4B818302}" dt="2021-09-12T02:35:20.209" v="804" actId="20577"/>
        <pc:sldMkLst>
          <pc:docMk/>
          <pc:sldMk cId="1863198769" sldId="311"/>
        </pc:sldMkLst>
        <pc:spChg chg="mod">
          <ac:chgData name="Li Lixiang" userId="6104bbfcb56aea79" providerId="LiveId" clId="{F174B022-5B7F-4BF5-AAE0-22EF4B818302}" dt="2021-09-12T02:33:29.464" v="646" actId="20577"/>
          <ac:spMkLst>
            <pc:docMk/>
            <pc:sldMk cId="1863198769" sldId="311"/>
            <ac:spMk id="2" creationId="{F021EF3B-E53C-48B5-85C9-E343C025AD38}"/>
          </ac:spMkLst>
        </pc:spChg>
        <pc:spChg chg="del">
          <ac:chgData name="Li Lixiang" userId="6104bbfcb56aea79" providerId="LiveId" clId="{F174B022-5B7F-4BF5-AAE0-22EF4B818302}" dt="2021-09-12T02:34:27.970" v="652" actId="478"/>
          <ac:spMkLst>
            <pc:docMk/>
            <pc:sldMk cId="1863198769" sldId="311"/>
            <ac:spMk id="3" creationId="{141304BE-6BF6-4A85-92C6-F79F868F3080}"/>
          </ac:spMkLst>
        </pc:spChg>
        <pc:spChg chg="del">
          <ac:chgData name="Li Lixiang" userId="6104bbfcb56aea79" providerId="LiveId" clId="{F174B022-5B7F-4BF5-AAE0-22EF4B818302}" dt="2021-09-12T02:33:35.665" v="648" actId="478"/>
          <ac:spMkLst>
            <pc:docMk/>
            <pc:sldMk cId="1863198769" sldId="311"/>
            <ac:spMk id="6" creationId="{E5DA674E-A5B8-4049-ADEB-F153311F0123}"/>
          </ac:spMkLst>
        </pc:spChg>
        <pc:spChg chg="del">
          <ac:chgData name="Li Lixiang" userId="6104bbfcb56aea79" providerId="LiveId" clId="{F174B022-5B7F-4BF5-AAE0-22EF4B818302}" dt="2021-09-12T02:34:35.422" v="654" actId="478"/>
          <ac:spMkLst>
            <pc:docMk/>
            <pc:sldMk cId="1863198769" sldId="311"/>
            <ac:spMk id="7" creationId="{00A0554A-8382-4E84-B6A5-C67034CA0E73}"/>
          </ac:spMkLst>
        </pc:spChg>
        <pc:spChg chg="add mod">
          <ac:chgData name="Li Lixiang" userId="6104bbfcb56aea79" providerId="LiveId" clId="{F174B022-5B7F-4BF5-AAE0-22EF4B818302}" dt="2021-09-12T02:34:56.625" v="715" actId="1037"/>
          <ac:spMkLst>
            <pc:docMk/>
            <pc:sldMk cId="1863198769" sldId="311"/>
            <ac:spMk id="9" creationId="{84788023-7C37-458A-980F-72122FA73D62}"/>
          </ac:spMkLst>
        </pc:spChg>
        <pc:spChg chg="add mod">
          <ac:chgData name="Li Lixiang" userId="6104bbfcb56aea79" providerId="LiveId" clId="{F174B022-5B7F-4BF5-AAE0-22EF4B818302}" dt="2021-09-12T02:35:20.209" v="804" actId="20577"/>
          <ac:spMkLst>
            <pc:docMk/>
            <pc:sldMk cId="1863198769" sldId="311"/>
            <ac:spMk id="11" creationId="{7A1565F4-65AF-4C74-91A2-5D09214AD142}"/>
          </ac:spMkLst>
        </pc:spChg>
        <pc:picChg chg="del">
          <ac:chgData name="Li Lixiang" userId="6104bbfcb56aea79" providerId="LiveId" clId="{F174B022-5B7F-4BF5-AAE0-22EF4B818302}" dt="2021-09-12T02:33:32.229" v="647" actId="478"/>
          <ac:picMkLst>
            <pc:docMk/>
            <pc:sldMk cId="1863198769" sldId="311"/>
            <ac:picMk id="5" creationId="{E9B8DA7C-0123-4C49-BBC9-8CB71EF026DD}"/>
          </ac:picMkLst>
        </pc:picChg>
        <pc:picChg chg="add mod">
          <ac:chgData name="Li Lixiang" userId="6104bbfcb56aea79" providerId="LiveId" clId="{F174B022-5B7F-4BF5-AAE0-22EF4B818302}" dt="2021-09-12T02:34:39.336" v="656" actId="1076"/>
          <ac:picMkLst>
            <pc:docMk/>
            <pc:sldMk cId="1863198769" sldId="311"/>
            <ac:picMk id="8" creationId="{C0135552-F7B3-43B4-B120-9D7918E6AAC7}"/>
          </ac:picMkLst>
        </pc:picChg>
      </pc:sldChg>
      <pc:sldChg chg="addSp delSp modSp mod">
        <pc:chgData name="Li Lixiang" userId="6104bbfcb56aea79" providerId="LiveId" clId="{F174B022-5B7F-4BF5-AAE0-22EF4B818302}" dt="2021-09-12T02:36:15.246" v="863" actId="14100"/>
        <pc:sldMkLst>
          <pc:docMk/>
          <pc:sldMk cId="3125501235" sldId="312"/>
        </pc:sldMkLst>
        <pc:spChg chg="mod">
          <ac:chgData name="Li Lixiang" userId="6104bbfcb56aea79" providerId="LiveId" clId="{F174B022-5B7F-4BF5-AAE0-22EF4B818302}" dt="2021-09-12T02:36:00.595" v="832" actId="20577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15.246" v="863" actId="14100"/>
          <ac:spMkLst>
            <pc:docMk/>
            <pc:sldMk cId="3125501235" sldId="312"/>
            <ac:spMk id="3" creationId="{B717ABF5-4B93-4344-8134-FEA09A3B53EA}"/>
          </ac:spMkLst>
        </pc:spChg>
        <pc:spChg chg="del">
          <ac:chgData name="Li Lixiang" userId="6104bbfcb56aea79" providerId="LiveId" clId="{F174B022-5B7F-4BF5-AAE0-22EF4B818302}" dt="2021-09-12T02:35:51.069" v="808" actId="478"/>
          <ac:spMkLst>
            <pc:docMk/>
            <pc:sldMk cId="3125501235" sldId="312"/>
            <ac:spMk id="8" creationId="{BF02A866-DC6D-4DF1-9241-4AB6AB272C29}"/>
          </ac:spMkLst>
        </pc:spChg>
        <pc:picChg chg="del">
          <ac:chgData name="Li Lixiang" userId="6104bbfcb56aea79" providerId="LiveId" clId="{F174B022-5B7F-4BF5-AAE0-22EF4B818302}" dt="2021-09-12T02:35:49.202" v="806" actId="478"/>
          <ac:picMkLst>
            <pc:docMk/>
            <pc:sldMk cId="3125501235" sldId="312"/>
            <ac:picMk id="5" creationId="{EA7B274C-8DFD-49D4-9016-E11B267FDA81}"/>
          </ac:picMkLst>
        </pc:picChg>
        <pc:picChg chg="add mod">
          <ac:chgData name="Li Lixiang" userId="6104bbfcb56aea79" providerId="LiveId" clId="{F174B022-5B7F-4BF5-AAE0-22EF4B818302}" dt="2021-09-12T02:36:03.394" v="833" actId="1076"/>
          <ac:picMkLst>
            <pc:docMk/>
            <pc:sldMk cId="3125501235" sldId="312"/>
            <ac:picMk id="6" creationId="{16CB4048-CBD4-40EB-8B94-DE01F26D4DA2}"/>
          </ac:picMkLst>
        </pc:picChg>
        <pc:picChg chg="del">
          <ac:chgData name="Li Lixiang" userId="6104bbfcb56aea79" providerId="LiveId" clId="{F174B022-5B7F-4BF5-AAE0-22EF4B818302}" dt="2021-09-12T02:35:50.173" v="807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mod">
        <pc:chgData name="Li Lixiang" userId="6104bbfcb56aea79" providerId="LiveId" clId="{F174B022-5B7F-4BF5-AAE0-22EF4B818302}" dt="2021-09-12T02:38:05.388" v="955" actId="1076"/>
        <pc:sldMkLst>
          <pc:docMk/>
          <pc:sldMk cId="2827388619" sldId="313"/>
        </pc:sldMkLst>
        <pc:spChg chg="mod">
          <ac:chgData name="Li Lixiang" userId="6104bbfcb56aea79" providerId="LiveId" clId="{F174B022-5B7F-4BF5-AAE0-22EF4B818302}" dt="2021-09-12T02:38:05.388" v="955" actId="1076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F174B022-5B7F-4BF5-AAE0-22EF4B818302}" dt="2021-09-12T02:38:02.700" v="954" actId="1076"/>
          <ac:spMkLst>
            <pc:docMk/>
            <pc:sldMk cId="2827388619" sldId="313"/>
            <ac:spMk id="3" creationId="{0D31BA4D-869F-4022-82F0-C490CB27556A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0" creationId="{649F5FF8-90E4-48FD-A233-B67FDFA43E11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1" creationId="{BF17764D-AAAE-472D-89DC-B1FB661C239F}"/>
          </ac:spMkLst>
        </pc:spChg>
        <pc:picChg chg="add mod">
          <ac:chgData name="Li Lixiang" userId="6104bbfcb56aea79" providerId="LiveId" clId="{F174B022-5B7F-4BF5-AAE0-22EF4B818302}" dt="2021-09-12T02:37:58.166" v="953" actId="1076"/>
          <ac:picMkLst>
            <pc:docMk/>
            <pc:sldMk cId="2827388619" sldId="313"/>
            <ac:picMk id="5" creationId="{8222E80E-C228-4BDB-BF19-0184C9A7A3A1}"/>
          </ac:picMkLst>
        </pc:picChg>
        <pc:picChg chg="del">
          <ac:chgData name="Li Lixiang" userId="6104bbfcb56aea79" providerId="LiveId" clId="{F174B022-5B7F-4BF5-AAE0-22EF4B818302}" dt="2021-09-12T02:37:35.207" v="949" actId="478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mod">
        <pc:chgData name="Li Lixiang" userId="6104bbfcb56aea79" providerId="LiveId" clId="{F174B022-5B7F-4BF5-AAE0-22EF4B818302}" dt="2021-11-09T02:59:50.114" v="3173" actId="14100"/>
        <pc:sldMkLst>
          <pc:docMk/>
          <pc:sldMk cId="2608967044" sldId="314"/>
        </pc:sldMkLst>
        <pc:spChg chg="mod">
          <ac:chgData name="Li Lixiang" userId="6104bbfcb56aea79" providerId="LiveId" clId="{F174B022-5B7F-4BF5-AAE0-22EF4B818302}" dt="2021-09-12T02:36:21.547" v="879" actId="20577"/>
          <ac:spMkLst>
            <pc:docMk/>
            <pc:sldMk cId="2608967044" sldId="314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30.588" v="903" actId="20577"/>
          <ac:spMkLst>
            <pc:docMk/>
            <pc:sldMk cId="2608967044" sldId="314"/>
            <ac:spMk id="3" creationId="{B717ABF5-4B93-4344-8134-FEA09A3B53EA}"/>
          </ac:spMkLst>
        </pc:spChg>
        <pc:picChg chg="add mod">
          <ac:chgData name="Li Lixiang" userId="6104bbfcb56aea79" providerId="LiveId" clId="{F174B022-5B7F-4BF5-AAE0-22EF4B818302}" dt="2021-09-12T02:37:14.564" v="910" actId="1076"/>
          <ac:picMkLst>
            <pc:docMk/>
            <pc:sldMk cId="2608967044" sldId="314"/>
            <ac:picMk id="5" creationId="{CFABA3C3-827A-45A4-A22E-C7DE60C3F3F9}"/>
          </ac:picMkLst>
        </pc:picChg>
        <pc:picChg chg="del">
          <ac:chgData name="Li Lixiang" userId="6104bbfcb56aea79" providerId="LiveId" clId="{F174B022-5B7F-4BF5-AAE0-22EF4B818302}" dt="2021-09-12T02:36:24.137" v="880" actId="478"/>
          <ac:picMkLst>
            <pc:docMk/>
            <pc:sldMk cId="2608967044" sldId="314"/>
            <ac:picMk id="6" creationId="{FB5388D1-42AC-4365-8B0C-A1B5F4FF4BB3}"/>
          </ac:picMkLst>
        </pc:picChg>
        <pc:picChg chg="add mod">
          <ac:chgData name="Li Lixiang" userId="6104bbfcb56aea79" providerId="LiveId" clId="{F174B022-5B7F-4BF5-AAE0-22EF4B818302}" dt="2021-11-09T02:59:50.114" v="3173" actId="14100"/>
          <ac:picMkLst>
            <pc:docMk/>
            <pc:sldMk cId="2608967044" sldId="314"/>
            <ac:picMk id="8" creationId="{3B2FDF45-CCB4-4320-BF51-51E3229FE96F}"/>
          </ac:picMkLst>
        </pc:picChg>
      </pc:sldChg>
      <pc:sldChg chg="addSp delSp modSp mod">
        <pc:chgData name="Li Lixiang" userId="6104bbfcb56aea79" providerId="LiveId" clId="{F174B022-5B7F-4BF5-AAE0-22EF4B818302}" dt="2021-09-12T02:39:16.553" v="1009" actId="1076"/>
        <pc:sldMkLst>
          <pc:docMk/>
          <pc:sldMk cId="4222901175" sldId="315"/>
        </pc:sldMkLst>
        <pc:spChg chg="mod">
          <ac:chgData name="Li Lixiang" userId="6104bbfcb56aea79" providerId="LiveId" clId="{F174B022-5B7F-4BF5-AAE0-22EF4B818302}" dt="2021-09-12T02:38:57.976" v="999" actId="20577"/>
          <ac:spMkLst>
            <pc:docMk/>
            <pc:sldMk cId="4222901175" sldId="315"/>
            <ac:spMk id="2" creationId="{5EE8EF30-CDF7-4D40-BBC3-A016F1581E91}"/>
          </ac:spMkLst>
        </pc:spChg>
        <pc:spChg chg="del">
          <ac:chgData name="Li Lixiang" userId="6104bbfcb56aea79" providerId="LiveId" clId="{F174B022-5B7F-4BF5-AAE0-22EF4B818302}" dt="2021-09-12T02:39:06.771" v="1001" actId="478"/>
          <ac:spMkLst>
            <pc:docMk/>
            <pc:sldMk cId="4222901175" sldId="315"/>
            <ac:spMk id="3" creationId="{8AB58A4F-C919-4A31-807C-EC89B878CA6F}"/>
          </ac:spMkLst>
        </pc:spChg>
        <pc:spChg chg="add del mod">
          <ac:chgData name="Li Lixiang" userId="6104bbfcb56aea79" providerId="LiveId" clId="{F174B022-5B7F-4BF5-AAE0-22EF4B818302}" dt="2021-09-12T02:39:07.809" v="1002" actId="478"/>
          <ac:spMkLst>
            <pc:docMk/>
            <pc:sldMk cId="4222901175" sldId="315"/>
            <ac:spMk id="10" creationId="{76EF52F6-8567-4586-A9D5-D9CFD62B3B1E}"/>
          </ac:spMkLst>
        </pc:spChg>
        <pc:spChg chg="del">
          <ac:chgData name="Li Lixiang" userId="6104bbfcb56aea79" providerId="LiveId" clId="{F174B022-5B7F-4BF5-AAE0-22EF4B818302}" dt="2021-09-12T02:39:15.025" v="1008" actId="478"/>
          <ac:spMkLst>
            <pc:docMk/>
            <pc:sldMk cId="4222901175" sldId="315"/>
            <ac:spMk id="12" creationId="{4F3759CB-B455-40F8-9D37-2DF2E26F8EB2}"/>
          </ac:spMkLst>
        </pc:spChg>
        <pc:picChg chg="del">
          <ac:chgData name="Li Lixiang" userId="6104bbfcb56aea79" providerId="LiveId" clId="{F174B022-5B7F-4BF5-AAE0-22EF4B818302}" dt="2021-09-12T02:39:09.793" v="1003" actId="478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F174B022-5B7F-4BF5-AAE0-22EF4B818302}" dt="2021-09-12T02:39:16.553" v="1009" actId="1076"/>
          <ac:picMkLst>
            <pc:docMk/>
            <pc:sldMk cId="4222901175" sldId="315"/>
            <ac:picMk id="6" creationId="{15A8935B-0CAF-4DBE-939B-689479F4FC22}"/>
          </ac:picMkLst>
        </pc:picChg>
        <pc:picChg chg="del">
          <ac:chgData name="Li Lixiang" userId="6104bbfcb56aea79" providerId="LiveId" clId="{F174B022-5B7F-4BF5-AAE0-22EF4B818302}" dt="2021-09-12T02:39:10.432" v="1004" actId="478"/>
          <ac:picMkLst>
            <pc:docMk/>
            <pc:sldMk cId="4222901175" sldId="315"/>
            <ac:picMk id="7" creationId="{7437C158-A069-422B-AADD-0E0D829AEC1C}"/>
          </ac:picMkLst>
        </pc:picChg>
        <pc:picChg chg="del">
          <ac:chgData name="Li Lixiang" userId="6104bbfcb56aea79" providerId="LiveId" clId="{F174B022-5B7F-4BF5-AAE0-22EF4B818302}" dt="2021-09-12T02:39:11.116" v="1005" actId="478"/>
          <ac:picMkLst>
            <pc:docMk/>
            <pc:sldMk cId="4222901175" sldId="315"/>
            <ac:picMk id="9" creationId="{12850BA9-6FBC-4C07-AC21-CB7A0E506EC0}"/>
          </ac:picMkLst>
        </pc:picChg>
        <pc:picChg chg="del">
          <ac:chgData name="Li Lixiang" userId="6104bbfcb56aea79" providerId="LiveId" clId="{F174B022-5B7F-4BF5-AAE0-22EF4B818302}" dt="2021-09-12T02:39:12.027" v="1006" actId="478"/>
          <ac:picMkLst>
            <pc:docMk/>
            <pc:sldMk cId="4222901175" sldId="315"/>
            <ac:picMk id="11" creationId="{BCB8F241-42D3-45B5-A5F9-0AD2E00D14A5}"/>
          </ac:picMkLst>
        </pc:picChg>
      </pc:sldChg>
      <pc:sldChg chg="delSp modSp mod">
        <pc:chgData name="Li Lixiang" userId="6104bbfcb56aea79" providerId="LiveId" clId="{F174B022-5B7F-4BF5-AAE0-22EF4B818302}" dt="2021-09-12T06:35:25.004" v="1895" actId="20577"/>
        <pc:sldMkLst>
          <pc:docMk/>
          <pc:sldMk cId="3127263991" sldId="316"/>
        </pc:sldMkLst>
        <pc:spChg chg="mod">
          <ac:chgData name="Li Lixiang" userId="6104bbfcb56aea79" providerId="LiveId" clId="{F174B022-5B7F-4BF5-AAE0-22EF4B818302}" dt="2021-09-12T02:42:32.119" v="1301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25.004" v="1895" actId="20577"/>
          <ac:spMkLst>
            <pc:docMk/>
            <pc:sldMk cId="3127263991" sldId="316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2:42:38.948" v="1303" actId="478"/>
          <ac:spMkLst>
            <pc:docMk/>
            <pc:sldMk cId="3127263991" sldId="316"/>
            <ac:spMk id="4" creationId="{F24AFF98-FBF3-4922-A6AA-0AC8D5EB137E}"/>
          </ac:spMkLst>
        </pc:spChg>
        <pc:spChg chg="del">
          <ac:chgData name="Li Lixiang" userId="6104bbfcb56aea79" providerId="LiveId" clId="{F174B022-5B7F-4BF5-AAE0-22EF4B818302}" dt="2021-09-12T02:42:36.904" v="1302" actId="478"/>
          <ac:spMkLst>
            <pc:docMk/>
            <pc:sldMk cId="3127263991" sldId="316"/>
            <ac:spMk id="9" creationId="{001702C2-6010-41B0-9BE6-C4E76B123348}"/>
          </ac:spMkLst>
        </pc:sp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6" creationId="{F8505C60-EF9E-44F8-BBCF-7ED9360D0426}"/>
          </ac:picMkLst>
        </pc:pic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mod">
        <pc:chgData name="Li Lixiang" userId="6104bbfcb56aea79" providerId="LiveId" clId="{F174B022-5B7F-4BF5-AAE0-22EF4B818302}" dt="2021-10-22T07:29:01.553" v="2893" actId="313"/>
        <pc:sldMkLst>
          <pc:docMk/>
          <pc:sldMk cId="2298238761" sldId="317"/>
        </pc:sldMkLst>
        <pc:spChg chg="mod">
          <ac:chgData name="Li Lixiang" userId="6104bbfcb56aea79" providerId="LiveId" clId="{F174B022-5B7F-4BF5-AAE0-22EF4B818302}" dt="2021-09-12T06:35:36.037" v="190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10-22T07:29:01.553" v="2893" actId="313"/>
          <ac:spMkLst>
            <pc:docMk/>
            <pc:sldMk cId="2298238761" sldId="317"/>
            <ac:spMk id="3" creationId="{D625420F-A618-4FB4-8E6E-45B44030AEA8}"/>
          </ac:spMkLst>
        </pc:spChg>
        <pc:picChg chg="add mod">
          <ac:chgData name="Li Lixiang" userId="6104bbfcb56aea79" providerId="LiveId" clId="{F174B022-5B7F-4BF5-AAE0-22EF4B818302}" dt="2021-09-12T06:36:04.411" v="1915" actId="1076"/>
          <ac:picMkLst>
            <pc:docMk/>
            <pc:sldMk cId="2298238761" sldId="317"/>
            <ac:picMk id="5" creationId="{1E8DCC86-8DEC-46E5-A735-553CCF7559C2}"/>
          </ac:picMkLst>
        </pc:picChg>
        <pc:picChg chg="del">
          <ac:chgData name="Li Lixiang" userId="6104bbfcb56aea79" providerId="LiveId" clId="{F174B022-5B7F-4BF5-AAE0-22EF4B818302}" dt="2021-09-12T06:35:46.157" v="1913" actId="478"/>
          <ac:picMkLst>
            <pc:docMk/>
            <pc:sldMk cId="2298238761" sldId="317"/>
            <ac:picMk id="7" creationId="{19E8CCD8-D587-4172-BC19-2E45DE8945F5}"/>
          </ac:picMkLst>
        </pc:picChg>
      </pc:sldChg>
      <pc:sldChg chg="addSp delSp modSp mod">
        <pc:chgData name="Li Lixiang" userId="6104bbfcb56aea79" providerId="LiveId" clId="{F174B022-5B7F-4BF5-AAE0-22EF4B818302}" dt="2021-09-12T06:37:04.107" v="2000" actId="1076"/>
        <pc:sldMkLst>
          <pc:docMk/>
          <pc:sldMk cId="1438882001" sldId="318"/>
        </pc:sldMkLst>
        <pc:spChg chg="mod">
          <ac:chgData name="Li Lixiang" userId="6104bbfcb56aea79" providerId="LiveId" clId="{F174B022-5B7F-4BF5-AAE0-22EF4B818302}" dt="2021-09-12T06:36:18.439" v="1950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6:33.044" v="1995" actId="6549"/>
          <ac:spMkLst>
            <pc:docMk/>
            <pc:sldMk cId="1438882001" sldId="318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6:36:37.947" v="1998" actId="478"/>
          <ac:spMkLst>
            <pc:docMk/>
            <pc:sldMk cId="1438882001" sldId="318"/>
            <ac:spMk id="6" creationId="{9F88E360-0E4B-4F5D-8B40-CFEC94EB3295}"/>
          </ac:spMkLst>
        </pc:spChg>
        <pc:picChg chg="del mod">
          <ac:chgData name="Li Lixiang" userId="6104bbfcb56aea79" providerId="LiveId" clId="{F174B022-5B7F-4BF5-AAE0-22EF4B818302}" dt="2021-09-12T06:36:36.036" v="1997" actId="478"/>
          <ac:picMkLst>
            <pc:docMk/>
            <pc:sldMk cId="1438882001" sldId="318"/>
            <ac:picMk id="5" creationId="{FAB03F6C-2189-4B50-88E4-5EF0AE5E9408}"/>
          </ac:picMkLst>
        </pc:picChg>
        <pc:picChg chg="add mod">
          <ac:chgData name="Li Lixiang" userId="6104bbfcb56aea79" providerId="LiveId" clId="{F174B022-5B7F-4BF5-AAE0-22EF4B818302}" dt="2021-09-12T06:37:04.107" v="2000" actId="1076"/>
          <ac:picMkLst>
            <pc:docMk/>
            <pc:sldMk cId="1438882001" sldId="318"/>
            <ac:picMk id="7" creationId="{EC9B6992-54B1-437F-8372-79987B7FBD86}"/>
          </ac:picMkLst>
        </pc:picChg>
      </pc:sldChg>
      <pc:sldChg chg="addSp delSp modSp mod">
        <pc:chgData name="Li Lixiang" userId="6104bbfcb56aea79" providerId="LiveId" clId="{F174B022-5B7F-4BF5-AAE0-22EF4B818302}" dt="2021-09-12T06:38:00.014" v="2034" actId="207"/>
        <pc:sldMkLst>
          <pc:docMk/>
          <pc:sldMk cId="4116957025" sldId="319"/>
        </pc:sldMkLst>
        <pc:spChg chg="mod">
          <ac:chgData name="Li Lixiang" userId="6104bbfcb56aea79" providerId="LiveId" clId="{F174B022-5B7F-4BF5-AAE0-22EF4B818302}" dt="2021-09-12T06:37:13.295" v="2028" actId="20577"/>
          <ac:spMkLst>
            <pc:docMk/>
            <pc:sldMk cId="4116957025" sldId="319"/>
            <ac:spMk id="2" creationId="{657FB61E-6B36-48A4-912E-355141BD8C58}"/>
          </ac:spMkLst>
        </pc:spChg>
        <pc:spChg chg="del">
          <ac:chgData name="Li Lixiang" userId="6104bbfcb56aea79" providerId="LiveId" clId="{F174B022-5B7F-4BF5-AAE0-22EF4B818302}" dt="2021-09-12T06:37:17.937" v="2029" actId="478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F174B022-5B7F-4BF5-AAE0-22EF4B818302}" dt="2021-09-12T06:37:19.538" v="2030" actId="478"/>
          <ac:spMkLst>
            <pc:docMk/>
            <pc:sldMk cId="4116957025" sldId="319"/>
            <ac:spMk id="6" creationId="{83B18797-694F-4972-B2B7-31B7A3452687}"/>
          </ac:spMkLst>
        </pc:spChg>
        <pc:spChg chg="add mod">
          <ac:chgData name="Li Lixiang" userId="6104bbfcb56aea79" providerId="LiveId" clId="{F174B022-5B7F-4BF5-AAE0-22EF4B818302}" dt="2021-09-12T06:38:00.014" v="2034" actId="207"/>
          <ac:spMkLst>
            <pc:docMk/>
            <pc:sldMk cId="4116957025" sldId="319"/>
            <ac:spMk id="10" creationId="{0CFC1F99-6982-4A5A-BFB3-D4715DCC7056}"/>
          </ac:spMkLst>
        </pc:sp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5" creationId="{6CFD5AAD-9A75-4D42-970A-CE3A1812984F}"/>
          </ac:picMkLst>
        </pc:pic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7" creationId="{F22B65F9-DCCC-473E-97C5-B5BACD5D1559}"/>
          </ac:picMkLst>
        </pc:picChg>
        <pc:picChg chg="add">
          <ac:chgData name="Li Lixiang" userId="6104bbfcb56aea79" providerId="LiveId" clId="{F174B022-5B7F-4BF5-AAE0-22EF4B818302}" dt="2021-09-12T06:37:45.881" v="2032" actId="22"/>
          <ac:picMkLst>
            <pc:docMk/>
            <pc:sldMk cId="4116957025" sldId="319"/>
            <ac:picMk id="9" creationId="{996E71C5-6FCE-443F-A069-508D976D678C}"/>
          </ac:picMkLst>
        </pc:picChg>
      </pc:sldChg>
      <pc:sldChg chg="addSp modSp new mod ord">
        <pc:chgData name="Li Lixiang" userId="6104bbfcb56aea79" providerId="LiveId" clId="{F174B022-5B7F-4BF5-AAE0-22EF4B818302}" dt="2021-11-09T03:07:10.097" v="3258" actId="20577"/>
        <pc:sldMkLst>
          <pc:docMk/>
          <pc:sldMk cId="1322435330" sldId="320"/>
        </pc:sldMkLst>
        <pc:spChg chg="mod">
          <ac:chgData name="Li Lixiang" userId="6104bbfcb56aea79" providerId="LiveId" clId="{F174B022-5B7F-4BF5-AAE0-22EF4B818302}" dt="2021-11-09T03:04:24.201" v="3190" actId="20577"/>
          <ac:spMkLst>
            <pc:docMk/>
            <pc:sldMk cId="1322435330" sldId="320"/>
            <ac:spMk id="2" creationId="{8842D5AE-E119-48FF-8410-70624DC49F28}"/>
          </ac:spMkLst>
        </pc:spChg>
        <pc:spChg chg="mod">
          <ac:chgData name="Li Lixiang" userId="6104bbfcb56aea79" providerId="LiveId" clId="{F174B022-5B7F-4BF5-AAE0-22EF4B818302}" dt="2021-11-09T03:07:10.097" v="3258" actId="20577"/>
          <ac:spMkLst>
            <pc:docMk/>
            <pc:sldMk cId="1322435330" sldId="320"/>
            <ac:spMk id="3" creationId="{20A33258-6B3A-4D24-A4E3-65649674577B}"/>
          </ac:spMkLst>
        </pc:spChg>
        <pc:picChg chg="add mod">
          <ac:chgData name="Li Lixiang" userId="6104bbfcb56aea79" providerId="LiveId" clId="{F174B022-5B7F-4BF5-AAE0-22EF4B818302}" dt="2021-11-09T03:06:55.182" v="3235" actId="14100"/>
          <ac:picMkLst>
            <pc:docMk/>
            <pc:sldMk cId="1322435330" sldId="320"/>
            <ac:picMk id="5" creationId="{79C8E422-9588-4952-8F95-E340D7C37D47}"/>
          </ac:picMkLst>
        </pc:picChg>
      </pc:sldChg>
      <pc:sldChg chg="addSp delSp modSp new mod ord">
        <pc:chgData name="Li Lixiang" userId="6104bbfcb56aea79" providerId="LiveId" clId="{F174B022-5B7F-4BF5-AAE0-22EF4B818302}" dt="2021-11-16T10:02:32.191" v="3534"/>
        <pc:sldMkLst>
          <pc:docMk/>
          <pc:sldMk cId="1533669081" sldId="321"/>
        </pc:sldMkLst>
        <pc:spChg chg="mod">
          <ac:chgData name="Li Lixiang" userId="6104bbfcb56aea79" providerId="LiveId" clId="{F174B022-5B7F-4BF5-AAE0-22EF4B818302}" dt="2021-09-12T02:41:11.224" v="1267" actId="20577"/>
          <ac:spMkLst>
            <pc:docMk/>
            <pc:sldMk cId="1533669081" sldId="321"/>
            <ac:spMk id="2" creationId="{57D99CE0-9E74-46E3-A1E8-0834125FCC5A}"/>
          </ac:spMkLst>
        </pc:spChg>
        <pc:spChg chg="del">
          <ac:chgData name="Li Lixiang" userId="6104bbfcb56aea79" providerId="LiveId" clId="{F174B022-5B7F-4BF5-AAE0-22EF4B818302}" dt="2021-09-12T02:41:15.396" v="1268" actId="478"/>
          <ac:spMkLst>
            <pc:docMk/>
            <pc:sldMk cId="1533669081" sldId="321"/>
            <ac:spMk id="3" creationId="{05717204-C7B7-4ACD-84DC-6DE861CD6CA8}"/>
          </ac:spMkLst>
        </pc:spChg>
        <pc:spChg chg="add mod">
          <ac:chgData name="Li Lixiang" userId="6104bbfcb56aea79" providerId="LiveId" clId="{F174B022-5B7F-4BF5-AAE0-22EF4B818302}" dt="2021-09-12T02:41:48.549" v="1272" actId="207"/>
          <ac:spMkLst>
            <pc:docMk/>
            <pc:sldMk cId="1533669081" sldId="321"/>
            <ac:spMk id="6" creationId="{66712501-165B-4044-B233-067E05B81582}"/>
          </ac:spMkLst>
        </pc:spChg>
        <pc:picChg chg="add mod">
          <ac:chgData name="Li Lixiang" userId="6104bbfcb56aea79" providerId="LiveId" clId="{F174B022-5B7F-4BF5-AAE0-22EF4B818302}" dt="2021-09-12T02:41:35.559" v="1270" actId="1076"/>
          <ac:picMkLst>
            <pc:docMk/>
            <pc:sldMk cId="1533669081" sldId="321"/>
            <ac:picMk id="5" creationId="{4F6FEC8A-3638-43A8-89E4-F4CCE3D17680}"/>
          </ac:picMkLst>
        </pc:picChg>
      </pc:sldChg>
      <pc:sldChg chg="modSp new mod">
        <pc:chgData name="Li Lixiang" userId="6104bbfcb56aea79" providerId="LiveId" clId="{F174B022-5B7F-4BF5-AAE0-22EF4B818302}" dt="2021-11-09T03:11:12.550" v="3335" actId="14100"/>
        <pc:sldMkLst>
          <pc:docMk/>
          <pc:sldMk cId="784324362" sldId="322"/>
        </pc:sldMkLst>
        <pc:spChg chg="mod">
          <ac:chgData name="Li Lixiang" userId="6104bbfcb56aea79" providerId="LiveId" clId="{F174B022-5B7F-4BF5-AAE0-22EF4B818302}" dt="2021-09-12T02:43:12.467" v="1321" actId="20577"/>
          <ac:spMkLst>
            <pc:docMk/>
            <pc:sldMk cId="784324362" sldId="322"/>
            <ac:spMk id="2" creationId="{DA165551-05AE-4482-9BFF-249623B24208}"/>
          </ac:spMkLst>
        </pc:spChg>
        <pc:spChg chg="mod">
          <ac:chgData name="Li Lixiang" userId="6104bbfcb56aea79" providerId="LiveId" clId="{F174B022-5B7F-4BF5-AAE0-22EF4B818302}" dt="2021-11-09T03:11:12.550" v="3335" actId="14100"/>
          <ac:spMkLst>
            <pc:docMk/>
            <pc:sldMk cId="784324362" sldId="322"/>
            <ac:spMk id="3" creationId="{68FB02F1-650A-4C30-9794-C7BF1AEBC529}"/>
          </ac:spMkLst>
        </pc:spChg>
      </pc:sldChg>
      <pc:sldChg chg="add">
        <pc:chgData name="Li Lixiang" userId="6104bbfcb56aea79" providerId="LiveId" clId="{F174B022-5B7F-4BF5-AAE0-22EF4B818302}" dt="2021-09-12T02:43:51.211" v="1382"/>
        <pc:sldMkLst>
          <pc:docMk/>
          <pc:sldMk cId="2752379900" sldId="323"/>
        </pc:sldMkLst>
      </pc:sldChg>
      <pc:sldChg chg="addSp delSp modSp add mod ord">
        <pc:chgData name="Li Lixiang" userId="6104bbfcb56aea79" providerId="LiveId" clId="{F174B022-5B7F-4BF5-AAE0-22EF4B818302}" dt="2021-11-16T10:08:12.558" v="3537" actId="11529"/>
        <pc:sldMkLst>
          <pc:docMk/>
          <pc:sldMk cId="1444712406" sldId="324"/>
        </pc:sldMkLst>
        <pc:spChg chg="mod">
          <ac:chgData name="Li Lixiang" userId="6104bbfcb56aea79" providerId="LiveId" clId="{F174B022-5B7F-4BF5-AAE0-22EF4B818302}" dt="2021-09-12T06:38:44.034" v="2052" actId="20577"/>
          <ac:spMkLst>
            <pc:docMk/>
            <pc:sldMk cId="1444712406" sldId="324"/>
            <ac:spMk id="2" creationId="{657FB61E-6B36-48A4-912E-355141BD8C58}"/>
          </ac:spMkLst>
        </pc:spChg>
        <pc:spChg chg="add mod">
          <ac:chgData name="Li Lixiang" userId="6104bbfcb56aea79" providerId="LiveId" clId="{F174B022-5B7F-4BF5-AAE0-22EF4B818302}" dt="2021-11-16T10:08:02.699" v="3536" actId="1076"/>
          <ac:spMkLst>
            <pc:docMk/>
            <pc:sldMk cId="1444712406" sldId="324"/>
            <ac:spMk id="5" creationId="{2AD447F4-8B3B-49B7-9B54-29365123FD0A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6" creationId="{B3FF9F6D-FD5D-47F8-A912-96C770887993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7" creationId="{E3B32AD9-52D2-415E-BE4B-01AF51ED9008}"/>
          </ac:spMkLst>
        </pc:spChg>
        <pc:spChg chg="del">
          <ac:chgData name="Li Lixiang" userId="6104bbfcb56aea79" providerId="LiveId" clId="{F174B022-5B7F-4BF5-AAE0-22EF4B818302}" dt="2021-09-12T06:38:47.473" v="2054" actId="478"/>
          <ac:spMkLst>
            <pc:docMk/>
            <pc:sldMk cId="1444712406" sldId="324"/>
            <ac:spMk id="10" creationId="{0CFC1F99-6982-4A5A-BFB3-D4715DCC7056}"/>
          </ac:spMkLst>
        </pc:spChg>
        <pc:picChg chg="add mod">
          <ac:chgData name="Li Lixiang" userId="6104bbfcb56aea79" providerId="LiveId" clId="{F174B022-5B7F-4BF5-AAE0-22EF4B818302}" dt="2021-11-16T10:08:02.699" v="3536" actId="1076"/>
          <ac:picMkLst>
            <pc:docMk/>
            <pc:sldMk cId="1444712406" sldId="324"/>
            <ac:picMk id="4" creationId="{5AD45179-580A-4CB9-A7B3-0EED5C84DFF7}"/>
          </ac:picMkLst>
        </pc:picChg>
        <pc:picChg chg="del">
          <ac:chgData name="Li Lixiang" userId="6104bbfcb56aea79" providerId="LiveId" clId="{F174B022-5B7F-4BF5-AAE0-22EF4B818302}" dt="2021-09-12T06:38:46.369" v="2053" actId="478"/>
          <ac:picMkLst>
            <pc:docMk/>
            <pc:sldMk cId="1444712406" sldId="324"/>
            <ac:picMk id="9" creationId="{996E71C5-6FCE-443F-A069-508D976D678C}"/>
          </ac:picMkLst>
        </pc:picChg>
        <pc:cxnChg chg="add">
          <ac:chgData name="Li Lixiang" userId="6104bbfcb56aea79" providerId="LiveId" clId="{F174B022-5B7F-4BF5-AAE0-22EF4B818302}" dt="2021-11-16T10:08:12.558" v="3537" actId="11529"/>
          <ac:cxnSpMkLst>
            <pc:docMk/>
            <pc:sldMk cId="1444712406" sldId="324"/>
            <ac:cxnSpMk id="8" creationId="{86026003-8254-4341-9027-3715142B6F90}"/>
          </ac:cxnSpMkLst>
        </pc:cxnChg>
      </pc:sldChg>
      <pc:sldChg chg="new del">
        <pc:chgData name="Li Lixiang" userId="6104bbfcb56aea79" providerId="LiveId" clId="{F174B022-5B7F-4BF5-AAE0-22EF4B818302}" dt="2021-09-12T06:38:21.456" v="2038" actId="680"/>
        <pc:sldMkLst>
          <pc:docMk/>
          <pc:sldMk cId="1951781357" sldId="324"/>
        </pc:sldMkLst>
      </pc:sldChg>
      <pc:sldChg chg="new del">
        <pc:chgData name="Li Lixiang" userId="6104bbfcb56aea79" providerId="LiveId" clId="{F174B022-5B7F-4BF5-AAE0-22EF4B818302}" dt="2021-09-12T06:38:14.576" v="2036" actId="680"/>
        <pc:sldMkLst>
          <pc:docMk/>
          <pc:sldMk cId="2539330244" sldId="324"/>
        </pc:sldMkLst>
      </pc:sldChg>
      <pc:sldChg chg="modSp new mod">
        <pc:chgData name="Li Lixiang" userId="6104bbfcb56aea79" providerId="LiveId" clId="{F174B022-5B7F-4BF5-AAE0-22EF4B818302}" dt="2021-11-15T05:50:36.210" v="3532" actId="113"/>
        <pc:sldMkLst>
          <pc:docMk/>
          <pc:sldMk cId="2093418223" sldId="325"/>
        </pc:sldMkLst>
        <pc:spChg chg="mod">
          <ac:chgData name="Li Lixiang" userId="6104bbfcb56aea79" providerId="LiveId" clId="{F174B022-5B7F-4BF5-AAE0-22EF4B818302}" dt="2021-09-12T06:39:59.564" v="2091" actId="20577"/>
          <ac:spMkLst>
            <pc:docMk/>
            <pc:sldMk cId="2093418223" sldId="325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5T05:50:36.210" v="3532" actId="113"/>
          <ac:spMkLst>
            <pc:docMk/>
            <pc:sldMk cId="2093418223" sldId="325"/>
            <ac:spMk id="3" creationId="{65C7CE3D-10B2-40F5-83C1-B3E8B843D0D2}"/>
          </ac:spMkLst>
        </pc:spChg>
      </pc:sldChg>
      <pc:sldChg chg="addSp delSp modSp new del mod">
        <pc:chgData name="Li Lixiang" userId="6104bbfcb56aea79" providerId="LiveId" clId="{F174B022-5B7F-4BF5-AAE0-22EF4B818302}" dt="2021-11-09T03:07:13.172" v="3259" actId="47"/>
        <pc:sldMkLst>
          <pc:docMk/>
          <pc:sldMk cId="1548508911" sldId="326"/>
        </pc:sldMkLst>
        <pc:spChg chg="mod">
          <ac:chgData name="Li Lixiang" userId="6104bbfcb56aea79" providerId="LiveId" clId="{F174B022-5B7F-4BF5-AAE0-22EF4B818302}" dt="2021-11-09T02:54:24.929" v="2913" actId="20577"/>
          <ac:spMkLst>
            <pc:docMk/>
            <pc:sldMk cId="1548508911" sldId="326"/>
            <ac:spMk id="2" creationId="{C780DF63-0246-4AAE-8D62-ED2AB2024DBB}"/>
          </ac:spMkLst>
        </pc:spChg>
        <pc:spChg chg="mod">
          <ac:chgData name="Li Lixiang" userId="6104bbfcb56aea79" providerId="LiveId" clId="{F174B022-5B7F-4BF5-AAE0-22EF4B818302}" dt="2021-11-09T02:59:22.537" v="3171" actId="14100"/>
          <ac:spMkLst>
            <pc:docMk/>
            <pc:sldMk cId="1548508911" sldId="326"/>
            <ac:spMk id="3" creationId="{DB756662-EB5F-4086-97B0-DF6C10D335EE}"/>
          </ac:spMkLst>
        </pc:spChg>
        <pc:spChg chg="add del">
          <ac:chgData name="Li Lixiang" userId="6104bbfcb56aea79" providerId="LiveId" clId="{F174B022-5B7F-4BF5-AAE0-22EF4B818302}" dt="2021-11-09T02:56:28.324" v="3058" actId="22"/>
          <ac:spMkLst>
            <pc:docMk/>
            <pc:sldMk cId="1548508911" sldId="326"/>
            <ac:spMk id="5" creationId="{E7CDAA9A-D119-4D99-9223-021D639AE3EC}"/>
          </ac:spMkLst>
        </pc:spChg>
        <pc:picChg chg="add mod">
          <ac:chgData name="Li Lixiang" userId="6104bbfcb56aea79" providerId="LiveId" clId="{F174B022-5B7F-4BF5-AAE0-22EF4B818302}" dt="2021-11-09T02:56:52.235" v="3068" actId="1076"/>
          <ac:picMkLst>
            <pc:docMk/>
            <pc:sldMk cId="1548508911" sldId="326"/>
            <ac:picMk id="7" creationId="{E3B51F81-D411-45D2-97EF-E9FDE10E4A79}"/>
          </ac:picMkLst>
        </pc:picChg>
      </pc:sldChg>
      <pc:sldChg chg="addSp modSp new mod">
        <pc:chgData name="Li Lixiang" userId="6104bbfcb56aea79" providerId="LiveId" clId="{F174B022-5B7F-4BF5-AAE0-22EF4B818302}" dt="2021-11-16T10:30:08.376" v="3599" actId="14100"/>
        <pc:sldMkLst>
          <pc:docMk/>
          <pc:sldMk cId="1869230240" sldId="326"/>
        </pc:sldMkLst>
        <pc:spChg chg="mod">
          <ac:chgData name="Li Lixiang" userId="6104bbfcb56aea79" providerId="LiveId" clId="{F174B022-5B7F-4BF5-AAE0-22EF4B818302}" dt="2021-11-16T10:27:32.914" v="3563" actId="20577"/>
          <ac:spMkLst>
            <pc:docMk/>
            <pc:sldMk cId="1869230240" sldId="326"/>
            <ac:spMk id="2" creationId="{8920B769-EAE1-4C03-8CCF-EE758DDAF0F8}"/>
          </ac:spMkLst>
        </pc:spChg>
        <pc:spChg chg="mod">
          <ac:chgData name="Li Lixiang" userId="6104bbfcb56aea79" providerId="LiveId" clId="{F174B022-5B7F-4BF5-AAE0-22EF4B818302}" dt="2021-11-16T10:30:08.376" v="3599" actId="14100"/>
          <ac:spMkLst>
            <pc:docMk/>
            <pc:sldMk cId="1869230240" sldId="326"/>
            <ac:spMk id="3" creationId="{97102E98-1014-4536-9291-87BEA970F291}"/>
          </ac:spMkLst>
        </pc:spChg>
        <pc:picChg chg="add mod">
          <ac:chgData name="Li Lixiang" userId="6104bbfcb56aea79" providerId="LiveId" clId="{F174B022-5B7F-4BF5-AAE0-22EF4B818302}" dt="2021-11-16T10:29:55.420" v="3565" actId="1076"/>
          <ac:picMkLst>
            <pc:docMk/>
            <pc:sldMk cId="1869230240" sldId="326"/>
            <ac:picMk id="5" creationId="{4DA0D7FC-4765-46DF-8211-D285C187A671}"/>
          </ac:picMkLst>
        </pc:picChg>
      </pc:sldChg>
      <pc:sldChg chg="addSp modSp new mod">
        <pc:chgData name="Li Lixiang" userId="6104bbfcb56aea79" providerId="LiveId" clId="{F174B022-5B7F-4BF5-AAE0-22EF4B818302}" dt="2021-11-16T10:33:16.563" v="3686" actId="1076"/>
        <pc:sldMkLst>
          <pc:docMk/>
          <pc:sldMk cId="3210760856" sldId="327"/>
        </pc:sldMkLst>
        <pc:spChg chg="mod">
          <ac:chgData name="Li Lixiang" userId="6104bbfcb56aea79" providerId="LiveId" clId="{F174B022-5B7F-4BF5-AAE0-22EF4B818302}" dt="2021-11-16T10:33:12.862" v="3685" actId="20577"/>
          <ac:spMkLst>
            <pc:docMk/>
            <pc:sldMk cId="3210760856" sldId="327"/>
            <ac:spMk id="2" creationId="{D5821041-814F-4CE6-B1AF-A99B3169A5E7}"/>
          </ac:spMkLst>
        </pc:spChg>
        <pc:spChg chg="mod">
          <ac:chgData name="Li Lixiang" userId="6104bbfcb56aea79" providerId="LiveId" clId="{F174B022-5B7F-4BF5-AAE0-22EF4B818302}" dt="2021-11-16T10:33:04.586" v="3652" actId="20577"/>
          <ac:spMkLst>
            <pc:docMk/>
            <pc:sldMk cId="3210760856" sldId="327"/>
            <ac:spMk id="3" creationId="{A1553141-DF20-4DE2-9E97-79F3D9AB6EAF}"/>
          </ac:spMkLst>
        </pc:spChg>
        <pc:picChg chg="add mod">
          <ac:chgData name="Li Lixiang" userId="6104bbfcb56aea79" providerId="LiveId" clId="{F174B022-5B7F-4BF5-AAE0-22EF4B818302}" dt="2021-11-16T10:33:16.563" v="3686" actId="1076"/>
          <ac:picMkLst>
            <pc:docMk/>
            <pc:sldMk cId="3210760856" sldId="327"/>
            <ac:picMk id="5" creationId="{0FEB3895-6376-4CE2-8C04-98CB231328E9}"/>
          </ac:picMkLst>
        </pc:picChg>
      </pc:sldChg>
      <pc:sldChg chg="addSp delSp modSp new mod">
        <pc:chgData name="Li Lixiang" userId="6104bbfcb56aea79" providerId="LiveId" clId="{F174B022-5B7F-4BF5-AAE0-22EF4B818302}" dt="2021-11-16T10:34:10.864" v="3739" actId="1076"/>
        <pc:sldMkLst>
          <pc:docMk/>
          <pc:sldMk cId="2645431693" sldId="328"/>
        </pc:sldMkLst>
        <pc:spChg chg="mod">
          <ac:chgData name="Li Lixiang" userId="6104bbfcb56aea79" providerId="LiveId" clId="{F174B022-5B7F-4BF5-AAE0-22EF4B818302}" dt="2021-11-16T10:33:35.982" v="3736" actId="20577"/>
          <ac:spMkLst>
            <pc:docMk/>
            <pc:sldMk cId="2645431693" sldId="328"/>
            <ac:spMk id="2" creationId="{EC16E074-6294-498B-A299-41D2904F8BF3}"/>
          </ac:spMkLst>
        </pc:spChg>
        <pc:spChg chg="del">
          <ac:chgData name="Li Lixiang" userId="6104bbfcb56aea79" providerId="LiveId" clId="{F174B022-5B7F-4BF5-AAE0-22EF4B818302}" dt="2021-11-16T10:33:38.810" v="3737" actId="478"/>
          <ac:spMkLst>
            <pc:docMk/>
            <pc:sldMk cId="2645431693" sldId="328"/>
            <ac:spMk id="3" creationId="{6316B2BE-8498-48D8-822E-128DC75A4BF3}"/>
          </ac:spMkLst>
        </pc:spChg>
        <pc:picChg chg="add mod">
          <ac:chgData name="Li Lixiang" userId="6104bbfcb56aea79" providerId="LiveId" clId="{F174B022-5B7F-4BF5-AAE0-22EF4B818302}" dt="2021-11-16T10:34:10.864" v="3739" actId="1076"/>
          <ac:picMkLst>
            <pc:docMk/>
            <pc:sldMk cId="2645431693" sldId="328"/>
            <ac:picMk id="5" creationId="{0B43215A-C036-4456-A9A0-2559BE603AAA}"/>
          </ac:picMkLst>
        </pc:picChg>
      </pc:sldChg>
      <pc:sldChg chg="modSp add mod ord">
        <pc:chgData name="Li Lixiang" userId="6104bbfcb56aea79" providerId="LiveId" clId="{F174B022-5B7F-4BF5-AAE0-22EF4B818302}" dt="2021-11-16T10:36:45.096" v="3996" actId="20577"/>
        <pc:sldMkLst>
          <pc:docMk/>
          <pc:sldMk cId="3035321292" sldId="329"/>
        </pc:sldMkLst>
        <pc:spChg chg="mod">
          <ac:chgData name="Li Lixiang" userId="6104bbfcb56aea79" providerId="LiveId" clId="{F174B022-5B7F-4BF5-AAE0-22EF4B818302}" dt="2021-11-16T10:35:46.669" v="3771" actId="20577"/>
          <ac:spMkLst>
            <pc:docMk/>
            <pc:sldMk cId="3035321292" sldId="329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6T10:36:45.096" v="3996" actId="20577"/>
          <ac:spMkLst>
            <pc:docMk/>
            <pc:sldMk cId="3035321292" sldId="329"/>
            <ac:spMk id="3" creationId="{65C7CE3D-10B2-40F5-83C1-B3E8B843D0D2}"/>
          </ac:spMkLst>
        </pc:sp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Python Web </a:t>
            </a:r>
            <a:r>
              <a:rPr lang="en-US" sz="7200" dirty="0" err="1"/>
              <a:t>apI</a:t>
            </a:r>
            <a:r>
              <a:rPr lang="en-US" sz="7200" dirty="0"/>
              <a:t> - Restful</a:t>
            </a:r>
            <a:endParaRPr lang="en-MY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Django REST framework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0989-3433-48A1-9439-ACD2093A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44935"/>
            <a:ext cx="10058400" cy="1609344"/>
          </a:xfrm>
        </p:spPr>
        <p:txBody>
          <a:bodyPr/>
          <a:lstStyle/>
          <a:p>
            <a:r>
              <a:rPr lang="en-US" dirty="0"/>
              <a:t>Code for user model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61EEE-73AF-4E1C-9BC6-936B6A1F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996679"/>
            <a:ext cx="4401164" cy="442021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C3E03E-DD5D-49A9-8395-F1DEA9FAC039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user/models.py</a:t>
            </a:r>
          </a:p>
        </p:txBody>
      </p:sp>
    </p:spTree>
    <p:extLst>
      <p:ext uri="{BB962C8B-B14F-4D97-AF65-F5344CB8AC3E}">
        <p14:creationId xmlns:p14="http://schemas.microsoft.com/office/powerpoint/2010/main" val="282738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EF30-CDF7-4D40-BBC3-A016F158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44490" cy="1609344"/>
          </a:xfrm>
        </p:spPr>
        <p:txBody>
          <a:bodyPr>
            <a:normAutofit/>
          </a:bodyPr>
          <a:lstStyle/>
          <a:p>
            <a:r>
              <a:rPr lang="en-US" dirty="0"/>
              <a:t>Code for model manager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CAA47-A6C2-4C8B-89F0-6B88A273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28" y="2093976"/>
            <a:ext cx="6830378" cy="414395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8553F-D40B-47A8-8745-CE1576DDC5A7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user/models.py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038059-8D85-4F07-BD3C-CA78A704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0" y="2181224"/>
            <a:ext cx="2598938" cy="3863975"/>
          </a:xfrm>
        </p:spPr>
        <p:txBody>
          <a:bodyPr>
            <a:normAutofit/>
          </a:bodyPr>
          <a:lstStyle/>
          <a:p>
            <a:r>
              <a:rPr lang="en-US" dirty="0"/>
              <a:t>Special notice on when saving to DB: the password field must use </a:t>
            </a:r>
            <a:r>
              <a:rPr lang="en-US" b="1" dirty="0" err="1">
                <a:solidFill>
                  <a:srgbClr val="C00000"/>
                </a:solidFill>
              </a:rPr>
              <a:t>set_password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function. Cannot directly save the string value.</a:t>
            </a:r>
          </a:p>
        </p:txBody>
      </p:sp>
    </p:spTree>
    <p:extLst>
      <p:ext uri="{BB962C8B-B14F-4D97-AF65-F5344CB8AC3E}">
        <p14:creationId xmlns:p14="http://schemas.microsoft.com/office/powerpoint/2010/main" val="422290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551-05AE-4482-9BFF-249623B2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model manager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B293B-382A-48FD-B51F-5461B278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79" y="2220976"/>
            <a:ext cx="7106642" cy="31246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1C3FA-5CD9-4255-A14F-EE24C6304F96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user/models.py</a:t>
            </a:r>
          </a:p>
        </p:txBody>
      </p:sp>
    </p:spTree>
    <p:extLst>
      <p:ext uri="{BB962C8B-B14F-4D97-AF65-F5344CB8AC3E}">
        <p14:creationId xmlns:p14="http://schemas.microsoft.com/office/powerpoint/2010/main" val="78432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551-05AE-4482-9BFF-249623B2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model manager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EE43E-2E3C-401D-95D4-29529E42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42" y="2239692"/>
            <a:ext cx="6916115" cy="38772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A2C23D-FA83-4D27-9733-5A492F6D1547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user/models.py</a:t>
            </a:r>
          </a:p>
        </p:txBody>
      </p:sp>
    </p:spTree>
    <p:extLst>
      <p:ext uri="{BB962C8B-B14F-4D97-AF65-F5344CB8AC3E}">
        <p14:creationId xmlns:p14="http://schemas.microsoft.com/office/powerpoint/2010/main" val="412319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form and register to admin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95CFA-62C3-4E78-9773-A55F014058FA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user/admin.py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FF5E8-2B28-4E45-9C87-D038EBA2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28" y="2093976"/>
            <a:ext cx="661127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6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form and register to admin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95CFA-62C3-4E78-9773-A55F014058FA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user/admin.py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3F18C-7337-4E57-A95B-CB2963C0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73" y="2170176"/>
            <a:ext cx="7544853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form and register to admin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95CFA-62C3-4E78-9773-A55F014058FA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user/admin.py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44F04-28E7-47DB-BA38-A7BF05FC7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22" y="2252498"/>
            <a:ext cx="595395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form and register to admin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95CFA-62C3-4E78-9773-A55F014058FA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user/admin.py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5B05A-7EC5-4808-AB1C-7ED4F9B9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01" y="2367026"/>
            <a:ext cx="5534797" cy="18100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CD6C35-1B13-4CE7-A946-7DDA3F4F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328" y="4877308"/>
            <a:ext cx="9077072" cy="1167892"/>
          </a:xfrm>
        </p:spPr>
        <p:txBody>
          <a:bodyPr>
            <a:normAutofit/>
          </a:bodyPr>
          <a:lstStyle/>
          <a:p>
            <a:r>
              <a:rPr lang="en-US" dirty="0"/>
              <a:t>Special notice on save method: the password field must use </a:t>
            </a:r>
            <a:r>
              <a:rPr lang="en-US" b="1" dirty="0" err="1">
                <a:solidFill>
                  <a:srgbClr val="C00000"/>
                </a:solidFill>
              </a:rPr>
              <a:t>set_password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function. Cannot directly save the string value.</a:t>
            </a:r>
          </a:p>
        </p:txBody>
      </p:sp>
    </p:spTree>
    <p:extLst>
      <p:ext uri="{BB962C8B-B14F-4D97-AF65-F5344CB8AC3E}">
        <p14:creationId xmlns:p14="http://schemas.microsoft.com/office/powerpoint/2010/main" val="74951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form and register to admin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C95CFA-62C3-4E78-9773-A55F014058FA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user/admin.py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C7E62A-355E-46F2-B37A-F80D6B69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26" y="2093976"/>
            <a:ext cx="750674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48" y="332232"/>
            <a:ext cx="3654552" cy="1609344"/>
          </a:xfrm>
        </p:spPr>
        <p:txBody>
          <a:bodyPr/>
          <a:lstStyle/>
          <a:p>
            <a:r>
              <a:rPr lang="en-US" dirty="0"/>
              <a:t>register to admin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820CC-9050-4B0E-A5FA-02937DCC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34" y="70969"/>
            <a:ext cx="7573432" cy="67160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60764-D1DB-4F25-8490-F9F313E46477}"/>
              </a:ext>
            </a:extLst>
          </p:cNvPr>
          <p:cNvSpPr txBox="1">
            <a:spLocks/>
          </p:cNvSpPr>
          <p:nvPr/>
        </p:nvSpPr>
        <p:spPr>
          <a:xfrm>
            <a:off x="1033716" y="1941576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user/admin.py</a:t>
            </a:r>
          </a:p>
        </p:txBody>
      </p:sp>
    </p:spTree>
    <p:extLst>
      <p:ext uri="{BB962C8B-B14F-4D97-AF65-F5344CB8AC3E}">
        <p14:creationId xmlns:p14="http://schemas.microsoft.com/office/powerpoint/2010/main" val="144471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webapp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B76A-B402-46FA-BD58-10785EC6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9"/>
            <a:ext cx="9760909" cy="1269824"/>
          </a:xfrm>
        </p:spPr>
        <p:txBody>
          <a:bodyPr>
            <a:normAutofit/>
          </a:bodyPr>
          <a:lstStyle/>
          <a:p>
            <a:r>
              <a:rPr lang="en-US" dirty="0"/>
              <a:t>Normal webapp / website, is a combination of how to organize data and how to present (chart, table, picture and text)</a:t>
            </a:r>
            <a:r>
              <a:rPr lang="en-MY" dirty="0"/>
              <a:t>.</a:t>
            </a:r>
          </a:p>
          <a:p>
            <a:pPr lvl="1"/>
            <a:r>
              <a:rPr lang="en-MY" dirty="0"/>
              <a:t>Browser mainly receive HTML / CSS, or little bit JS for interaction</a:t>
            </a:r>
          </a:p>
          <a:p>
            <a:pPr lvl="1"/>
            <a:r>
              <a:rPr lang="en-MY" dirty="0"/>
              <a:t>Main logic was done at backend, backend send HTML to browser</a:t>
            </a:r>
          </a:p>
        </p:txBody>
      </p:sp>
      <p:pic>
        <p:nvPicPr>
          <p:cNvPr id="1028" name="Picture 4" descr="Application Server Icon #220867 - Free Icons Library">
            <a:extLst>
              <a:ext uri="{FF2B5EF4-FFF2-40B4-BE49-F238E27FC236}">
                <a16:creationId xmlns:a16="http://schemas.microsoft.com/office/drawing/2014/main" id="{58431127-601D-4A3D-8A99-294CBA4E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9" y="3905250"/>
            <a:ext cx="1015251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877C1B60-107B-4136-BF1A-A985EFC8F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03" y="4059115"/>
            <a:ext cx="902419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7908B7-A4C7-4FDD-B3DA-DC0924FB88DF}"/>
              </a:ext>
            </a:extLst>
          </p:cNvPr>
          <p:cNvCxnSpPr>
            <a:cxnSpLocks/>
          </p:cNvCxnSpPr>
          <p:nvPr/>
        </p:nvCxnSpPr>
        <p:spPr>
          <a:xfrm>
            <a:off x="4991100" y="4524375"/>
            <a:ext cx="127635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2AA3CC-1CD3-413F-9556-DB26E46FC327}"/>
              </a:ext>
            </a:extLst>
          </p:cNvPr>
          <p:cNvSpPr txBox="1"/>
          <p:nvPr/>
        </p:nvSpPr>
        <p:spPr>
          <a:xfrm>
            <a:off x="5269260" y="404812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B0AB8D-B8EA-4727-A5B7-727894C81AC2}"/>
              </a:ext>
            </a:extLst>
          </p:cNvPr>
          <p:cNvSpPr/>
          <p:nvPr/>
        </p:nvSpPr>
        <p:spPr>
          <a:xfrm>
            <a:off x="6334125" y="3686175"/>
            <a:ext cx="2905125" cy="18002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0367C-65D0-4F3E-AB89-8F9EDE66EC1B}"/>
              </a:ext>
            </a:extLst>
          </p:cNvPr>
          <p:cNvSpPr txBox="1"/>
          <p:nvPr/>
        </p:nvSpPr>
        <p:spPr>
          <a:xfrm>
            <a:off x="7547815" y="3677212"/>
            <a:ext cx="156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</a:t>
            </a:r>
            <a:endParaRPr lang="en-MY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AA6545-C16C-4E74-BBBD-5AE2C4603F83}"/>
              </a:ext>
            </a:extLst>
          </p:cNvPr>
          <p:cNvSpPr/>
          <p:nvPr/>
        </p:nvSpPr>
        <p:spPr>
          <a:xfrm>
            <a:off x="1914525" y="3705224"/>
            <a:ext cx="3043238" cy="1800225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27C54-D28E-457A-BD30-DC030921EB8D}"/>
              </a:ext>
            </a:extLst>
          </p:cNvPr>
          <p:cNvSpPr txBox="1"/>
          <p:nvPr/>
        </p:nvSpPr>
        <p:spPr>
          <a:xfrm>
            <a:off x="2163407" y="3704451"/>
            <a:ext cx="140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Browsing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D6C7A-A4FA-4C9F-B559-00ED66D40021}"/>
              </a:ext>
            </a:extLst>
          </p:cNvPr>
          <p:cNvSpPr txBox="1"/>
          <p:nvPr/>
        </p:nvSpPr>
        <p:spPr>
          <a:xfrm>
            <a:off x="7612904" y="4381501"/>
            <a:ext cx="162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server,</a:t>
            </a:r>
          </a:p>
          <a:p>
            <a:r>
              <a:rPr lang="en-US" sz="1400" dirty="0"/>
              <a:t>Django framework, </a:t>
            </a:r>
          </a:p>
          <a:p>
            <a:r>
              <a:rPr lang="en-US" sz="1400" dirty="0"/>
              <a:t>database</a:t>
            </a:r>
            <a:endParaRPr lang="en-MY" sz="1400" dirty="0"/>
          </a:p>
        </p:txBody>
      </p:sp>
      <p:pic>
        <p:nvPicPr>
          <p:cNvPr id="1026" name="Picture 2" descr="Computer, internet, online, surfing an internet, website icon - Download on  Iconfinder">
            <a:extLst>
              <a:ext uri="{FF2B5EF4-FFF2-40B4-BE49-F238E27FC236}">
                <a16:creationId xmlns:a16="http://schemas.microsoft.com/office/drawing/2014/main" id="{D2F98AAD-BF0F-4C92-8C8D-4CCCFEF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76" y="3989821"/>
            <a:ext cx="1069107" cy="106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7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61E-6B36-48A4-912E-355141BD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2232"/>
            <a:ext cx="5372100" cy="1609344"/>
          </a:xfrm>
        </p:spPr>
        <p:txBody>
          <a:bodyPr/>
          <a:lstStyle/>
          <a:p>
            <a:r>
              <a:rPr lang="en-US" dirty="0"/>
              <a:t>register to admin</a:t>
            </a:r>
            <a:endParaRPr lang="en-MY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60764-D1DB-4F25-8490-F9F313E46477}"/>
              </a:ext>
            </a:extLst>
          </p:cNvPr>
          <p:cNvSpPr txBox="1">
            <a:spLocks/>
          </p:cNvSpPr>
          <p:nvPr/>
        </p:nvSpPr>
        <p:spPr>
          <a:xfrm>
            <a:off x="1033716" y="1941576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user/admin.py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C2A473-D835-4073-A4FA-7E609967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" y="2668333"/>
            <a:ext cx="409632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1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842E-01BE-4A32-98C4-10690CAA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Setting.py to set use of new model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19717-27AA-4176-B710-1EE71171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2" y="2671716"/>
            <a:ext cx="3305636" cy="657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2571C-A9B5-4300-98D9-1E357D43A966}"/>
              </a:ext>
            </a:extLst>
          </p:cNvPr>
          <p:cNvSpPr txBox="1"/>
          <p:nvPr/>
        </p:nvSpPr>
        <p:spPr>
          <a:xfrm>
            <a:off x="1295400" y="2013514"/>
            <a:ext cx="60960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/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en-US" dirty="0"/>
              <a:t>Set to use the new model in settings.py 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6DE8B1-4227-4C34-BA72-3BA1E24D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3710177"/>
            <a:ext cx="7267575" cy="2642617"/>
          </a:xfrm>
        </p:spPr>
        <p:txBody>
          <a:bodyPr>
            <a:normAutofit/>
          </a:bodyPr>
          <a:lstStyle/>
          <a:p>
            <a:r>
              <a:rPr lang="en-US" dirty="0"/>
              <a:t>Add the user app to settings.py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33A49C-744E-4B4D-8936-61391D691077}"/>
              </a:ext>
            </a:extLst>
          </p:cNvPr>
          <p:cNvSpPr txBox="1">
            <a:spLocks/>
          </p:cNvSpPr>
          <p:nvPr/>
        </p:nvSpPr>
        <p:spPr>
          <a:xfrm>
            <a:off x="5540691" y="3783401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`INSTALLED_APPS`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50F30-C39E-4C13-9AB7-75915452B0CD}"/>
              </a:ext>
            </a:extLst>
          </p:cNvPr>
          <p:cNvSpPr txBox="1"/>
          <p:nvPr/>
        </p:nvSpPr>
        <p:spPr>
          <a:xfrm>
            <a:off x="2864706" y="4545079"/>
            <a:ext cx="40313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……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, # Django default apps</a:t>
            </a: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# added app</a:t>
            </a:r>
            <a:endParaRPr lang="en-MY" b="0" dirty="0">
              <a:solidFill>
                <a:srgbClr val="C9D1D9"/>
              </a:solidFill>
              <a:effectLst/>
              <a:latin typeface="Consolas" panose="020B0609020204030204" pitchFamily="49" charset="0"/>
            </a:endParaRP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MY" b="0" dirty="0">
                <a:solidFill>
                  <a:srgbClr val="C9D1D9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5399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5B98-2FC4-4C97-B122-B430860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user app to settings, and try it with admin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420F-A618-4FB4-8E6E-45B44030A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40508"/>
            <a:ext cx="5673852" cy="2642617"/>
          </a:xfrm>
        </p:spPr>
        <p:txBody>
          <a:bodyPr>
            <a:normAutofit/>
          </a:bodyPr>
          <a:lstStyle/>
          <a:p>
            <a:r>
              <a:rPr lang="en-US" dirty="0"/>
              <a:t>Migrate and create database</a:t>
            </a:r>
          </a:p>
          <a:p>
            <a:endParaRPr lang="en-US" dirty="0"/>
          </a:p>
          <a:p>
            <a:r>
              <a:rPr lang="en-US" dirty="0"/>
              <a:t>Create superuser</a:t>
            </a:r>
          </a:p>
          <a:p>
            <a:r>
              <a:rPr lang="en-US" dirty="0"/>
              <a:t>Use </a:t>
            </a:r>
            <a:r>
              <a:rPr lang="en-US" dirty="0" err="1"/>
              <a:t>django</a:t>
            </a:r>
            <a:r>
              <a:rPr lang="en-US" dirty="0"/>
              <a:t> admin page to check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B980F1-89F2-4EA4-B31C-17792C046F96}"/>
              </a:ext>
            </a:extLst>
          </p:cNvPr>
          <p:cNvSpPr txBox="1">
            <a:spLocks/>
          </p:cNvSpPr>
          <p:nvPr/>
        </p:nvSpPr>
        <p:spPr>
          <a:xfrm>
            <a:off x="5459665" y="2582487"/>
            <a:ext cx="4665410" cy="67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python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makemigrations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python manage.py migrate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47F8FC-DB20-4551-B8FB-FD22AB23A417}"/>
              </a:ext>
            </a:extLst>
          </p:cNvPr>
          <p:cNvSpPr txBox="1">
            <a:spLocks/>
          </p:cNvSpPr>
          <p:nvPr/>
        </p:nvSpPr>
        <p:spPr>
          <a:xfrm>
            <a:off x="5459665" y="3464759"/>
            <a:ext cx="4398709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python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createsuperuser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0301C-07ED-4D55-8080-CBEAA0CE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90" y="4597255"/>
            <a:ext cx="458216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restful </a:t>
            </a:r>
            <a:r>
              <a:rPr lang="en-US" dirty="0" err="1"/>
              <a:t>api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B76A-B402-46FA-BD58-10785EC6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902334"/>
            <a:ext cx="9760909" cy="545533"/>
          </a:xfrm>
        </p:spPr>
        <p:txBody>
          <a:bodyPr>
            <a:normAutofit/>
          </a:bodyPr>
          <a:lstStyle/>
          <a:p>
            <a:r>
              <a:rPr lang="en-MY" dirty="0"/>
              <a:t>Decouple the data and presentation</a:t>
            </a:r>
          </a:p>
        </p:txBody>
      </p:sp>
      <p:pic>
        <p:nvPicPr>
          <p:cNvPr id="1028" name="Picture 4" descr="Application Server Icon #220867 - Free Icons Library">
            <a:extLst>
              <a:ext uri="{FF2B5EF4-FFF2-40B4-BE49-F238E27FC236}">
                <a16:creationId xmlns:a16="http://schemas.microsoft.com/office/drawing/2014/main" id="{58431127-601D-4A3D-8A99-294CBA4E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487800"/>
            <a:ext cx="1015251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7908B7-A4C7-4FDD-B3DA-DC0924FB88DF}"/>
              </a:ext>
            </a:extLst>
          </p:cNvPr>
          <p:cNvCxnSpPr>
            <a:cxnSpLocks/>
          </p:cNvCxnSpPr>
          <p:nvPr/>
        </p:nvCxnSpPr>
        <p:spPr>
          <a:xfrm>
            <a:off x="4752974" y="5106925"/>
            <a:ext cx="1276350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2AA3CC-1CD3-413F-9556-DB26E46FC327}"/>
              </a:ext>
            </a:extLst>
          </p:cNvPr>
          <p:cNvSpPr txBox="1"/>
          <p:nvPr/>
        </p:nvSpPr>
        <p:spPr>
          <a:xfrm>
            <a:off x="4682860" y="4064066"/>
            <a:ext cx="141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(mostly .</a:t>
            </a:r>
            <a:r>
              <a:rPr lang="en-US" dirty="0" err="1"/>
              <a:t>js</a:t>
            </a:r>
            <a:r>
              <a:rPr lang="en-US" dirty="0"/>
              <a:t> static files)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B0AB8D-B8EA-4727-A5B7-727894C81AC2}"/>
              </a:ext>
            </a:extLst>
          </p:cNvPr>
          <p:cNvSpPr/>
          <p:nvPr/>
        </p:nvSpPr>
        <p:spPr>
          <a:xfrm>
            <a:off x="6096000" y="4268725"/>
            <a:ext cx="3102484" cy="180022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0367C-65D0-4F3E-AB89-8F9EDE66EC1B}"/>
              </a:ext>
            </a:extLst>
          </p:cNvPr>
          <p:cNvSpPr txBox="1"/>
          <p:nvPr/>
        </p:nvSpPr>
        <p:spPr>
          <a:xfrm>
            <a:off x="7309689" y="4259762"/>
            <a:ext cx="230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Server, </a:t>
            </a:r>
          </a:p>
          <a:p>
            <a:r>
              <a:rPr lang="en-US" dirty="0"/>
              <a:t>SPA server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D6C7A-A4FA-4C9F-B559-00ED66D40021}"/>
              </a:ext>
            </a:extLst>
          </p:cNvPr>
          <p:cNvSpPr txBox="1"/>
          <p:nvPr/>
        </p:nvSpPr>
        <p:spPr>
          <a:xfrm>
            <a:off x="7374778" y="4964051"/>
            <a:ext cx="1626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server,</a:t>
            </a:r>
          </a:p>
          <a:p>
            <a:r>
              <a:rPr lang="en-US" sz="1400" dirty="0"/>
              <a:t>Django rest framework, </a:t>
            </a:r>
          </a:p>
          <a:p>
            <a:r>
              <a:rPr lang="en-US" sz="1400" dirty="0"/>
              <a:t>database</a:t>
            </a:r>
            <a:endParaRPr lang="en-MY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1B8EC9-5562-48EC-A0B3-747D1B4B1B91}"/>
              </a:ext>
            </a:extLst>
          </p:cNvPr>
          <p:cNvSpPr txBox="1">
            <a:spLocks/>
          </p:cNvSpPr>
          <p:nvPr/>
        </p:nvSpPr>
        <p:spPr>
          <a:xfrm>
            <a:off x="1069845" y="2533930"/>
            <a:ext cx="9398129" cy="122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typical production deployment:</a:t>
            </a:r>
          </a:p>
          <a:p>
            <a:pPr lvl="1"/>
            <a:r>
              <a:rPr lang="en-US" dirty="0"/>
              <a:t>Single Page Application, JS router</a:t>
            </a:r>
          </a:p>
          <a:p>
            <a:pPr lvl="1"/>
            <a:r>
              <a:rPr lang="en-US" dirty="0"/>
              <a:t>JS to retrieve data and compose DOM and mount to web page to render to user</a:t>
            </a:r>
          </a:p>
        </p:txBody>
      </p:sp>
      <p:pic>
        <p:nvPicPr>
          <p:cNvPr id="19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EC7749E3-69C4-46DD-BFAB-E3C55B3B5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3" y="4615462"/>
            <a:ext cx="902419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955265-0C9A-439D-8F34-BC42AF5A170A}"/>
              </a:ext>
            </a:extLst>
          </p:cNvPr>
          <p:cNvSpPr/>
          <p:nvPr/>
        </p:nvSpPr>
        <p:spPr>
          <a:xfrm>
            <a:off x="1847379" y="4261571"/>
            <a:ext cx="2789313" cy="1800225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6EFB3A-4B3E-499C-8F19-47399A1514BD}"/>
              </a:ext>
            </a:extLst>
          </p:cNvPr>
          <p:cNvSpPr txBox="1"/>
          <p:nvPr/>
        </p:nvSpPr>
        <p:spPr>
          <a:xfrm>
            <a:off x="2024699" y="4341065"/>
            <a:ext cx="218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JS</a:t>
            </a:r>
            <a:endParaRPr lang="en-M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07BB9-5037-4A1B-8134-026E9FE8312E}"/>
              </a:ext>
            </a:extLst>
          </p:cNvPr>
          <p:cNvSpPr txBox="1"/>
          <p:nvPr/>
        </p:nvSpPr>
        <p:spPr>
          <a:xfrm>
            <a:off x="2537446" y="5659932"/>
            <a:ext cx="162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React, Vue.js, etc.</a:t>
            </a:r>
            <a:endParaRPr lang="en-MY" sz="1400" dirty="0"/>
          </a:p>
        </p:txBody>
      </p:sp>
      <p:pic>
        <p:nvPicPr>
          <p:cNvPr id="28" name="Picture 2" descr="Computer, internet, online, surfing an internet, website icon - Download on  Iconfinder">
            <a:extLst>
              <a:ext uri="{FF2B5EF4-FFF2-40B4-BE49-F238E27FC236}">
                <a16:creationId xmlns:a16="http://schemas.microsoft.com/office/drawing/2014/main" id="{1F200CE1-5677-4337-9F68-E4D0BB4B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82" y="4734293"/>
            <a:ext cx="823878" cy="8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D198CA-FF40-4D45-9D0E-DE8B918A9250}"/>
              </a:ext>
            </a:extLst>
          </p:cNvPr>
          <p:cNvSpPr txBox="1"/>
          <p:nvPr/>
        </p:nvSpPr>
        <p:spPr>
          <a:xfrm>
            <a:off x="5099599" y="5283157"/>
            <a:ext cx="65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742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detail of API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0B8920-26D6-4BD0-B439-BC9C9C73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9760909" cy="3422142"/>
          </a:xfrm>
        </p:spPr>
        <p:txBody>
          <a:bodyPr>
            <a:normAutofit/>
          </a:bodyPr>
          <a:lstStyle/>
          <a:p>
            <a:r>
              <a:rPr lang="en-MY" dirty="0"/>
              <a:t>REST: </a:t>
            </a:r>
            <a:r>
              <a:rPr lang="en-MY" dirty="0" err="1">
                <a:solidFill>
                  <a:srgbClr val="0070C0"/>
                </a:solidFill>
              </a:rPr>
              <a:t>REpresentational</a:t>
            </a:r>
            <a:r>
              <a:rPr lang="en-MY" dirty="0">
                <a:solidFill>
                  <a:srgbClr val="0070C0"/>
                </a:solidFill>
              </a:rPr>
              <a:t> State Transfer</a:t>
            </a:r>
            <a:r>
              <a:rPr lang="en-MY" dirty="0"/>
              <a:t>,  building API on top of WEB (HTTP).</a:t>
            </a:r>
          </a:p>
          <a:p>
            <a:pPr lvl="1"/>
            <a:r>
              <a:rPr lang="en-MY" dirty="0"/>
              <a:t>Stateless (like HTTP)</a:t>
            </a:r>
          </a:p>
          <a:p>
            <a:pPr lvl="1"/>
            <a:r>
              <a:rPr lang="en-MY" dirty="0"/>
              <a:t>Common HTTP verbs (GET, POST, PUT, DELETE, etc)</a:t>
            </a:r>
          </a:p>
          <a:p>
            <a:pPr lvl="1"/>
            <a:r>
              <a:rPr lang="en-MY" dirty="0"/>
              <a:t>Return data in JSON or XML</a:t>
            </a:r>
          </a:p>
          <a:p>
            <a:r>
              <a:rPr lang="en-US" dirty="0"/>
              <a:t>Data server has a set of URL, and they are called </a:t>
            </a:r>
            <a:r>
              <a:rPr lang="en-US" dirty="0">
                <a:solidFill>
                  <a:srgbClr val="FF0000"/>
                </a:solidFill>
              </a:rPr>
              <a:t>Endpoints</a:t>
            </a:r>
            <a:r>
              <a:rPr lang="en-MY" dirty="0"/>
              <a:t>.</a:t>
            </a:r>
          </a:p>
          <a:p>
            <a:r>
              <a:rPr lang="en-MY" dirty="0"/>
              <a:t>A request to those endpoints will return a response of data, normally in </a:t>
            </a:r>
            <a:r>
              <a:rPr lang="en-MY" dirty="0">
                <a:solidFill>
                  <a:srgbClr val="FF0000"/>
                </a:solidFill>
              </a:rPr>
              <a:t>JSON</a:t>
            </a:r>
            <a:r>
              <a:rPr lang="en-MY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399427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EF3B-E53C-48B5-85C9-E343C025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needed when develop API with Python and </a:t>
            </a:r>
            <a:r>
              <a:rPr lang="en-US" dirty="0" err="1"/>
              <a:t>django</a:t>
            </a:r>
            <a:endParaRPr lang="en-MY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A1565F4-65AF-4C74-91A2-5D09214A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45233"/>
            <a:ext cx="10058400" cy="1609345"/>
          </a:xfrm>
        </p:spPr>
        <p:txBody>
          <a:bodyPr/>
          <a:lstStyle/>
          <a:p>
            <a:r>
              <a:rPr lang="en-US" dirty="0"/>
              <a:t>Python, with virtual environment.</a:t>
            </a:r>
          </a:p>
          <a:p>
            <a:r>
              <a:rPr lang="en-US" dirty="0"/>
              <a:t>Django</a:t>
            </a:r>
          </a:p>
          <a:p>
            <a:r>
              <a:rPr lang="en-US" dirty="0" err="1"/>
              <a:t>Djang</a:t>
            </a:r>
            <a:r>
              <a:rPr lang="en-US" dirty="0"/>
              <a:t> REST framework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494B0F-099C-4DAE-A7E8-B0FBB2CA50E0}"/>
              </a:ext>
            </a:extLst>
          </p:cNvPr>
          <p:cNvSpPr txBox="1">
            <a:spLocks/>
          </p:cNvSpPr>
          <p:nvPr/>
        </p:nvSpPr>
        <p:spPr>
          <a:xfrm>
            <a:off x="3318509" y="4005835"/>
            <a:ext cx="7280681" cy="115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–-python C:\Python310\python.exe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djangorestframework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9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/>
          <a:lstStyle/>
          <a:p>
            <a:r>
              <a:rPr lang="en-US" dirty="0"/>
              <a:t>Start a Django project same like for a normal webapp:</a:t>
            </a:r>
            <a:endParaRPr lang="en-MY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943834-5190-4644-9464-B4B7872ACB31}"/>
              </a:ext>
            </a:extLst>
          </p:cNvPr>
          <p:cNvSpPr txBox="1">
            <a:spLocks/>
          </p:cNvSpPr>
          <p:nvPr/>
        </p:nvSpPr>
        <p:spPr>
          <a:xfrm>
            <a:off x="3042284" y="2653284"/>
            <a:ext cx="7280681" cy="26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mkdir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proj_folder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cd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proj_folder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–-python C:\Python310\python.exe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install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djangorestframework</a:t>
            </a:r>
            <a:endParaRPr lang="en-US" sz="1400" dirty="0">
              <a:latin typeface="Cascadia Mono" pitchFamily="50" charset="0"/>
              <a:cs typeface="Cascadia Mono" pitchFamily="50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django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-admin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startproject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proj_name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EDE371-E8A2-4AF0-9E18-95CA60CFE591}"/>
              </a:ext>
            </a:extLst>
          </p:cNvPr>
          <p:cNvSpPr txBox="1">
            <a:spLocks/>
          </p:cNvSpPr>
          <p:nvPr/>
        </p:nvSpPr>
        <p:spPr>
          <a:xfrm>
            <a:off x="1069848" y="5314950"/>
            <a:ext cx="10058400" cy="1238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If you do not want Django default user model, customize it before your first time run migrate </a:t>
            </a:r>
            <a:r>
              <a:rPr lang="en-US" sz="1500" dirty="0">
                <a:latin typeface="Cascadia Mono" pitchFamily="50" charset="0"/>
                <a:cs typeface="Cascadia Mono" pitchFamily="50" charset="0"/>
              </a:rPr>
              <a:t>`python manage.py migrate</a:t>
            </a:r>
            <a:r>
              <a:rPr lang="en-MY" sz="1500" dirty="0">
                <a:latin typeface="Cascadia Mono" pitchFamily="50" charset="0"/>
                <a:cs typeface="Cascadia Mono" pitchFamily="50" charset="0"/>
              </a:rPr>
              <a:t>`</a:t>
            </a:r>
            <a:endParaRPr lang="en-US" sz="1500" dirty="0">
              <a:latin typeface="Cascadia Mono" pitchFamily="50" charset="0"/>
              <a:cs typeface="Cascadia Mono" pitchFamily="50" charset="0"/>
            </a:endParaRPr>
          </a:p>
          <a:p>
            <a:r>
              <a:rPr lang="en-US" sz="2200" dirty="0"/>
              <a:t>This way can save you lots of time if you want change user model but default user database already created.</a:t>
            </a:r>
            <a:endParaRPr lang="en-US" sz="2200" dirty="0">
              <a:latin typeface="Cascadia Mono" pitchFamily="50" charset="0"/>
              <a:cs typeface="Cascadia Mon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0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E765-D8D4-45A3-B1D3-2466DD9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user model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ABF5-4B93-4344-8134-FEA09A3B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549777" cy="431292"/>
          </a:xfrm>
        </p:spPr>
        <p:txBody>
          <a:bodyPr/>
          <a:lstStyle/>
          <a:p>
            <a:r>
              <a:rPr lang="en-US" dirty="0"/>
              <a:t>Create a new user app: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97D5-A913-43E9-A86D-C35915516B94}"/>
              </a:ext>
            </a:extLst>
          </p:cNvPr>
          <p:cNvSpPr txBox="1">
            <a:spLocks/>
          </p:cNvSpPr>
          <p:nvPr/>
        </p:nvSpPr>
        <p:spPr>
          <a:xfrm>
            <a:off x="1642109" y="2805685"/>
            <a:ext cx="4701541" cy="78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pipenv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shell</a:t>
            </a:r>
          </a:p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PS&gt; python manage.py </a:t>
            </a:r>
            <a:r>
              <a:rPr lang="en-US" sz="1400" dirty="0" err="1">
                <a:latin typeface="Cascadia Mono" pitchFamily="50" charset="0"/>
                <a:cs typeface="Cascadia Mono" pitchFamily="50" charset="0"/>
              </a:rPr>
              <a:t>startapp</a:t>
            </a:r>
            <a:r>
              <a:rPr lang="en-US" sz="1400" dirty="0">
                <a:latin typeface="Cascadia Mono" pitchFamily="50" charset="0"/>
                <a:cs typeface="Cascadia Mono" pitchFamily="50" charset="0"/>
              </a:rPr>
              <a:t> user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BD0B93-5CF6-4687-AEEA-9EE3DF0BF03F}"/>
              </a:ext>
            </a:extLst>
          </p:cNvPr>
          <p:cNvSpPr txBox="1">
            <a:spLocks/>
          </p:cNvSpPr>
          <p:nvPr/>
        </p:nvSpPr>
        <p:spPr>
          <a:xfrm>
            <a:off x="1489328" y="4215385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user/models.py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BE413-9424-46D6-A8DC-2E150309A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/>
          <a:stretch/>
        </p:blipFill>
        <p:spPr>
          <a:xfrm>
            <a:off x="1556384" y="4646677"/>
            <a:ext cx="437801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6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D5AE-E119-48FF-8410-70624DC4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user model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2D5E01-D651-44C9-8910-8B4CEB3D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28" y="2093976"/>
            <a:ext cx="8040222" cy="387721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C9A80D-B631-4151-9A61-291E4E65F5DA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user/models.py</a:t>
            </a:r>
          </a:p>
        </p:txBody>
      </p:sp>
    </p:spTree>
    <p:extLst>
      <p:ext uri="{BB962C8B-B14F-4D97-AF65-F5344CB8AC3E}">
        <p14:creationId xmlns:p14="http://schemas.microsoft.com/office/powerpoint/2010/main" val="13224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9CE0-9E74-46E3-A1E8-0834125F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user model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752F3-C7E0-494C-9795-C6462B77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28" y="1979930"/>
            <a:ext cx="6435472" cy="47499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49DCD1-3496-466D-84A6-9355400D3A3F}"/>
              </a:ext>
            </a:extLst>
          </p:cNvPr>
          <p:cNvSpPr txBox="1">
            <a:spLocks/>
          </p:cNvSpPr>
          <p:nvPr/>
        </p:nvSpPr>
        <p:spPr>
          <a:xfrm>
            <a:off x="1743328" y="1662684"/>
            <a:ext cx="2710816" cy="431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scadia Mono" pitchFamily="50" charset="0"/>
                <a:cs typeface="Cascadia Mono" pitchFamily="50" charset="0"/>
              </a:rPr>
              <a:t># user/models.py</a:t>
            </a:r>
          </a:p>
        </p:txBody>
      </p:sp>
    </p:spTree>
    <p:extLst>
      <p:ext uri="{BB962C8B-B14F-4D97-AF65-F5344CB8AC3E}">
        <p14:creationId xmlns:p14="http://schemas.microsoft.com/office/powerpoint/2010/main" val="1533669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3471</TotalTime>
  <Words>678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Cascadia Mono</vt:lpstr>
      <vt:lpstr>Consolas</vt:lpstr>
      <vt:lpstr>Rockwell</vt:lpstr>
      <vt:lpstr>Rockwell Condensed</vt:lpstr>
      <vt:lpstr>Wingdings</vt:lpstr>
      <vt:lpstr>Wood Type</vt:lpstr>
      <vt:lpstr>Python Web apI - Restful</vt:lpstr>
      <vt:lpstr>Traditional webapp</vt:lpstr>
      <vt:lpstr>What is restful api</vt:lpstr>
      <vt:lpstr>Some more detail of API</vt:lpstr>
      <vt:lpstr>What needed when develop API with Python and django</vt:lpstr>
      <vt:lpstr>How to start</vt:lpstr>
      <vt:lpstr>Customize user model</vt:lpstr>
      <vt:lpstr>Code for user model</vt:lpstr>
      <vt:lpstr>Code for user model</vt:lpstr>
      <vt:lpstr>Code for user model</vt:lpstr>
      <vt:lpstr>Code for model manager</vt:lpstr>
      <vt:lpstr>Code for model manager</vt:lpstr>
      <vt:lpstr>Code for model manager</vt:lpstr>
      <vt:lpstr>Add user form and register to admin</vt:lpstr>
      <vt:lpstr>Add user form and register to admin</vt:lpstr>
      <vt:lpstr>Add user form and register to admin</vt:lpstr>
      <vt:lpstr>Add user form and register to admin</vt:lpstr>
      <vt:lpstr>Add user form and register to admin</vt:lpstr>
      <vt:lpstr>register to admin</vt:lpstr>
      <vt:lpstr>register to admin</vt:lpstr>
      <vt:lpstr>Setting.py to set use of new model</vt:lpstr>
      <vt:lpstr>Add the user app to settings, and try it with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24</cp:revision>
  <dcterms:created xsi:type="dcterms:W3CDTF">2021-08-28T02:34:04Z</dcterms:created>
  <dcterms:modified xsi:type="dcterms:W3CDTF">2022-03-17T07:58:58Z</dcterms:modified>
</cp:coreProperties>
</file>