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323" r:id="rId3"/>
    <p:sldId id="342" r:id="rId4"/>
    <p:sldId id="336" r:id="rId5"/>
    <p:sldId id="314" r:id="rId6"/>
    <p:sldId id="317" r:id="rId7"/>
    <p:sldId id="337" r:id="rId8"/>
    <p:sldId id="338" r:id="rId9"/>
    <p:sldId id="339" r:id="rId10"/>
    <p:sldId id="340" r:id="rId11"/>
    <p:sldId id="341" r:id="rId12"/>
    <p:sldId id="343" r:id="rId13"/>
    <p:sldId id="344" r:id="rId14"/>
    <p:sldId id="34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EB545B-DE54-41C1-9C70-E15B0A91F9E1}" v="7" dt="2022-01-15T04:42:46.3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836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 Lixiang" userId="6104bbfcb56aea79" providerId="LiveId" clId="{F174B022-5B7F-4BF5-AAE0-22EF4B818302}"/>
    <pc:docChg chg="undo custSel addSld delSld modSld sldOrd">
      <pc:chgData name="Li Lixiang" userId="6104bbfcb56aea79" providerId="LiveId" clId="{F174B022-5B7F-4BF5-AAE0-22EF4B818302}" dt="2021-12-23T11:02:34.294" v="4006" actId="20577"/>
      <pc:docMkLst>
        <pc:docMk/>
      </pc:docMkLst>
      <pc:sldChg chg="modSp mod">
        <pc:chgData name="Li Lixiang" userId="6104bbfcb56aea79" providerId="LiveId" clId="{F174B022-5B7F-4BF5-AAE0-22EF4B818302}" dt="2021-12-23T11:02:34.294" v="4006" actId="20577"/>
        <pc:sldMkLst>
          <pc:docMk/>
          <pc:sldMk cId="993770899" sldId="256"/>
        </pc:sldMkLst>
        <pc:spChg chg="mod">
          <ac:chgData name="Li Lixiang" userId="6104bbfcb56aea79" providerId="LiveId" clId="{F174B022-5B7F-4BF5-AAE0-22EF4B818302}" dt="2021-12-23T11:02:34.294" v="4006" actId="20577"/>
          <ac:spMkLst>
            <pc:docMk/>
            <pc:sldMk cId="993770899" sldId="256"/>
            <ac:spMk id="3" creationId="{7342AE8A-5299-40EC-B93F-BDBB2838E67C}"/>
          </ac:spMkLst>
        </pc:spChg>
      </pc:sldChg>
      <pc:sldChg chg="modSp mod">
        <pc:chgData name="Li Lixiang" userId="6104bbfcb56aea79" providerId="LiveId" clId="{F174B022-5B7F-4BF5-AAE0-22EF4B818302}" dt="2021-11-09T03:12:06.500" v="3370" actId="1076"/>
        <pc:sldMkLst>
          <pc:docMk/>
          <pc:sldMk cId="3616968247" sldId="309"/>
        </pc:sldMkLst>
        <pc:spChg chg="mod">
          <ac:chgData name="Li Lixiang" userId="6104bbfcb56aea79" providerId="LiveId" clId="{F174B022-5B7F-4BF5-AAE0-22EF4B818302}" dt="2021-09-12T06:50:20.023" v="2559" actId="6549"/>
          <ac:spMkLst>
            <pc:docMk/>
            <pc:sldMk cId="3616968247" sldId="309"/>
            <ac:spMk id="2" creationId="{EF2614DD-D210-414D-AC9D-76C6FE1F95A2}"/>
          </ac:spMkLst>
        </pc:spChg>
        <pc:spChg chg="mod">
          <ac:chgData name="Li Lixiang" userId="6104bbfcb56aea79" providerId="LiveId" clId="{F174B022-5B7F-4BF5-AAE0-22EF4B818302}" dt="2021-11-09T03:11:56.187" v="3369" actId="27636"/>
          <ac:spMkLst>
            <pc:docMk/>
            <pc:sldMk cId="3616968247" sldId="309"/>
            <ac:spMk id="4" creationId="{BA93C888-8601-4F8C-AFE5-B281603157AF}"/>
          </ac:spMkLst>
        </pc:spChg>
        <pc:spChg chg="mod">
          <ac:chgData name="Li Lixiang" userId="6104bbfcb56aea79" providerId="LiveId" clId="{F174B022-5B7F-4BF5-AAE0-22EF4B818302}" dt="2021-11-09T03:12:06.500" v="3370" actId="1076"/>
          <ac:spMkLst>
            <pc:docMk/>
            <pc:sldMk cId="3616968247" sldId="309"/>
            <ac:spMk id="5" creationId="{8701067B-6168-4936-8855-20D516C2BE3E}"/>
          </ac:spMkLst>
        </pc:spChg>
      </pc:sldChg>
      <pc:sldChg chg="addSp delSp modSp mod ord">
        <pc:chgData name="Li Lixiang" userId="6104bbfcb56aea79" providerId="LiveId" clId="{F174B022-5B7F-4BF5-AAE0-22EF4B818302}" dt="2021-10-22T07:29:09.343" v="2895" actId="313"/>
        <pc:sldMkLst>
          <pc:docMk/>
          <pc:sldMk cId="3994271121" sldId="310"/>
        </pc:sldMkLst>
        <pc:spChg chg="mod">
          <ac:chgData name="Li Lixiang" userId="6104bbfcb56aea79" providerId="LiveId" clId="{F174B022-5B7F-4BF5-AAE0-22EF4B818302}" dt="2021-09-12T02:45:57.978" v="1588" actId="20577"/>
          <ac:spMkLst>
            <pc:docMk/>
            <pc:sldMk cId="3994271121" sldId="310"/>
            <ac:spMk id="2" creationId="{56C49F37-2CD3-4803-BB31-7FCB52F487AF}"/>
          </ac:spMkLst>
        </pc:spChg>
        <pc:spChg chg="del mod">
          <ac:chgData name="Li Lixiang" userId="6104bbfcb56aea79" providerId="LiveId" clId="{F174B022-5B7F-4BF5-AAE0-22EF4B818302}" dt="2021-09-12T02:44:17.499" v="1435" actId="478"/>
          <ac:spMkLst>
            <pc:docMk/>
            <pc:sldMk cId="3994271121" sldId="310"/>
            <ac:spMk id="3" creationId="{2E72B76A-B402-46FA-BD58-10785EC636B6}"/>
          </ac:spMkLst>
        </pc:spChg>
        <pc:spChg chg="add del mod">
          <ac:chgData name="Li Lixiang" userId="6104bbfcb56aea79" providerId="LiveId" clId="{F174B022-5B7F-4BF5-AAE0-22EF4B818302}" dt="2021-09-12T02:44:19.635" v="1436" actId="478"/>
          <ac:spMkLst>
            <pc:docMk/>
            <pc:sldMk cId="3994271121" sldId="310"/>
            <ac:spMk id="7" creationId="{BE2E6761-6B67-48E2-ABD6-D279969368AA}"/>
          </ac:spMkLst>
        </pc:spChg>
        <pc:spChg chg="add mod">
          <ac:chgData name="Li Lixiang" userId="6104bbfcb56aea79" providerId="LiveId" clId="{F174B022-5B7F-4BF5-AAE0-22EF4B818302}" dt="2021-10-22T07:29:09.343" v="2895" actId="313"/>
          <ac:spMkLst>
            <pc:docMk/>
            <pc:sldMk cId="3994271121" sldId="310"/>
            <ac:spMk id="8" creationId="{0238CBB7-5473-4D78-BF40-2535C6CB46B0}"/>
          </ac:spMkLst>
        </pc:spChg>
        <pc:picChg chg="add del">
          <ac:chgData name="Li Lixiang" userId="6104bbfcb56aea79" providerId="LiveId" clId="{F174B022-5B7F-4BF5-AAE0-22EF4B818302}" dt="2021-09-12T02:43:49.385" v="1381" actId="22"/>
          <ac:picMkLst>
            <pc:docMk/>
            <pc:sldMk cId="3994271121" sldId="310"/>
            <ac:picMk id="5" creationId="{764C3F34-E90B-4B68-BF85-87128D8163CF}"/>
          </ac:picMkLst>
        </pc:picChg>
      </pc:sldChg>
      <pc:sldChg chg="addSp delSp modSp mod">
        <pc:chgData name="Li Lixiang" userId="6104bbfcb56aea79" providerId="LiveId" clId="{F174B022-5B7F-4BF5-AAE0-22EF4B818302}" dt="2021-09-12T02:35:20.209" v="804" actId="20577"/>
        <pc:sldMkLst>
          <pc:docMk/>
          <pc:sldMk cId="1863198769" sldId="311"/>
        </pc:sldMkLst>
        <pc:spChg chg="mod">
          <ac:chgData name="Li Lixiang" userId="6104bbfcb56aea79" providerId="LiveId" clId="{F174B022-5B7F-4BF5-AAE0-22EF4B818302}" dt="2021-09-12T02:33:29.464" v="646" actId="20577"/>
          <ac:spMkLst>
            <pc:docMk/>
            <pc:sldMk cId="1863198769" sldId="311"/>
            <ac:spMk id="2" creationId="{F021EF3B-E53C-48B5-85C9-E343C025AD38}"/>
          </ac:spMkLst>
        </pc:spChg>
        <pc:spChg chg="del">
          <ac:chgData name="Li Lixiang" userId="6104bbfcb56aea79" providerId="LiveId" clId="{F174B022-5B7F-4BF5-AAE0-22EF4B818302}" dt="2021-09-12T02:34:27.970" v="652" actId="478"/>
          <ac:spMkLst>
            <pc:docMk/>
            <pc:sldMk cId="1863198769" sldId="311"/>
            <ac:spMk id="3" creationId="{141304BE-6BF6-4A85-92C6-F79F868F3080}"/>
          </ac:spMkLst>
        </pc:spChg>
        <pc:spChg chg="del">
          <ac:chgData name="Li Lixiang" userId="6104bbfcb56aea79" providerId="LiveId" clId="{F174B022-5B7F-4BF5-AAE0-22EF4B818302}" dt="2021-09-12T02:33:35.665" v="648" actId="478"/>
          <ac:spMkLst>
            <pc:docMk/>
            <pc:sldMk cId="1863198769" sldId="311"/>
            <ac:spMk id="6" creationId="{E5DA674E-A5B8-4049-ADEB-F153311F0123}"/>
          </ac:spMkLst>
        </pc:spChg>
        <pc:spChg chg="del">
          <ac:chgData name="Li Lixiang" userId="6104bbfcb56aea79" providerId="LiveId" clId="{F174B022-5B7F-4BF5-AAE0-22EF4B818302}" dt="2021-09-12T02:34:35.422" v="654" actId="478"/>
          <ac:spMkLst>
            <pc:docMk/>
            <pc:sldMk cId="1863198769" sldId="311"/>
            <ac:spMk id="7" creationId="{00A0554A-8382-4E84-B6A5-C67034CA0E73}"/>
          </ac:spMkLst>
        </pc:spChg>
        <pc:spChg chg="add mod">
          <ac:chgData name="Li Lixiang" userId="6104bbfcb56aea79" providerId="LiveId" clId="{F174B022-5B7F-4BF5-AAE0-22EF4B818302}" dt="2021-09-12T02:34:56.625" v="715" actId="1037"/>
          <ac:spMkLst>
            <pc:docMk/>
            <pc:sldMk cId="1863198769" sldId="311"/>
            <ac:spMk id="9" creationId="{84788023-7C37-458A-980F-72122FA73D62}"/>
          </ac:spMkLst>
        </pc:spChg>
        <pc:spChg chg="add mod">
          <ac:chgData name="Li Lixiang" userId="6104bbfcb56aea79" providerId="LiveId" clId="{F174B022-5B7F-4BF5-AAE0-22EF4B818302}" dt="2021-09-12T02:35:20.209" v="804" actId="20577"/>
          <ac:spMkLst>
            <pc:docMk/>
            <pc:sldMk cId="1863198769" sldId="311"/>
            <ac:spMk id="11" creationId="{7A1565F4-65AF-4C74-91A2-5D09214AD142}"/>
          </ac:spMkLst>
        </pc:spChg>
        <pc:picChg chg="del">
          <ac:chgData name="Li Lixiang" userId="6104bbfcb56aea79" providerId="LiveId" clId="{F174B022-5B7F-4BF5-AAE0-22EF4B818302}" dt="2021-09-12T02:33:32.229" v="647" actId="478"/>
          <ac:picMkLst>
            <pc:docMk/>
            <pc:sldMk cId="1863198769" sldId="311"/>
            <ac:picMk id="5" creationId="{E9B8DA7C-0123-4C49-BBC9-8CB71EF026DD}"/>
          </ac:picMkLst>
        </pc:picChg>
        <pc:picChg chg="add mod">
          <ac:chgData name="Li Lixiang" userId="6104bbfcb56aea79" providerId="LiveId" clId="{F174B022-5B7F-4BF5-AAE0-22EF4B818302}" dt="2021-09-12T02:34:39.336" v="656" actId="1076"/>
          <ac:picMkLst>
            <pc:docMk/>
            <pc:sldMk cId="1863198769" sldId="311"/>
            <ac:picMk id="8" creationId="{C0135552-F7B3-43B4-B120-9D7918E6AAC7}"/>
          </ac:picMkLst>
        </pc:picChg>
      </pc:sldChg>
      <pc:sldChg chg="addSp delSp modSp mod">
        <pc:chgData name="Li Lixiang" userId="6104bbfcb56aea79" providerId="LiveId" clId="{F174B022-5B7F-4BF5-AAE0-22EF4B818302}" dt="2021-09-12T02:36:15.246" v="863" actId="14100"/>
        <pc:sldMkLst>
          <pc:docMk/>
          <pc:sldMk cId="3125501235" sldId="312"/>
        </pc:sldMkLst>
        <pc:spChg chg="mod">
          <ac:chgData name="Li Lixiang" userId="6104bbfcb56aea79" providerId="LiveId" clId="{F174B022-5B7F-4BF5-AAE0-22EF4B818302}" dt="2021-09-12T02:36:00.595" v="832" actId="20577"/>
          <ac:spMkLst>
            <pc:docMk/>
            <pc:sldMk cId="3125501235" sldId="312"/>
            <ac:spMk id="2" creationId="{7973E765-D8D4-45A3-B1D3-2466DD9901A0}"/>
          </ac:spMkLst>
        </pc:spChg>
        <pc:spChg chg="mod">
          <ac:chgData name="Li Lixiang" userId="6104bbfcb56aea79" providerId="LiveId" clId="{F174B022-5B7F-4BF5-AAE0-22EF4B818302}" dt="2021-09-12T02:36:15.246" v="863" actId="14100"/>
          <ac:spMkLst>
            <pc:docMk/>
            <pc:sldMk cId="3125501235" sldId="312"/>
            <ac:spMk id="3" creationId="{B717ABF5-4B93-4344-8134-FEA09A3B53EA}"/>
          </ac:spMkLst>
        </pc:spChg>
        <pc:spChg chg="del">
          <ac:chgData name="Li Lixiang" userId="6104bbfcb56aea79" providerId="LiveId" clId="{F174B022-5B7F-4BF5-AAE0-22EF4B818302}" dt="2021-09-12T02:35:51.069" v="808" actId="478"/>
          <ac:spMkLst>
            <pc:docMk/>
            <pc:sldMk cId="3125501235" sldId="312"/>
            <ac:spMk id="8" creationId="{BF02A866-DC6D-4DF1-9241-4AB6AB272C29}"/>
          </ac:spMkLst>
        </pc:spChg>
        <pc:picChg chg="del">
          <ac:chgData name="Li Lixiang" userId="6104bbfcb56aea79" providerId="LiveId" clId="{F174B022-5B7F-4BF5-AAE0-22EF4B818302}" dt="2021-09-12T02:35:49.202" v="806" actId="478"/>
          <ac:picMkLst>
            <pc:docMk/>
            <pc:sldMk cId="3125501235" sldId="312"/>
            <ac:picMk id="5" creationId="{EA7B274C-8DFD-49D4-9016-E11B267FDA81}"/>
          </ac:picMkLst>
        </pc:picChg>
        <pc:picChg chg="add mod">
          <ac:chgData name="Li Lixiang" userId="6104bbfcb56aea79" providerId="LiveId" clId="{F174B022-5B7F-4BF5-AAE0-22EF4B818302}" dt="2021-09-12T02:36:03.394" v="833" actId="1076"/>
          <ac:picMkLst>
            <pc:docMk/>
            <pc:sldMk cId="3125501235" sldId="312"/>
            <ac:picMk id="6" creationId="{16CB4048-CBD4-40EB-8B94-DE01F26D4DA2}"/>
          </ac:picMkLst>
        </pc:picChg>
        <pc:picChg chg="del">
          <ac:chgData name="Li Lixiang" userId="6104bbfcb56aea79" providerId="LiveId" clId="{F174B022-5B7F-4BF5-AAE0-22EF4B818302}" dt="2021-09-12T02:35:50.173" v="807" actId="478"/>
          <ac:picMkLst>
            <pc:docMk/>
            <pc:sldMk cId="3125501235" sldId="312"/>
            <ac:picMk id="10" creationId="{4B1AD44D-332F-43B0-BD82-C149E8DAD636}"/>
          </ac:picMkLst>
        </pc:picChg>
      </pc:sldChg>
      <pc:sldChg chg="addSp delSp modSp mod">
        <pc:chgData name="Li Lixiang" userId="6104bbfcb56aea79" providerId="LiveId" clId="{F174B022-5B7F-4BF5-AAE0-22EF4B818302}" dt="2021-09-12T02:38:05.388" v="955" actId="1076"/>
        <pc:sldMkLst>
          <pc:docMk/>
          <pc:sldMk cId="2827388619" sldId="313"/>
        </pc:sldMkLst>
        <pc:spChg chg="mod">
          <ac:chgData name="Li Lixiang" userId="6104bbfcb56aea79" providerId="LiveId" clId="{F174B022-5B7F-4BF5-AAE0-22EF4B818302}" dt="2021-09-12T02:38:05.388" v="955" actId="1076"/>
          <ac:spMkLst>
            <pc:docMk/>
            <pc:sldMk cId="2827388619" sldId="313"/>
            <ac:spMk id="2" creationId="{2C1E0989-3433-48A1-9439-ACD2093AF373}"/>
          </ac:spMkLst>
        </pc:spChg>
        <pc:spChg chg="mod">
          <ac:chgData name="Li Lixiang" userId="6104bbfcb56aea79" providerId="LiveId" clId="{F174B022-5B7F-4BF5-AAE0-22EF4B818302}" dt="2021-09-12T02:38:02.700" v="954" actId="1076"/>
          <ac:spMkLst>
            <pc:docMk/>
            <pc:sldMk cId="2827388619" sldId="313"/>
            <ac:spMk id="3" creationId="{0D31BA4D-869F-4022-82F0-C490CB27556A}"/>
          </ac:spMkLst>
        </pc:spChg>
        <pc:spChg chg="del">
          <ac:chgData name="Li Lixiang" userId="6104bbfcb56aea79" providerId="LiveId" clId="{F174B022-5B7F-4BF5-AAE0-22EF4B818302}" dt="2021-09-12T02:37:37.046" v="950" actId="478"/>
          <ac:spMkLst>
            <pc:docMk/>
            <pc:sldMk cId="2827388619" sldId="313"/>
            <ac:spMk id="10" creationId="{649F5FF8-90E4-48FD-A233-B67FDFA43E11}"/>
          </ac:spMkLst>
        </pc:spChg>
        <pc:spChg chg="del">
          <ac:chgData name="Li Lixiang" userId="6104bbfcb56aea79" providerId="LiveId" clId="{F174B022-5B7F-4BF5-AAE0-22EF4B818302}" dt="2021-09-12T02:37:37.046" v="950" actId="478"/>
          <ac:spMkLst>
            <pc:docMk/>
            <pc:sldMk cId="2827388619" sldId="313"/>
            <ac:spMk id="11" creationId="{BF17764D-AAAE-472D-89DC-B1FB661C239F}"/>
          </ac:spMkLst>
        </pc:spChg>
        <pc:picChg chg="add mod">
          <ac:chgData name="Li Lixiang" userId="6104bbfcb56aea79" providerId="LiveId" clId="{F174B022-5B7F-4BF5-AAE0-22EF4B818302}" dt="2021-09-12T02:37:58.166" v="953" actId="1076"/>
          <ac:picMkLst>
            <pc:docMk/>
            <pc:sldMk cId="2827388619" sldId="313"/>
            <ac:picMk id="5" creationId="{8222E80E-C228-4BDB-BF19-0184C9A7A3A1}"/>
          </ac:picMkLst>
        </pc:picChg>
        <pc:picChg chg="del">
          <ac:chgData name="Li Lixiang" userId="6104bbfcb56aea79" providerId="LiveId" clId="{F174B022-5B7F-4BF5-AAE0-22EF4B818302}" dt="2021-09-12T02:37:35.207" v="949" actId="478"/>
          <ac:picMkLst>
            <pc:docMk/>
            <pc:sldMk cId="2827388619" sldId="313"/>
            <ac:picMk id="9" creationId="{37773C4A-7DAE-44DD-8154-04C7DA07ECBE}"/>
          </ac:picMkLst>
        </pc:picChg>
      </pc:sldChg>
      <pc:sldChg chg="addSp delSp modSp mod">
        <pc:chgData name="Li Lixiang" userId="6104bbfcb56aea79" providerId="LiveId" clId="{F174B022-5B7F-4BF5-AAE0-22EF4B818302}" dt="2021-11-09T02:59:50.114" v="3173" actId="14100"/>
        <pc:sldMkLst>
          <pc:docMk/>
          <pc:sldMk cId="2608967044" sldId="314"/>
        </pc:sldMkLst>
        <pc:spChg chg="mod">
          <ac:chgData name="Li Lixiang" userId="6104bbfcb56aea79" providerId="LiveId" clId="{F174B022-5B7F-4BF5-AAE0-22EF4B818302}" dt="2021-09-12T02:36:21.547" v="879" actId="20577"/>
          <ac:spMkLst>
            <pc:docMk/>
            <pc:sldMk cId="2608967044" sldId="314"/>
            <ac:spMk id="2" creationId="{7973E765-D8D4-45A3-B1D3-2466DD9901A0}"/>
          </ac:spMkLst>
        </pc:spChg>
        <pc:spChg chg="mod">
          <ac:chgData name="Li Lixiang" userId="6104bbfcb56aea79" providerId="LiveId" clId="{F174B022-5B7F-4BF5-AAE0-22EF4B818302}" dt="2021-09-12T02:36:30.588" v="903" actId="20577"/>
          <ac:spMkLst>
            <pc:docMk/>
            <pc:sldMk cId="2608967044" sldId="314"/>
            <ac:spMk id="3" creationId="{B717ABF5-4B93-4344-8134-FEA09A3B53EA}"/>
          </ac:spMkLst>
        </pc:spChg>
        <pc:picChg chg="add mod">
          <ac:chgData name="Li Lixiang" userId="6104bbfcb56aea79" providerId="LiveId" clId="{F174B022-5B7F-4BF5-AAE0-22EF4B818302}" dt="2021-09-12T02:37:14.564" v="910" actId="1076"/>
          <ac:picMkLst>
            <pc:docMk/>
            <pc:sldMk cId="2608967044" sldId="314"/>
            <ac:picMk id="5" creationId="{CFABA3C3-827A-45A4-A22E-C7DE60C3F3F9}"/>
          </ac:picMkLst>
        </pc:picChg>
        <pc:picChg chg="del">
          <ac:chgData name="Li Lixiang" userId="6104bbfcb56aea79" providerId="LiveId" clId="{F174B022-5B7F-4BF5-AAE0-22EF4B818302}" dt="2021-09-12T02:36:24.137" v="880" actId="478"/>
          <ac:picMkLst>
            <pc:docMk/>
            <pc:sldMk cId="2608967044" sldId="314"/>
            <ac:picMk id="6" creationId="{FB5388D1-42AC-4365-8B0C-A1B5F4FF4BB3}"/>
          </ac:picMkLst>
        </pc:picChg>
        <pc:picChg chg="add mod">
          <ac:chgData name="Li Lixiang" userId="6104bbfcb56aea79" providerId="LiveId" clId="{F174B022-5B7F-4BF5-AAE0-22EF4B818302}" dt="2021-11-09T02:59:50.114" v="3173" actId="14100"/>
          <ac:picMkLst>
            <pc:docMk/>
            <pc:sldMk cId="2608967044" sldId="314"/>
            <ac:picMk id="8" creationId="{3B2FDF45-CCB4-4320-BF51-51E3229FE96F}"/>
          </ac:picMkLst>
        </pc:picChg>
      </pc:sldChg>
      <pc:sldChg chg="addSp delSp modSp mod">
        <pc:chgData name="Li Lixiang" userId="6104bbfcb56aea79" providerId="LiveId" clId="{F174B022-5B7F-4BF5-AAE0-22EF4B818302}" dt="2021-09-12T02:39:16.553" v="1009" actId="1076"/>
        <pc:sldMkLst>
          <pc:docMk/>
          <pc:sldMk cId="4222901175" sldId="315"/>
        </pc:sldMkLst>
        <pc:spChg chg="mod">
          <ac:chgData name="Li Lixiang" userId="6104bbfcb56aea79" providerId="LiveId" clId="{F174B022-5B7F-4BF5-AAE0-22EF4B818302}" dt="2021-09-12T02:38:57.976" v="999" actId="20577"/>
          <ac:spMkLst>
            <pc:docMk/>
            <pc:sldMk cId="4222901175" sldId="315"/>
            <ac:spMk id="2" creationId="{5EE8EF30-CDF7-4D40-BBC3-A016F1581E91}"/>
          </ac:spMkLst>
        </pc:spChg>
        <pc:spChg chg="del">
          <ac:chgData name="Li Lixiang" userId="6104bbfcb56aea79" providerId="LiveId" clId="{F174B022-5B7F-4BF5-AAE0-22EF4B818302}" dt="2021-09-12T02:39:06.771" v="1001" actId="478"/>
          <ac:spMkLst>
            <pc:docMk/>
            <pc:sldMk cId="4222901175" sldId="315"/>
            <ac:spMk id="3" creationId="{8AB58A4F-C919-4A31-807C-EC89B878CA6F}"/>
          </ac:spMkLst>
        </pc:spChg>
        <pc:spChg chg="add del mod">
          <ac:chgData name="Li Lixiang" userId="6104bbfcb56aea79" providerId="LiveId" clId="{F174B022-5B7F-4BF5-AAE0-22EF4B818302}" dt="2021-09-12T02:39:07.809" v="1002" actId="478"/>
          <ac:spMkLst>
            <pc:docMk/>
            <pc:sldMk cId="4222901175" sldId="315"/>
            <ac:spMk id="10" creationId="{76EF52F6-8567-4586-A9D5-D9CFD62B3B1E}"/>
          </ac:spMkLst>
        </pc:spChg>
        <pc:spChg chg="del">
          <ac:chgData name="Li Lixiang" userId="6104bbfcb56aea79" providerId="LiveId" clId="{F174B022-5B7F-4BF5-AAE0-22EF4B818302}" dt="2021-09-12T02:39:15.025" v="1008" actId="478"/>
          <ac:spMkLst>
            <pc:docMk/>
            <pc:sldMk cId="4222901175" sldId="315"/>
            <ac:spMk id="12" creationId="{4F3759CB-B455-40F8-9D37-2DF2E26F8EB2}"/>
          </ac:spMkLst>
        </pc:spChg>
        <pc:picChg chg="del">
          <ac:chgData name="Li Lixiang" userId="6104bbfcb56aea79" providerId="LiveId" clId="{F174B022-5B7F-4BF5-AAE0-22EF4B818302}" dt="2021-09-12T02:39:09.793" v="1003" actId="478"/>
          <ac:picMkLst>
            <pc:docMk/>
            <pc:sldMk cId="4222901175" sldId="315"/>
            <ac:picMk id="5" creationId="{60D0D001-9AF0-4D46-9C95-598F3D26799E}"/>
          </ac:picMkLst>
        </pc:picChg>
        <pc:picChg chg="add mod">
          <ac:chgData name="Li Lixiang" userId="6104bbfcb56aea79" providerId="LiveId" clId="{F174B022-5B7F-4BF5-AAE0-22EF4B818302}" dt="2021-09-12T02:39:16.553" v="1009" actId="1076"/>
          <ac:picMkLst>
            <pc:docMk/>
            <pc:sldMk cId="4222901175" sldId="315"/>
            <ac:picMk id="6" creationId="{15A8935B-0CAF-4DBE-939B-689479F4FC22}"/>
          </ac:picMkLst>
        </pc:picChg>
        <pc:picChg chg="del">
          <ac:chgData name="Li Lixiang" userId="6104bbfcb56aea79" providerId="LiveId" clId="{F174B022-5B7F-4BF5-AAE0-22EF4B818302}" dt="2021-09-12T02:39:10.432" v="1004" actId="478"/>
          <ac:picMkLst>
            <pc:docMk/>
            <pc:sldMk cId="4222901175" sldId="315"/>
            <ac:picMk id="7" creationId="{7437C158-A069-422B-AADD-0E0D829AEC1C}"/>
          </ac:picMkLst>
        </pc:picChg>
        <pc:picChg chg="del">
          <ac:chgData name="Li Lixiang" userId="6104bbfcb56aea79" providerId="LiveId" clId="{F174B022-5B7F-4BF5-AAE0-22EF4B818302}" dt="2021-09-12T02:39:11.116" v="1005" actId="478"/>
          <ac:picMkLst>
            <pc:docMk/>
            <pc:sldMk cId="4222901175" sldId="315"/>
            <ac:picMk id="9" creationId="{12850BA9-6FBC-4C07-AC21-CB7A0E506EC0}"/>
          </ac:picMkLst>
        </pc:picChg>
        <pc:picChg chg="del">
          <ac:chgData name="Li Lixiang" userId="6104bbfcb56aea79" providerId="LiveId" clId="{F174B022-5B7F-4BF5-AAE0-22EF4B818302}" dt="2021-09-12T02:39:12.027" v="1006" actId="478"/>
          <ac:picMkLst>
            <pc:docMk/>
            <pc:sldMk cId="4222901175" sldId="315"/>
            <ac:picMk id="11" creationId="{BCB8F241-42D3-45B5-A5F9-0AD2E00D14A5}"/>
          </ac:picMkLst>
        </pc:picChg>
      </pc:sldChg>
      <pc:sldChg chg="delSp modSp mod">
        <pc:chgData name="Li Lixiang" userId="6104bbfcb56aea79" providerId="LiveId" clId="{F174B022-5B7F-4BF5-AAE0-22EF4B818302}" dt="2021-09-12T06:35:25.004" v="1895" actId="20577"/>
        <pc:sldMkLst>
          <pc:docMk/>
          <pc:sldMk cId="3127263991" sldId="316"/>
        </pc:sldMkLst>
        <pc:spChg chg="mod">
          <ac:chgData name="Li Lixiang" userId="6104bbfcb56aea79" providerId="LiveId" clId="{F174B022-5B7F-4BF5-AAE0-22EF4B818302}" dt="2021-09-12T02:42:32.119" v="1301" actId="20577"/>
          <ac:spMkLst>
            <pc:docMk/>
            <pc:sldMk cId="3127263991" sldId="316"/>
            <ac:spMk id="2" creationId="{EB465B98-2FC4-4C97-B122-B430860E1C75}"/>
          </ac:spMkLst>
        </pc:spChg>
        <pc:spChg chg="mod">
          <ac:chgData name="Li Lixiang" userId="6104bbfcb56aea79" providerId="LiveId" clId="{F174B022-5B7F-4BF5-AAE0-22EF4B818302}" dt="2021-09-12T06:35:25.004" v="1895" actId="20577"/>
          <ac:spMkLst>
            <pc:docMk/>
            <pc:sldMk cId="3127263991" sldId="316"/>
            <ac:spMk id="3" creationId="{D625420F-A618-4FB4-8E6E-45B44030AEA8}"/>
          </ac:spMkLst>
        </pc:spChg>
        <pc:spChg chg="del">
          <ac:chgData name="Li Lixiang" userId="6104bbfcb56aea79" providerId="LiveId" clId="{F174B022-5B7F-4BF5-AAE0-22EF4B818302}" dt="2021-09-12T02:42:38.948" v="1303" actId="478"/>
          <ac:spMkLst>
            <pc:docMk/>
            <pc:sldMk cId="3127263991" sldId="316"/>
            <ac:spMk id="4" creationId="{F24AFF98-FBF3-4922-A6AA-0AC8D5EB137E}"/>
          </ac:spMkLst>
        </pc:spChg>
        <pc:spChg chg="del">
          <ac:chgData name="Li Lixiang" userId="6104bbfcb56aea79" providerId="LiveId" clId="{F174B022-5B7F-4BF5-AAE0-22EF4B818302}" dt="2021-09-12T02:42:36.904" v="1302" actId="478"/>
          <ac:spMkLst>
            <pc:docMk/>
            <pc:sldMk cId="3127263991" sldId="316"/>
            <ac:spMk id="9" creationId="{001702C2-6010-41B0-9BE6-C4E76B123348}"/>
          </ac:spMkLst>
        </pc:spChg>
        <pc:picChg chg="del">
          <ac:chgData name="Li Lixiang" userId="6104bbfcb56aea79" providerId="LiveId" clId="{F174B022-5B7F-4BF5-AAE0-22EF4B818302}" dt="2021-09-12T02:42:36.904" v="1302" actId="478"/>
          <ac:picMkLst>
            <pc:docMk/>
            <pc:sldMk cId="3127263991" sldId="316"/>
            <ac:picMk id="6" creationId="{F8505C60-EF9E-44F8-BBCF-7ED9360D0426}"/>
          </ac:picMkLst>
        </pc:picChg>
        <pc:picChg chg="del">
          <ac:chgData name="Li Lixiang" userId="6104bbfcb56aea79" providerId="LiveId" clId="{F174B022-5B7F-4BF5-AAE0-22EF4B818302}" dt="2021-09-12T02:42:36.904" v="1302" actId="478"/>
          <ac:picMkLst>
            <pc:docMk/>
            <pc:sldMk cId="3127263991" sldId="316"/>
            <ac:picMk id="8" creationId="{A9FA8B80-C077-44DC-B949-9C8208C8A204}"/>
          </ac:picMkLst>
        </pc:picChg>
      </pc:sldChg>
      <pc:sldChg chg="addSp delSp modSp mod">
        <pc:chgData name="Li Lixiang" userId="6104bbfcb56aea79" providerId="LiveId" clId="{F174B022-5B7F-4BF5-AAE0-22EF4B818302}" dt="2021-10-22T07:29:01.553" v="2893" actId="313"/>
        <pc:sldMkLst>
          <pc:docMk/>
          <pc:sldMk cId="2298238761" sldId="317"/>
        </pc:sldMkLst>
        <pc:spChg chg="mod">
          <ac:chgData name="Li Lixiang" userId="6104bbfcb56aea79" providerId="LiveId" clId="{F174B022-5B7F-4BF5-AAE0-22EF4B818302}" dt="2021-09-12T06:35:36.037" v="1901" actId="20577"/>
          <ac:spMkLst>
            <pc:docMk/>
            <pc:sldMk cId="2298238761" sldId="317"/>
            <ac:spMk id="2" creationId="{EB465B98-2FC4-4C97-B122-B430860E1C75}"/>
          </ac:spMkLst>
        </pc:spChg>
        <pc:spChg chg="mod">
          <ac:chgData name="Li Lixiang" userId="6104bbfcb56aea79" providerId="LiveId" clId="{F174B022-5B7F-4BF5-AAE0-22EF4B818302}" dt="2021-10-22T07:29:01.553" v="2893" actId="313"/>
          <ac:spMkLst>
            <pc:docMk/>
            <pc:sldMk cId="2298238761" sldId="317"/>
            <ac:spMk id="3" creationId="{D625420F-A618-4FB4-8E6E-45B44030AEA8}"/>
          </ac:spMkLst>
        </pc:spChg>
        <pc:picChg chg="add mod">
          <ac:chgData name="Li Lixiang" userId="6104bbfcb56aea79" providerId="LiveId" clId="{F174B022-5B7F-4BF5-AAE0-22EF4B818302}" dt="2021-09-12T06:36:04.411" v="1915" actId="1076"/>
          <ac:picMkLst>
            <pc:docMk/>
            <pc:sldMk cId="2298238761" sldId="317"/>
            <ac:picMk id="5" creationId="{1E8DCC86-8DEC-46E5-A735-553CCF7559C2}"/>
          </ac:picMkLst>
        </pc:picChg>
        <pc:picChg chg="del">
          <ac:chgData name="Li Lixiang" userId="6104bbfcb56aea79" providerId="LiveId" clId="{F174B022-5B7F-4BF5-AAE0-22EF4B818302}" dt="2021-09-12T06:35:46.157" v="1913" actId="478"/>
          <ac:picMkLst>
            <pc:docMk/>
            <pc:sldMk cId="2298238761" sldId="317"/>
            <ac:picMk id="7" creationId="{19E8CCD8-D587-4172-BC19-2E45DE8945F5}"/>
          </ac:picMkLst>
        </pc:picChg>
      </pc:sldChg>
      <pc:sldChg chg="addSp delSp modSp mod">
        <pc:chgData name="Li Lixiang" userId="6104bbfcb56aea79" providerId="LiveId" clId="{F174B022-5B7F-4BF5-AAE0-22EF4B818302}" dt="2021-09-12T06:37:04.107" v="2000" actId="1076"/>
        <pc:sldMkLst>
          <pc:docMk/>
          <pc:sldMk cId="1438882001" sldId="318"/>
        </pc:sldMkLst>
        <pc:spChg chg="mod">
          <ac:chgData name="Li Lixiang" userId="6104bbfcb56aea79" providerId="LiveId" clId="{F174B022-5B7F-4BF5-AAE0-22EF4B818302}" dt="2021-09-12T06:36:18.439" v="1950" actId="20577"/>
          <ac:spMkLst>
            <pc:docMk/>
            <pc:sldMk cId="1438882001" sldId="318"/>
            <ac:spMk id="2" creationId="{EB465B98-2FC4-4C97-B122-B430860E1C75}"/>
          </ac:spMkLst>
        </pc:spChg>
        <pc:spChg chg="mod">
          <ac:chgData name="Li Lixiang" userId="6104bbfcb56aea79" providerId="LiveId" clId="{F174B022-5B7F-4BF5-AAE0-22EF4B818302}" dt="2021-09-12T06:36:33.044" v="1995" actId="6549"/>
          <ac:spMkLst>
            <pc:docMk/>
            <pc:sldMk cId="1438882001" sldId="318"/>
            <ac:spMk id="3" creationId="{D625420F-A618-4FB4-8E6E-45B44030AEA8}"/>
          </ac:spMkLst>
        </pc:spChg>
        <pc:spChg chg="del">
          <ac:chgData name="Li Lixiang" userId="6104bbfcb56aea79" providerId="LiveId" clId="{F174B022-5B7F-4BF5-AAE0-22EF4B818302}" dt="2021-09-12T06:36:37.947" v="1998" actId="478"/>
          <ac:spMkLst>
            <pc:docMk/>
            <pc:sldMk cId="1438882001" sldId="318"/>
            <ac:spMk id="6" creationId="{9F88E360-0E4B-4F5D-8B40-CFEC94EB3295}"/>
          </ac:spMkLst>
        </pc:spChg>
        <pc:picChg chg="del mod">
          <ac:chgData name="Li Lixiang" userId="6104bbfcb56aea79" providerId="LiveId" clId="{F174B022-5B7F-4BF5-AAE0-22EF4B818302}" dt="2021-09-12T06:36:36.036" v="1997" actId="478"/>
          <ac:picMkLst>
            <pc:docMk/>
            <pc:sldMk cId="1438882001" sldId="318"/>
            <ac:picMk id="5" creationId="{FAB03F6C-2189-4B50-88E4-5EF0AE5E9408}"/>
          </ac:picMkLst>
        </pc:picChg>
        <pc:picChg chg="add mod">
          <ac:chgData name="Li Lixiang" userId="6104bbfcb56aea79" providerId="LiveId" clId="{F174B022-5B7F-4BF5-AAE0-22EF4B818302}" dt="2021-09-12T06:37:04.107" v="2000" actId="1076"/>
          <ac:picMkLst>
            <pc:docMk/>
            <pc:sldMk cId="1438882001" sldId="318"/>
            <ac:picMk id="7" creationId="{EC9B6992-54B1-437F-8372-79987B7FBD86}"/>
          </ac:picMkLst>
        </pc:picChg>
      </pc:sldChg>
      <pc:sldChg chg="addSp delSp modSp mod">
        <pc:chgData name="Li Lixiang" userId="6104bbfcb56aea79" providerId="LiveId" clId="{F174B022-5B7F-4BF5-AAE0-22EF4B818302}" dt="2021-09-12T06:38:00.014" v="2034" actId="207"/>
        <pc:sldMkLst>
          <pc:docMk/>
          <pc:sldMk cId="4116957025" sldId="319"/>
        </pc:sldMkLst>
        <pc:spChg chg="mod">
          <ac:chgData name="Li Lixiang" userId="6104bbfcb56aea79" providerId="LiveId" clId="{F174B022-5B7F-4BF5-AAE0-22EF4B818302}" dt="2021-09-12T06:37:13.295" v="2028" actId="20577"/>
          <ac:spMkLst>
            <pc:docMk/>
            <pc:sldMk cId="4116957025" sldId="319"/>
            <ac:spMk id="2" creationId="{657FB61E-6B36-48A4-912E-355141BD8C58}"/>
          </ac:spMkLst>
        </pc:spChg>
        <pc:spChg chg="del">
          <ac:chgData name="Li Lixiang" userId="6104bbfcb56aea79" providerId="LiveId" clId="{F174B022-5B7F-4BF5-AAE0-22EF4B818302}" dt="2021-09-12T06:37:17.937" v="2029" actId="478"/>
          <ac:spMkLst>
            <pc:docMk/>
            <pc:sldMk cId="4116957025" sldId="319"/>
            <ac:spMk id="3" creationId="{9BB69CA7-579B-4F8A-ADC5-B7D43BF50EB0}"/>
          </ac:spMkLst>
        </pc:spChg>
        <pc:spChg chg="add del mod">
          <ac:chgData name="Li Lixiang" userId="6104bbfcb56aea79" providerId="LiveId" clId="{F174B022-5B7F-4BF5-AAE0-22EF4B818302}" dt="2021-09-12T06:37:19.538" v="2030" actId="478"/>
          <ac:spMkLst>
            <pc:docMk/>
            <pc:sldMk cId="4116957025" sldId="319"/>
            <ac:spMk id="6" creationId="{83B18797-694F-4972-B2B7-31B7A3452687}"/>
          </ac:spMkLst>
        </pc:spChg>
        <pc:spChg chg="add mod">
          <ac:chgData name="Li Lixiang" userId="6104bbfcb56aea79" providerId="LiveId" clId="{F174B022-5B7F-4BF5-AAE0-22EF4B818302}" dt="2021-09-12T06:38:00.014" v="2034" actId="207"/>
          <ac:spMkLst>
            <pc:docMk/>
            <pc:sldMk cId="4116957025" sldId="319"/>
            <ac:spMk id="10" creationId="{0CFC1F99-6982-4A5A-BFB3-D4715DCC7056}"/>
          </ac:spMkLst>
        </pc:spChg>
        <pc:picChg chg="del">
          <ac:chgData name="Li Lixiang" userId="6104bbfcb56aea79" providerId="LiveId" clId="{F174B022-5B7F-4BF5-AAE0-22EF4B818302}" dt="2021-09-12T06:37:20.629" v="2031" actId="478"/>
          <ac:picMkLst>
            <pc:docMk/>
            <pc:sldMk cId="4116957025" sldId="319"/>
            <ac:picMk id="5" creationId="{6CFD5AAD-9A75-4D42-970A-CE3A1812984F}"/>
          </ac:picMkLst>
        </pc:picChg>
        <pc:picChg chg="del">
          <ac:chgData name="Li Lixiang" userId="6104bbfcb56aea79" providerId="LiveId" clId="{F174B022-5B7F-4BF5-AAE0-22EF4B818302}" dt="2021-09-12T06:37:20.629" v="2031" actId="478"/>
          <ac:picMkLst>
            <pc:docMk/>
            <pc:sldMk cId="4116957025" sldId="319"/>
            <ac:picMk id="7" creationId="{F22B65F9-DCCC-473E-97C5-B5BACD5D1559}"/>
          </ac:picMkLst>
        </pc:picChg>
        <pc:picChg chg="add">
          <ac:chgData name="Li Lixiang" userId="6104bbfcb56aea79" providerId="LiveId" clId="{F174B022-5B7F-4BF5-AAE0-22EF4B818302}" dt="2021-09-12T06:37:45.881" v="2032" actId="22"/>
          <ac:picMkLst>
            <pc:docMk/>
            <pc:sldMk cId="4116957025" sldId="319"/>
            <ac:picMk id="9" creationId="{996E71C5-6FCE-443F-A069-508D976D678C}"/>
          </ac:picMkLst>
        </pc:picChg>
      </pc:sldChg>
      <pc:sldChg chg="addSp modSp new mod ord">
        <pc:chgData name="Li Lixiang" userId="6104bbfcb56aea79" providerId="LiveId" clId="{F174B022-5B7F-4BF5-AAE0-22EF4B818302}" dt="2021-11-09T03:07:10.097" v="3258" actId="20577"/>
        <pc:sldMkLst>
          <pc:docMk/>
          <pc:sldMk cId="1322435330" sldId="320"/>
        </pc:sldMkLst>
        <pc:spChg chg="mod">
          <ac:chgData name="Li Lixiang" userId="6104bbfcb56aea79" providerId="LiveId" clId="{F174B022-5B7F-4BF5-AAE0-22EF4B818302}" dt="2021-11-09T03:04:24.201" v="3190" actId="20577"/>
          <ac:spMkLst>
            <pc:docMk/>
            <pc:sldMk cId="1322435330" sldId="320"/>
            <ac:spMk id="2" creationId="{8842D5AE-E119-48FF-8410-70624DC49F28}"/>
          </ac:spMkLst>
        </pc:spChg>
        <pc:spChg chg="mod">
          <ac:chgData name="Li Lixiang" userId="6104bbfcb56aea79" providerId="LiveId" clId="{F174B022-5B7F-4BF5-AAE0-22EF4B818302}" dt="2021-11-09T03:07:10.097" v="3258" actId="20577"/>
          <ac:spMkLst>
            <pc:docMk/>
            <pc:sldMk cId="1322435330" sldId="320"/>
            <ac:spMk id="3" creationId="{20A33258-6B3A-4D24-A4E3-65649674577B}"/>
          </ac:spMkLst>
        </pc:spChg>
        <pc:picChg chg="add mod">
          <ac:chgData name="Li Lixiang" userId="6104bbfcb56aea79" providerId="LiveId" clId="{F174B022-5B7F-4BF5-AAE0-22EF4B818302}" dt="2021-11-09T03:06:55.182" v="3235" actId="14100"/>
          <ac:picMkLst>
            <pc:docMk/>
            <pc:sldMk cId="1322435330" sldId="320"/>
            <ac:picMk id="5" creationId="{79C8E422-9588-4952-8F95-E340D7C37D47}"/>
          </ac:picMkLst>
        </pc:picChg>
      </pc:sldChg>
      <pc:sldChg chg="addSp delSp modSp new mod ord">
        <pc:chgData name="Li Lixiang" userId="6104bbfcb56aea79" providerId="LiveId" clId="{F174B022-5B7F-4BF5-AAE0-22EF4B818302}" dt="2021-11-16T10:02:32.191" v="3534"/>
        <pc:sldMkLst>
          <pc:docMk/>
          <pc:sldMk cId="1533669081" sldId="321"/>
        </pc:sldMkLst>
        <pc:spChg chg="mod">
          <ac:chgData name="Li Lixiang" userId="6104bbfcb56aea79" providerId="LiveId" clId="{F174B022-5B7F-4BF5-AAE0-22EF4B818302}" dt="2021-09-12T02:41:11.224" v="1267" actId="20577"/>
          <ac:spMkLst>
            <pc:docMk/>
            <pc:sldMk cId="1533669081" sldId="321"/>
            <ac:spMk id="2" creationId="{57D99CE0-9E74-46E3-A1E8-0834125FCC5A}"/>
          </ac:spMkLst>
        </pc:spChg>
        <pc:spChg chg="del">
          <ac:chgData name="Li Lixiang" userId="6104bbfcb56aea79" providerId="LiveId" clId="{F174B022-5B7F-4BF5-AAE0-22EF4B818302}" dt="2021-09-12T02:41:15.396" v="1268" actId="478"/>
          <ac:spMkLst>
            <pc:docMk/>
            <pc:sldMk cId="1533669081" sldId="321"/>
            <ac:spMk id="3" creationId="{05717204-C7B7-4ACD-84DC-6DE861CD6CA8}"/>
          </ac:spMkLst>
        </pc:spChg>
        <pc:spChg chg="add mod">
          <ac:chgData name="Li Lixiang" userId="6104bbfcb56aea79" providerId="LiveId" clId="{F174B022-5B7F-4BF5-AAE0-22EF4B818302}" dt="2021-09-12T02:41:48.549" v="1272" actId="207"/>
          <ac:spMkLst>
            <pc:docMk/>
            <pc:sldMk cId="1533669081" sldId="321"/>
            <ac:spMk id="6" creationId="{66712501-165B-4044-B233-067E05B81582}"/>
          </ac:spMkLst>
        </pc:spChg>
        <pc:picChg chg="add mod">
          <ac:chgData name="Li Lixiang" userId="6104bbfcb56aea79" providerId="LiveId" clId="{F174B022-5B7F-4BF5-AAE0-22EF4B818302}" dt="2021-09-12T02:41:35.559" v="1270" actId="1076"/>
          <ac:picMkLst>
            <pc:docMk/>
            <pc:sldMk cId="1533669081" sldId="321"/>
            <ac:picMk id="5" creationId="{4F6FEC8A-3638-43A8-89E4-F4CCE3D17680}"/>
          </ac:picMkLst>
        </pc:picChg>
      </pc:sldChg>
      <pc:sldChg chg="modSp new mod">
        <pc:chgData name="Li Lixiang" userId="6104bbfcb56aea79" providerId="LiveId" clId="{F174B022-5B7F-4BF5-AAE0-22EF4B818302}" dt="2021-11-09T03:11:12.550" v="3335" actId="14100"/>
        <pc:sldMkLst>
          <pc:docMk/>
          <pc:sldMk cId="784324362" sldId="322"/>
        </pc:sldMkLst>
        <pc:spChg chg="mod">
          <ac:chgData name="Li Lixiang" userId="6104bbfcb56aea79" providerId="LiveId" clId="{F174B022-5B7F-4BF5-AAE0-22EF4B818302}" dt="2021-09-12T02:43:12.467" v="1321" actId="20577"/>
          <ac:spMkLst>
            <pc:docMk/>
            <pc:sldMk cId="784324362" sldId="322"/>
            <ac:spMk id="2" creationId="{DA165551-05AE-4482-9BFF-249623B24208}"/>
          </ac:spMkLst>
        </pc:spChg>
        <pc:spChg chg="mod">
          <ac:chgData name="Li Lixiang" userId="6104bbfcb56aea79" providerId="LiveId" clId="{F174B022-5B7F-4BF5-AAE0-22EF4B818302}" dt="2021-11-09T03:11:12.550" v="3335" actId="14100"/>
          <ac:spMkLst>
            <pc:docMk/>
            <pc:sldMk cId="784324362" sldId="322"/>
            <ac:spMk id="3" creationId="{68FB02F1-650A-4C30-9794-C7BF1AEBC529}"/>
          </ac:spMkLst>
        </pc:spChg>
      </pc:sldChg>
      <pc:sldChg chg="add">
        <pc:chgData name="Li Lixiang" userId="6104bbfcb56aea79" providerId="LiveId" clId="{F174B022-5B7F-4BF5-AAE0-22EF4B818302}" dt="2021-09-12T02:43:51.211" v="1382"/>
        <pc:sldMkLst>
          <pc:docMk/>
          <pc:sldMk cId="2752379900" sldId="323"/>
        </pc:sldMkLst>
      </pc:sldChg>
      <pc:sldChg chg="addSp delSp modSp add mod ord">
        <pc:chgData name="Li Lixiang" userId="6104bbfcb56aea79" providerId="LiveId" clId="{F174B022-5B7F-4BF5-AAE0-22EF4B818302}" dt="2021-11-16T10:08:12.558" v="3537" actId="11529"/>
        <pc:sldMkLst>
          <pc:docMk/>
          <pc:sldMk cId="1444712406" sldId="324"/>
        </pc:sldMkLst>
        <pc:spChg chg="mod">
          <ac:chgData name="Li Lixiang" userId="6104bbfcb56aea79" providerId="LiveId" clId="{F174B022-5B7F-4BF5-AAE0-22EF4B818302}" dt="2021-09-12T06:38:44.034" v="2052" actId="20577"/>
          <ac:spMkLst>
            <pc:docMk/>
            <pc:sldMk cId="1444712406" sldId="324"/>
            <ac:spMk id="2" creationId="{657FB61E-6B36-48A4-912E-355141BD8C58}"/>
          </ac:spMkLst>
        </pc:spChg>
        <pc:spChg chg="add mod">
          <ac:chgData name="Li Lixiang" userId="6104bbfcb56aea79" providerId="LiveId" clId="{F174B022-5B7F-4BF5-AAE0-22EF4B818302}" dt="2021-11-16T10:08:02.699" v="3536" actId="1076"/>
          <ac:spMkLst>
            <pc:docMk/>
            <pc:sldMk cId="1444712406" sldId="324"/>
            <ac:spMk id="5" creationId="{2AD447F4-8B3B-49B7-9B54-29365123FD0A}"/>
          </ac:spMkLst>
        </pc:spChg>
        <pc:spChg chg="add mod">
          <ac:chgData name="Li Lixiang" userId="6104bbfcb56aea79" providerId="LiveId" clId="{F174B022-5B7F-4BF5-AAE0-22EF4B818302}" dt="2021-11-16T10:07:52.912" v="3535"/>
          <ac:spMkLst>
            <pc:docMk/>
            <pc:sldMk cId="1444712406" sldId="324"/>
            <ac:spMk id="6" creationId="{B3FF9F6D-FD5D-47F8-A912-96C770887993}"/>
          </ac:spMkLst>
        </pc:spChg>
        <pc:spChg chg="add mod">
          <ac:chgData name="Li Lixiang" userId="6104bbfcb56aea79" providerId="LiveId" clId="{F174B022-5B7F-4BF5-AAE0-22EF4B818302}" dt="2021-11-16T10:07:52.912" v="3535"/>
          <ac:spMkLst>
            <pc:docMk/>
            <pc:sldMk cId="1444712406" sldId="324"/>
            <ac:spMk id="7" creationId="{E3B32AD9-52D2-415E-BE4B-01AF51ED9008}"/>
          </ac:spMkLst>
        </pc:spChg>
        <pc:spChg chg="del">
          <ac:chgData name="Li Lixiang" userId="6104bbfcb56aea79" providerId="LiveId" clId="{F174B022-5B7F-4BF5-AAE0-22EF4B818302}" dt="2021-09-12T06:38:47.473" v="2054" actId="478"/>
          <ac:spMkLst>
            <pc:docMk/>
            <pc:sldMk cId="1444712406" sldId="324"/>
            <ac:spMk id="10" creationId="{0CFC1F99-6982-4A5A-BFB3-D4715DCC7056}"/>
          </ac:spMkLst>
        </pc:spChg>
        <pc:picChg chg="add mod">
          <ac:chgData name="Li Lixiang" userId="6104bbfcb56aea79" providerId="LiveId" clId="{F174B022-5B7F-4BF5-AAE0-22EF4B818302}" dt="2021-11-16T10:08:02.699" v="3536" actId="1076"/>
          <ac:picMkLst>
            <pc:docMk/>
            <pc:sldMk cId="1444712406" sldId="324"/>
            <ac:picMk id="4" creationId="{5AD45179-580A-4CB9-A7B3-0EED5C84DFF7}"/>
          </ac:picMkLst>
        </pc:picChg>
        <pc:picChg chg="del">
          <ac:chgData name="Li Lixiang" userId="6104bbfcb56aea79" providerId="LiveId" clId="{F174B022-5B7F-4BF5-AAE0-22EF4B818302}" dt="2021-09-12T06:38:46.369" v="2053" actId="478"/>
          <ac:picMkLst>
            <pc:docMk/>
            <pc:sldMk cId="1444712406" sldId="324"/>
            <ac:picMk id="9" creationId="{996E71C5-6FCE-443F-A069-508D976D678C}"/>
          </ac:picMkLst>
        </pc:picChg>
        <pc:cxnChg chg="add">
          <ac:chgData name="Li Lixiang" userId="6104bbfcb56aea79" providerId="LiveId" clId="{F174B022-5B7F-4BF5-AAE0-22EF4B818302}" dt="2021-11-16T10:08:12.558" v="3537" actId="11529"/>
          <ac:cxnSpMkLst>
            <pc:docMk/>
            <pc:sldMk cId="1444712406" sldId="324"/>
            <ac:cxnSpMk id="8" creationId="{86026003-8254-4341-9027-3715142B6F90}"/>
          </ac:cxnSpMkLst>
        </pc:cxnChg>
      </pc:sldChg>
      <pc:sldChg chg="new del">
        <pc:chgData name="Li Lixiang" userId="6104bbfcb56aea79" providerId="LiveId" clId="{F174B022-5B7F-4BF5-AAE0-22EF4B818302}" dt="2021-09-12T06:38:21.456" v="2038" actId="680"/>
        <pc:sldMkLst>
          <pc:docMk/>
          <pc:sldMk cId="1951781357" sldId="324"/>
        </pc:sldMkLst>
      </pc:sldChg>
      <pc:sldChg chg="new del">
        <pc:chgData name="Li Lixiang" userId="6104bbfcb56aea79" providerId="LiveId" clId="{F174B022-5B7F-4BF5-AAE0-22EF4B818302}" dt="2021-09-12T06:38:14.576" v="2036" actId="680"/>
        <pc:sldMkLst>
          <pc:docMk/>
          <pc:sldMk cId="2539330244" sldId="324"/>
        </pc:sldMkLst>
      </pc:sldChg>
      <pc:sldChg chg="modSp new mod">
        <pc:chgData name="Li Lixiang" userId="6104bbfcb56aea79" providerId="LiveId" clId="{F174B022-5B7F-4BF5-AAE0-22EF4B818302}" dt="2021-11-15T05:50:36.210" v="3532" actId="113"/>
        <pc:sldMkLst>
          <pc:docMk/>
          <pc:sldMk cId="2093418223" sldId="325"/>
        </pc:sldMkLst>
        <pc:spChg chg="mod">
          <ac:chgData name="Li Lixiang" userId="6104bbfcb56aea79" providerId="LiveId" clId="{F174B022-5B7F-4BF5-AAE0-22EF4B818302}" dt="2021-09-12T06:39:59.564" v="2091" actId="20577"/>
          <ac:spMkLst>
            <pc:docMk/>
            <pc:sldMk cId="2093418223" sldId="325"/>
            <ac:spMk id="2" creationId="{25A2AD55-4DE0-4463-AEEE-7FD9D8D37672}"/>
          </ac:spMkLst>
        </pc:spChg>
        <pc:spChg chg="mod">
          <ac:chgData name="Li Lixiang" userId="6104bbfcb56aea79" providerId="LiveId" clId="{F174B022-5B7F-4BF5-AAE0-22EF4B818302}" dt="2021-11-15T05:50:36.210" v="3532" actId="113"/>
          <ac:spMkLst>
            <pc:docMk/>
            <pc:sldMk cId="2093418223" sldId="325"/>
            <ac:spMk id="3" creationId="{65C7CE3D-10B2-40F5-83C1-B3E8B843D0D2}"/>
          </ac:spMkLst>
        </pc:spChg>
      </pc:sldChg>
      <pc:sldChg chg="addSp delSp modSp new del mod">
        <pc:chgData name="Li Lixiang" userId="6104bbfcb56aea79" providerId="LiveId" clId="{F174B022-5B7F-4BF5-AAE0-22EF4B818302}" dt="2021-11-09T03:07:13.172" v="3259" actId="47"/>
        <pc:sldMkLst>
          <pc:docMk/>
          <pc:sldMk cId="1548508911" sldId="326"/>
        </pc:sldMkLst>
        <pc:spChg chg="mod">
          <ac:chgData name="Li Lixiang" userId="6104bbfcb56aea79" providerId="LiveId" clId="{F174B022-5B7F-4BF5-AAE0-22EF4B818302}" dt="2021-11-09T02:54:24.929" v="2913" actId="20577"/>
          <ac:spMkLst>
            <pc:docMk/>
            <pc:sldMk cId="1548508911" sldId="326"/>
            <ac:spMk id="2" creationId="{C780DF63-0246-4AAE-8D62-ED2AB2024DBB}"/>
          </ac:spMkLst>
        </pc:spChg>
        <pc:spChg chg="mod">
          <ac:chgData name="Li Lixiang" userId="6104bbfcb56aea79" providerId="LiveId" clId="{F174B022-5B7F-4BF5-AAE0-22EF4B818302}" dt="2021-11-09T02:59:22.537" v="3171" actId="14100"/>
          <ac:spMkLst>
            <pc:docMk/>
            <pc:sldMk cId="1548508911" sldId="326"/>
            <ac:spMk id="3" creationId="{DB756662-EB5F-4086-97B0-DF6C10D335EE}"/>
          </ac:spMkLst>
        </pc:spChg>
        <pc:spChg chg="add del">
          <ac:chgData name="Li Lixiang" userId="6104bbfcb56aea79" providerId="LiveId" clId="{F174B022-5B7F-4BF5-AAE0-22EF4B818302}" dt="2021-11-09T02:56:28.324" v="3058" actId="22"/>
          <ac:spMkLst>
            <pc:docMk/>
            <pc:sldMk cId="1548508911" sldId="326"/>
            <ac:spMk id="5" creationId="{E7CDAA9A-D119-4D99-9223-021D639AE3EC}"/>
          </ac:spMkLst>
        </pc:spChg>
        <pc:picChg chg="add mod">
          <ac:chgData name="Li Lixiang" userId="6104bbfcb56aea79" providerId="LiveId" clId="{F174B022-5B7F-4BF5-AAE0-22EF4B818302}" dt="2021-11-09T02:56:52.235" v="3068" actId="1076"/>
          <ac:picMkLst>
            <pc:docMk/>
            <pc:sldMk cId="1548508911" sldId="326"/>
            <ac:picMk id="7" creationId="{E3B51F81-D411-45D2-97EF-E9FDE10E4A79}"/>
          </ac:picMkLst>
        </pc:picChg>
      </pc:sldChg>
      <pc:sldChg chg="addSp modSp new mod">
        <pc:chgData name="Li Lixiang" userId="6104bbfcb56aea79" providerId="LiveId" clId="{F174B022-5B7F-4BF5-AAE0-22EF4B818302}" dt="2021-11-16T10:30:08.376" v="3599" actId="14100"/>
        <pc:sldMkLst>
          <pc:docMk/>
          <pc:sldMk cId="1869230240" sldId="326"/>
        </pc:sldMkLst>
        <pc:spChg chg="mod">
          <ac:chgData name="Li Lixiang" userId="6104bbfcb56aea79" providerId="LiveId" clId="{F174B022-5B7F-4BF5-AAE0-22EF4B818302}" dt="2021-11-16T10:27:32.914" v="3563" actId="20577"/>
          <ac:spMkLst>
            <pc:docMk/>
            <pc:sldMk cId="1869230240" sldId="326"/>
            <ac:spMk id="2" creationId="{8920B769-EAE1-4C03-8CCF-EE758DDAF0F8}"/>
          </ac:spMkLst>
        </pc:spChg>
        <pc:spChg chg="mod">
          <ac:chgData name="Li Lixiang" userId="6104bbfcb56aea79" providerId="LiveId" clId="{F174B022-5B7F-4BF5-AAE0-22EF4B818302}" dt="2021-11-16T10:30:08.376" v="3599" actId="14100"/>
          <ac:spMkLst>
            <pc:docMk/>
            <pc:sldMk cId="1869230240" sldId="326"/>
            <ac:spMk id="3" creationId="{97102E98-1014-4536-9291-87BEA970F291}"/>
          </ac:spMkLst>
        </pc:spChg>
        <pc:picChg chg="add mod">
          <ac:chgData name="Li Lixiang" userId="6104bbfcb56aea79" providerId="LiveId" clId="{F174B022-5B7F-4BF5-AAE0-22EF4B818302}" dt="2021-11-16T10:29:55.420" v="3565" actId="1076"/>
          <ac:picMkLst>
            <pc:docMk/>
            <pc:sldMk cId="1869230240" sldId="326"/>
            <ac:picMk id="5" creationId="{4DA0D7FC-4765-46DF-8211-D285C187A671}"/>
          </ac:picMkLst>
        </pc:picChg>
      </pc:sldChg>
      <pc:sldChg chg="addSp modSp new mod">
        <pc:chgData name="Li Lixiang" userId="6104bbfcb56aea79" providerId="LiveId" clId="{F174B022-5B7F-4BF5-AAE0-22EF4B818302}" dt="2021-11-16T10:33:16.563" v="3686" actId="1076"/>
        <pc:sldMkLst>
          <pc:docMk/>
          <pc:sldMk cId="3210760856" sldId="327"/>
        </pc:sldMkLst>
        <pc:spChg chg="mod">
          <ac:chgData name="Li Lixiang" userId="6104bbfcb56aea79" providerId="LiveId" clId="{F174B022-5B7F-4BF5-AAE0-22EF4B818302}" dt="2021-11-16T10:33:12.862" v="3685" actId="20577"/>
          <ac:spMkLst>
            <pc:docMk/>
            <pc:sldMk cId="3210760856" sldId="327"/>
            <ac:spMk id="2" creationId="{D5821041-814F-4CE6-B1AF-A99B3169A5E7}"/>
          </ac:spMkLst>
        </pc:spChg>
        <pc:spChg chg="mod">
          <ac:chgData name="Li Lixiang" userId="6104bbfcb56aea79" providerId="LiveId" clId="{F174B022-5B7F-4BF5-AAE0-22EF4B818302}" dt="2021-11-16T10:33:04.586" v="3652" actId="20577"/>
          <ac:spMkLst>
            <pc:docMk/>
            <pc:sldMk cId="3210760856" sldId="327"/>
            <ac:spMk id="3" creationId="{A1553141-DF20-4DE2-9E97-79F3D9AB6EAF}"/>
          </ac:spMkLst>
        </pc:spChg>
        <pc:picChg chg="add mod">
          <ac:chgData name="Li Lixiang" userId="6104bbfcb56aea79" providerId="LiveId" clId="{F174B022-5B7F-4BF5-AAE0-22EF4B818302}" dt="2021-11-16T10:33:16.563" v="3686" actId="1076"/>
          <ac:picMkLst>
            <pc:docMk/>
            <pc:sldMk cId="3210760856" sldId="327"/>
            <ac:picMk id="5" creationId="{0FEB3895-6376-4CE2-8C04-98CB231328E9}"/>
          </ac:picMkLst>
        </pc:picChg>
      </pc:sldChg>
      <pc:sldChg chg="addSp delSp modSp new mod">
        <pc:chgData name="Li Lixiang" userId="6104bbfcb56aea79" providerId="LiveId" clId="{F174B022-5B7F-4BF5-AAE0-22EF4B818302}" dt="2021-11-16T10:34:10.864" v="3739" actId="1076"/>
        <pc:sldMkLst>
          <pc:docMk/>
          <pc:sldMk cId="2645431693" sldId="328"/>
        </pc:sldMkLst>
        <pc:spChg chg="mod">
          <ac:chgData name="Li Lixiang" userId="6104bbfcb56aea79" providerId="LiveId" clId="{F174B022-5B7F-4BF5-AAE0-22EF4B818302}" dt="2021-11-16T10:33:35.982" v="3736" actId="20577"/>
          <ac:spMkLst>
            <pc:docMk/>
            <pc:sldMk cId="2645431693" sldId="328"/>
            <ac:spMk id="2" creationId="{EC16E074-6294-498B-A299-41D2904F8BF3}"/>
          </ac:spMkLst>
        </pc:spChg>
        <pc:spChg chg="del">
          <ac:chgData name="Li Lixiang" userId="6104bbfcb56aea79" providerId="LiveId" clId="{F174B022-5B7F-4BF5-AAE0-22EF4B818302}" dt="2021-11-16T10:33:38.810" v="3737" actId="478"/>
          <ac:spMkLst>
            <pc:docMk/>
            <pc:sldMk cId="2645431693" sldId="328"/>
            <ac:spMk id="3" creationId="{6316B2BE-8498-48D8-822E-128DC75A4BF3}"/>
          </ac:spMkLst>
        </pc:spChg>
        <pc:picChg chg="add mod">
          <ac:chgData name="Li Lixiang" userId="6104bbfcb56aea79" providerId="LiveId" clId="{F174B022-5B7F-4BF5-AAE0-22EF4B818302}" dt="2021-11-16T10:34:10.864" v="3739" actId="1076"/>
          <ac:picMkLst>
            <pc:docMk/>
            <pc:sldMk cId="2645431693" sldId="328"/>
            <ac:picMk id="5" creationId="{0B43215A-C036-4456-A9A0-2559BE603AAA}"/>
          </ac:picMkLst>
        </pc:picChg>
      </pc:sldChg>
      <pc:sldChg chg="modSp add mod ord">
        <pc:chgData name="Li Lixiang" userId="6104bbfcb56aea79" providerId="LiveId" clId="{F174B022-5B7F-4BF5-AAE0-22EF4B818302}" dt="2021-11-16T10:36:45.096" v="3996" actId="20577"/>
        <pc:sldMkLst>
          <pc:docMk/>
          <pc:sldMk cId="3035321292" sldId="329"/>
        </pc:sldMkLst>
        <pc:spChg chg="mod">
          <ac:chgData name="Li Lixiang" userId="6104bbfcb56aea79" providerId="LiveId" clId="{F174B022-5B7F-4BF5-AAE0-22EF4B818302}" dt="2021-11-16T10:35:46.669" v="3771" actId="20577"/>
          <ac:spMkLst>
            <pc:docMk/>
            <pc:sldMk cId="3035321292" sldId="329"/>
            <ac:spMk id="2" creationId="{25A2AD55-4DE0-4463-AEEE-7FD9D8D37672}"/>
          </ac:spMkLst>
        </pc:spChg>
        <pc:spChg chg="mod">
          <ac:chgData name="Li Lixiang" userId="6104bbfcb56aea79" providerId="LiveId" clId="{F174B022-5B7F-4BF5-AAE0-22EF4B818302}" dt="2021-11-16T10:36:45.096" v="3996" actId="20577"/>
          <ac:spMkLst>
            <pc:docMk/>
            <pc:sldMk cId="3035321292" sldId="329"/>
            <ac:spMk id="3" creationId="{65C7CE3D-10B2-40F5-83C1-B3E8B843D0D2}"/>
          </ac:spMkLst>
        </pc:spChg>
      </pc:sldChg>
    </pc:docChg>
  </pc:docChgLst>
  <pc:docChgLst>
    <pc:chgData name="Li Lixiang" userId="6104bbfcb56aea79" providerId="LiveId" clId="{6CC3D90D-8118-4F8B-A993-017911A0DDAA}"/>
    <pc:docChg chg="undo custSel addSld delSld modSld">
      <pc:chgData name="Li Lixiang" userId="6104bbfcb56aea79" providerId="LiveId" clId="{6CC3D90D-8118-4F8B-A993-017911A0DDAA}" dt="2021-09-11T08:08:32.541" v="4243" actId="47"/>
      <pc:docMkLst>
        <pc:docMk/>
      </pc:docMkLst>
      <pc:sldChg chg="modSp mod">
        <pc:chgData name="Li Lixiang" userId="6104bbfcb56aea79" providerId="LiveId" clId="{6CC3D90D-8118-4F8B-A993-017911A0DDAA}" dt="2021-09-10T12:45:33.773" v="481" actId="20577"/>
        <pc:sldMkLst>
          <pc:docMk/>
          <pc:sldMk cId="993770899" sldId="256"/>
        </pc:sldMkLst>
        <pc:spChg chg="mod">
          <ac:chgData name="Li Lixiang" userId="6104bbfcb56aea79" providerId="LiveId" clId="{6CC3D90D-8118-4F8B-A993-017911A0DDAA}" dt="2021-09-10T12:45:33.773" v="481" actId="20577"/>
          <ac:spMkLst>
            <pc:docMk/>
            <pc:sldMk cId="993770899" sldId="256"/>
            <ac:spMk id="3" creationId="{7342AE8A-5299-40EC-B93F-BDBB2838E67C}"/>
          </ac:spMkLst>
        </pc:spChg>
      </pc:sldChg>
      <pc:sldChg chg="del">
        <pc:chgData name="Li Lixiang" userId="6104bbfcb56aea79" providerId="LiveId" clId="{6CC3D90D-8118-4F8B-A993-017911A0DDAA}" dt="2021-09-07T13:34:28.114" v="205" actId="47"/>
        <pc:sldMkLst>
          <pc:docMk/>
          <pc:sldMk cId="2804067587" sldId="297"/>
        </pc:sldMkLst>
      </pc:sldChg>
      <pc:sldChg chg="addSp modSp del mod">
        <pc:chgData name="Li Lixiang" userId="6104bbfcb56aea79" providerId="LiveId" clId="{6CC3D90D-8118-4F8B-A993-017911A0DDAA}" dt="2021-09-10T12:45:50.210" v="482" actId="47"/>
        <pc:sldMkLst>
          <pc:docMk/>
          <pc:sldMk cId="2408491366" sldId="298"/>
        </pc:sldMkLst>
        <pc:spChg chg="mod">
          <ac:chgData name="Li Lixiang" userId="6104bbfcb56aea79" providerId="LiveId" clId="{6CC3D90D-8118-4F8B-A993-017911A0DDAA}" dt="2021-09-07T13:33:49.663" v="191" actId="20577"/>
          <ac:spMkLst>
            <pc:docMk/>
            <pc:sldMk cId="2408491366" sldId="298"/>
            <ac:spMk id="2" creationId="{DEB0EFB7-1AF4-4FB4-A8B8-5B9211FBC235}"/>
          </ac:spMkLst>
        </pc:spChg>
        <pc:spChg chg="mod">
          <ac:chgData name="Li Lixiang" userId="6104bbfcb56aea79" providerId="LiveId" clId="{6CC3D90D-8118-4F8B-A993-017911A0DDAA}" dt="2021-09-07T13:34:05.500" v="202" actId="20577"/>
          <ac:spMkLst>
            <pc:docMk/>
            <pc:sldMk cId="2408491366" sldId="298"/>
            <ac:spMk id="3" creationId="{7DF49AA8-3177-455A-A317-C68673E9672E}"/>
          </ac:spMkLst>
        </pc:spChg>
        <pc:spChg chg="add mod">
          <ac:chgData name="Li Lixiang" userId="6104bbfcb56aea79" providerId="LiveId" clId="{6CC3D90D-8118-4F8B-A993-017911A0DDAA}" dt="2021-09-07T13:33:35.209" v="162" actId="1035"/>
          <ac:spMkLst>
            <pc:docMk/>
            <pc:sldMk cId="2408491366" sldId="298"/>
            <ac:spMk id="4" creationId="{611FE6C4-07B1-4444-8E1D-CB526A9FBB27}"/>
          </ac:spMkLst>
        </pc:spChg>
        <pc:spChg chg="add mod">
          <ac:chgData name="Li Lixiang" userId="6104bbfcb56aea79" providerId="LiveId" clId="{6CC3D90D-8118-4F8B-A993-017911A0DDAA}" dt="2021-09-07T13:33:42.195" v="172" actId="1035"/>
          <ac:spMkLst>
            <pc:docMk/>
            <pc:sldMk cId="2408491366" sldId="298"/>
            <ac:spMk id="5" creationId="{905838FC-C473-4FDC-A5E3-3C830CA4CC73}"/>
          </ac:spMkLst>
        </pc:spChg>
      </pc:sldChg>
      <pc:sldChg chg="del">
        <pc:chgData name="Li Lixiang" userId="6104bbfcb56aea79" providerId="LiveId" clId="{6CC3D90D-8118-4F8B-A993-017911A0DDAA}" dt="2021-09-07T13:34:26.749" v="203" actId="47"/>
        <pc:sldMkLst>
          <pc:docMk/>
          <pc:sldMk cId="3599348019" sldId="299"/>
        </pc:sldMkLst>
      </pc:sldChg>
      <pc:sldChg chg="del">
        <pc:chgData name="Li Lixiang" userId="6104bbfcb56aea79" providerId="LiveId" clId="{6CC3D90D-8118-4F8B-A993-017911A0DDAA}" dt="2021-09-07T13:34:29.122" v="206" actId="47"/>
        <pc:sldMkLst>
          <pc:docMk/>
          <pc:sldMk cId="1564675212" sldId="300"/>
        </pc:sldMkLst>
      </pc:sldChg>
      <pc:sldChg chg="delSp modSp del mod">
        <pc:chgData name="Li Lixiang" userId="6104bbfcb56aea79" providerId="LiveId" clId="{6CC3D90D-8118-4F8B-A993-017911A0DDAA}" dt="2021-09-11T03:18:21.388" v="1159" actId="47"/>
        <pc:sldMkLst>
          <pc:docMk/>
          <pc:sldMk cId="4173394364" sldId="301"/>
        </pc:sldMkLst>
        <pc:spChg chg="mod">
          <ac:chgData name="Li Lixiang" userId="6104bbfcb56aea79" providerId="LiveId" clId="{6CC3D90D-8118-4F8B-A993-017911A0DDAA}" dt="2021-09-11T03:18:10.869" v="1156" actId="27636"/>
          <ac:spMkLst>
            <pc:docMk/>
            <pc:sldMk cId="4173394364" sldId="301"/>
            <ac:spMk id="2" creationId="{3F8D8956-5174-4E63-9EE2-BBF79E13BF68}"/>
          </ac:spMkLst>
        </pc:spChg>
        <pc:picChg chg="del">
          <ac:chgData name="Li Lixiang" userId="6104bbfcb56aea79" providerId="LiveId" clId="{6CC3D90D-8118-4F8B-A993-017911A0DDAA}" dt="2021-09-11T03:18:07.729" v="1154" actId="478"/>
          <ac:picMkLst>
            <pc:docMk/>
            <pc:sldMk cId="4173394364" sldId="301"/>
            <ac:picMk id="8" creationId="{E3B24C97-AD44-499B-AF05-3E6A208E420E}"/>
          </ac:picMkLst>
        </pc:picChg>
      </pc:sldChg>
      <pc:sldChg chg="del">
        <pc:chgData name="Li Lixiang" userId="6104bbfcb56aea79" providerId="LiveId" clId="{6CC3D90D-8118-4F8B-A993-017911A0DDAA}" dt="2021-09-11T03:45:59.892" v="1647" actId="47"/>
        <pc:sldMkLst>
          <pc:docMk/>
          <pc:sldMk cId="3049617817" sldId="302"/>
        </pc:sldMkLst>
      </pc:sldChg>
      <pc:sldChg chg="del">
        <pc:chgData name="Li Lixiang" userId="6104bbfcb56aea79" providerId="LiveId" clId="{6CC3D90D-8118-4F8B-A993-017911A0DDAA}" dt="2021-09-11T04:02:50.444" v="2524" actId="47"/>
        <pc:sldMkLst>
          <pc:docMk/>
          <pc:sldMk cId="4238573150" sldId="303"/>
        </pc:sldMkLst>
      </pc:sldChg>
      <pc:sldChg chg="del">
        <pc:chgData name="Li Lixiang" userId="6104bbfcb56aea79" providerId="LiveId" clId="{6CC3D90D-8118-4F8B-A993-017911A0DDAA}" dt="2021-09-11T04:02:38.729" v="2520" actId="47"/>
        <pc:sldMkLst>
          <pc:docMk/>
          <pc:sldMk cId="3095446230" sldId="304"/>
        </pc:sldMkLst>
      </pc:sldChg>
      <pc:sldChg chg="del">
        <pc:chgData name="Li Lixiang" userId="6104bbfcb56aea79" providerId="LiveId" clId="{6CC3D90D-8118-4F8B-A993-017911A0DDAA}" dt="2021-09-11T04:02:40.269" v="2521" actId="47"/>
        <pc:sldMkLst>
          <pc:docMk/>
          <pc:sldMk cId="2589452860" sldId="305"/>
        </pc:sldMkLst>
      </pc:sldChg>
      <pc:sldChg chg="del">
        <pc:chgData name="Li Lixiang" userId="6104bbfcb56aea79" providerId="LiveId" clId="{6CC3D90D-8118-4F8B-A993-017911A0DDAA}" dt="2021-09-07T13:34:27.390" v="204" actId="47"/>
        <pc:sldMkLst>
          <pc:docMk/>
          <pc:sldMk cId="3331037591" sldId="306"/>
        </pc:sldMkLst>
      </pc:sldChg>
      <pc:sldChg chg="del">
        <pc:chgData name="Li Lixiang" userId="6104bbfcb56aea79" providerId="LiveId" clId="{6CC3D90D-8118-4F8B-A993-017911A0DDAA}" dt="2021-09-11T04:02:41.636" v="2522" actId="47"/>
        <pc:sldMkLst>
          <pc:docMk/>
          <pc:sldMk cId="2973422102" sldId="307"/>
        </pc:sldMkLst>
      </pc:sldChg>
      <pc:sldChg chg="del">
        <pc:chgData name="Li Lixiang" userId="6104bbfcb56aea79" providerId="LiveId" clId="{6CC3D90D-8118-4F8B-A993-017911A0DDAA}" dt="2021-09-11T04:02:42.854" v="2523" actId="47"/>
        <pc:sldMkLst>
          <pc:docMk/>
          <pc:sldMk cId="3079955472" sldId="308"/>
        </pc:sldMkLst>
      </pc:sldChg>
      <pc:sldChg chg="modSp mod">
        <pc:chgData name="Li Lixiang" userId="6104bbfcb56aea79" providerId="LiveId" clId="{6CC3D90D-8118-4F8B-A993-017911A0DDAA}" dt="2021-09-11T04:25:28.381" v="2774" actId="20577"/>
        <pc:sldMkLst>
          <pc:docMk/>
          <pc:sldMk cId="3616968247" sldId="309"/>
        </pc:sldMkLst>
        <pc:spChg chg="mod">
          <ac:chgData name="Li Lixiang" userId="6104bbfcb56aea79" providerId="LiveId" clId="{6CC3D90D-8118-4F8B-A993-017911A0DDAA}" dt="2021-09-11T04:25:28.381" v="2774" actId="20577"/>
          <ac:spMkLst>
            <pc:docMk/>
            <pc:sldMk cId="3616968247" sldId="309"/>
            <ac:spMk id="2" creationId="{EF2614DD-D210-414D-AC9D-76C6FE1F95A2}"/>
          </ac:spMkLst>
        </pc:spChg>
      </pc:sldChg>
      <pc:sldChg chg="modSp new mod">
        <pc:chgData name="Li Lixiang" userId="6104bbfcb56aea79" providerId="LiveId" clId="{6CC3D90D-8118-4F8B-A993-017911A0DDAA}" dt="2021-09-10T12:57:17.447" v="1113" actId="20577"/>
        <pc:sldMkLst>
          <pc:docMk/>
          <pc:sldMk cId="3994271121" sldId="310"/>
        </pc:sldMkLst>
        <pc:spChg chg="mod">
          <ac:chgData name="Li Lixiang" userId="6104bbfcb56aea79" providerId="LiveId" clId="{6CC3D90D-8118-4F8B-A993-017911A0DDAA}" dt="2021-09-10T12:57:17.447" v="1113" actId="20577"/>
          <ac:spMkLst>
            <pc:docMk/>
            <pc:sldMk cId="3994271121" sldId="310"/>
            <ac:spMk id="2" creationId="{56C49F37-2CD3-4803-BB31-7FCB52F487AF}"/>
          </ac:spMkLst>
        </pc:spChg>
        <pc:spChg chg="mod">
          <ac:chgData name="Li Lixiang" userId="6104bbfcb56aea79" providerId="LiveId" clId="{6CC3D90D-8118-4F8B-A993-017911A0DDAA}" dt="2021-09-10T12:52:00.899" v="1104" actId="20577"/>
          <ac:spMkLst>
            <pc:docMk/>
            <pc:sldMk cId="3994271121" sldId="310"/>
            <ac:spMk id="3" creationId="{2E72B76A-B402-46FA-BD58-10785EC636B6}"/>
          </ac:spMkLst>
        </pc:spChg>
      </pc:sldChg>
      <pc:sldChg chg="addSp modSp new mod">
        <pc:chgData name="Li Lixiang" userId="6104bbfcb56aea79" providerId="LiveId" clId="{6CC3D90D-8118-4F8B-A993-017911A0DDAA}" dt="2021-09-11T03:45:55.827" v="1646" actId="1076"/>
        <pc:sldMkLst>
          <pc:docMk/>
          <pc:sldMk cId="1863198769" sldId="311"/>
        </pc:sldMkLst>
        <pc:spChg chg="mod">
          <ac:chgData name="Li Lixiang" userId="6104bbfcb56aea79" providerId="LiveId" clId="{6CC3D90D-8118-4F8B-A993-017911A0DDAA}" dt="2021-09-11T03:18:19.045" v="1158"/>
          <ac:spMkLst>
            <pc:docMk/>
            <pc:sldMk cId="1863198769" sldId="311"/>
            <ac:spMk id="2" creationId="{F021EF3B-E53C-48B5-85C9-E343C025AD38}"/>
          </ac:spMkLst>
        </pc:spChg>
        <pc:spChg chg="mod">
          <ac:chgData name="Li Lixiang" userId="6104bbfcb56aea79" providerId="LiveId" clId="{6CC3D90D-8118-4F8B-A993-017911A0DDAA}" dt="2021-09-11T03:26:40.155" v="1427" actId="20577"/>
          <ac:spMkLst>
            <pc:docMk/>
            <pc:sldMk cId="1863198769" sldId="311"/>
            <ac:spMk id="3" creationId="{141304BE-6BF6-4A85-92C6-F79F868F3080}"/>
          </ac:spMkLst>
        </pc:spChg>
        <pc:spChg chg="add mod">
          <ac:chgData name="Li Lixiang" userId="6104bbfcb56aea79" providerId="LiveId" clId="{6CC3D90D-8118-4F8B-A993-017911A0DDAA}" dt="2021-09-11T03:26:03.276" v="1324" actId="1037"/>
          <ac:spMkLst>
            <pc:docMk/>
            <pc:sldMk cId="1863198769" sldId="311"/>
            <ac:spMk id="6" creationId="{E5DA674E-A5B8-4049-ADEB-F153311F0123}"/>
          </ac:spMkLst>
        </pc:spChg>
        <pc:spChg chg="add mod">
          <ac:chgData name="Li Lixiang" userId="6104bbfcb56aea79" providerId="LiveId" clId="{6CC3D90D-8118-4F8B-A993-017911A0DDAA}" dt="2021-09-11T03:45:55.827" v="1646" actId="1076"/>
          <ac:spMkLst>
            <pc:docMk/>
            <pc:sldMk cId="1863198769" sldId="311"/>
            <ac:spMk id="7" creationId="{00A0554A-8382-4E84-B6A5-C67034CA0E73}"/>
          </ac:spMkLst>
        </pc:spChg>
        <pc:picChg chg="add mod">
          <ac:chgData name="Li Lixiang" userId="6104bbfcb56aea79" providerId="LiveId" clId="{6CC3D90D-8118-4F8B-A993-017911A0DDAA}" dt="2021-09-11T03:25:31.337" v="1317" actId="1076"/>
          <ac:picMkLst>
            <pc:docMk/>
            <pc:sldMk cId="1863198769" sldId="311"/>
            <ac:picMk id="5" creationId="{E9B8DA7C-0123-4C49-BBC9-8CB71EF026DD}"/>
          </ac:picMkLst>
        </pc:picChg>
      </pc:sldChg>
      <pc:sldChg chg="addSp delSp modSp new mod">
        <pc:chgData name="Li Lixiang" userId="6104bbfcb56aea79" providerId="LiveId" clId="{6CC3D90D-8118-4F8B-A993-017911A0DDAA}" dt="2021-09-11T03:59:53.207" v="2423" actId="1038"/>
        <pc:sldMkLst>
          <pc:docMk/>
          <pc:sldMk cId="3125501235" sldId="312"/>
        </pc:sldMkLst>
        <pc:spChg chg="mod">
          <ac:chgData name="Li Lixiang" userId="6104bbfcb56aea79" providerId="LiveId" clId="{6CC3D90D-8118-4F8B-A993-017911A0DDAA}" dt="2021-09-11T03:46:15.379" v="1649"/>
          <ac:spMkLst>
            <pc:docMk/>
            <pc:sldMk cId="3125501235" sldId="312"/>
            <ac:spMk id="2" creationId="{7973E765-D8D4-45A3-B1D3-2466DD9901A0}"/>
          </ac:spMkLst>
        </pc:spChg>
        <pc:spChg chg="mod">
          <ac:chgData name="Li Lixiang" userId="6104bbfcb56aea79" providerId="LiveId" clId="{6CC3D90D-8118-4F8B-A993-017911A0DDAA}" dt="2021-09-11T03:47:46.902" v="1714" actId="6549"/>
          <ac:spMkLst>
            <pc:docMk/>
            <pc:sldMk cId="3125501235" sldId="312"/>
            <ac:spMk id="3" creationId="{B717ABF5-4B93-4344-8134-FEA09A3B53EA}"/>
          </ac:spMkLst>
        </pc:spChg>
        <pc:spChg chg="add mod">
          <ac:chgData name="Li Lixiang" userId="6104bbfcb56aea79" providerId="LiveId" clId="{6CC3D90D-8118-4F8B-A993-017911A0DDAA}" dt="2021-09-11T03:48:08.557" v="1718" actId="207"/>
          <ac:spMkLst>
            <pc:docMk/>
            <pc:sldMk cId="3125501235" sldId="312"/>
            <ac:spMk id="8" creationId="{BF02A866-DC6D-4DF1-9241-4AB6AB272C29}"/>
          </ac:spMkLst>
        </pc:spChg>
        <pc:picChg chg="add mod modCrop">
          <ac:chgData name="Li Lixiang" userId="6104bbfcb56aea79" providerId="LiveId" clId="{6CC3D90D-8118-4F8B-A993-017911A0DDAA}" dt="2021-09-11T03:47:50.879" v="1716" actId="1076"/>
          <ac:picMkLst>
            <pc:docMk/>
            <pc:sldMk cId="3125501235" sldId="312"/>
            <ac:picMk id="5" creationId="{EA7B274C-8DFD-49D4-9016-E11B267FDA81}"/>
          </ac:picMkLst>
        </pc:picChg>
        <pc:picChg chg="add del mod">
          <ac:chgData name="Li Lixiang" userId="6104bbfcb56aea79" providerId="LiveId" clId="{6CC3D90D-8118-4F8B-A993-017911A0DDAA}" dt="2021-09-11T03:59:25.873" v="2369" actId="478"/>
          <ac:picMkLst>
            <pc:docMk/>
            <pc:sldMk cId="3125501235" sldId="312"/>
            <ac:picMk id="7" creationId="{291C76B8-E901-4AB0-B794-3DFF4963B2DA}"/>
          </ac:picMkLst>
        </pc:picChg>
        <pc:picChg chg="add mod ord">
          <ac:chgData name="Li Lixiang" userId="6104bbfcb56aea79" providerId="LiveId" clId="{6CC3D90D-8118-4F8B-A993-017911A0DDAA}" dt="2021-09-11T03:59:53.207" v="2423" actId="1038"/>
          <ac:picMkLst>
            <pc:docMk/>
            <pc:sldMk cId="3125501235" sldId="312"/>
            <ac:picMk id="10" creationId="{4B1AD44D-332F-43B0-BD82-C149E8DAD636}"/>
          </ac:picMkLst>
        </pc:picChg>
      </pc:sldChg>
      <pc:sldChg chg="addSp delSp modSp new mod">
        <pc:chgData name="Li Lixiang" userId="6104bbfcb56aea79" providerId="LiveId" clId="{6CC3D90D-8118-4F8B-A993-017911A0DDAA}" dt="2021-09-11T04:24:03.017" v="2678" actId="14100"/>
        <pc:sldMkLst>
          <pc:docMk/>
          <pc:sldMk cId="2827388619" sldId="313"/>
        </pc:sldMkLst>
        <pc:spChg chg="mod">
          <ac:chgData name="Li Lixiang" userId="6104bbfcb56aea79" providerId="LiveId" clId="{6CC3D90D-8118-4F8B-A993-017911A0DDAA}" dt="2021-09-11T04:02:26.275" v="2517" actId="20577"/>
          <ac:spMkLst>
            <pc:docMk/>
            <pc:sldMk cId="2827388619" sldId="313"/>
            <ac:spMk id="2" creationId="{2C1E0989-3433-48A1-9439-ACD2093AF373}"/>
          </ac:spMkLst>
        </pc:spChg>
        <pc:spChg chg="mod">
          <ac:chgData name="Li Lixiang" userId="6104bbfcb56aea79" providerId="LiveId" clId="{6CC3D90D-8118-4F8B-A993-017911A0DDAA}" dt="2021-09-11T04:20:15.419" v="2670" actId="20577"/>
          <ac:spMkLst>
            <pc:docMk/>
            <pc:sldMk cId="2827388619" sldId="313"/>
            <ac:spMk id="3" creationId="{0D31BA4D-869F-4022-82F0-C490CB27556A}"/>
          </ac:spMkLst>
        </pc:spChg>
        <pc:spChg chg="add del mod">
          <ac:chgData name="Li Lixiang" userId="6104bbfcb56aea79" providerId="LiveId" clId="{6CC3D90D-8118-4F8B-A993-017911A0DDAA}" dt="2021-09-11T04:02:04.973" v="2425" actId="478"/>
          <ac:spMkLst>
            <pc:docMk/>
            <pc:sldMk cId="2827388619" sldId="313"/>
            <ac:spMk id="6" creationId="{FC9AC764-A90E-4E0E-BB78-68A876C58D4A}"/>
          </ac:spMkLst>
        </pc:spChg>
        <pc:spChg chg="add del mod">
          <ac:chgData name="Li Lixiang" userId="6104bbfcb56aea79" providerId="LiveId" clId="{6CC3D90D-8118-4F8B-A993-017911A0DDAA}" dt="2021-09-11T04:02:04.973" v="2425" actId="478"/>
          <ac:spMkLst>
            <pc:docMk/>
            <pc:sldMk cId="2827388619" sldId="313"/>
            <ac:spMk id="7" creationId="{143033AE-2192-43C4-B0DF-D9F1188FBED7}"/>
          </ac:spMkLst>
        </pc:spChg>
        <pc:spChg chg="add mod">
          <ac:chgData name="Li Lixiang" userId="6104bbfcb56aea79" providerId="LiveId" clId="{6CC3D90D-8118-4F8B-A993-017911A0DDAA}" dt="2021-09-11T04:23:51.481" v="2674" actId="207"/>
          <ac:spMkLst>
            <pc:docMk/>
            <pc:sldMk cId="2827388619" sldId="313"/>
            <ac:spMk id="10" creationId="{649F5FF8-90E4-48FD-A233-B67FDFA43E11}"/>
          </ac:spMkLst>
        </pc:spChg>
        <pc:spChg chg="add mod">
          <ac:chgData name="Li Lixiang" userId="6104bbfcb56aea79" providerId="LiveId" clId="{6CC3D90D-8118-4F8B-A993-017911A0DDAA}" dt="2021-09-11T04:24:03.017" v="2678" actId="14100"/>
          <ac:spMkLst>
            <pc:docMk/>
            <pc:sldMk cId="2827388619" sldId="313"/>
            <ac:spMk id="11" creationId="{BF17764D-AAAE-472D-89DC-B1FB661C239F}"/>
          </ac:spMkLst>
        </pc:spChg>
        <pc:picChg chg="add del mod">
          <ac:chgData name="Li Lixiang" userId="6104bbfcb56aea79" providerId="LiveId" clId="{6CC3D90D-8118-4F8B-A993-017911A0DDAA}" dt="2021-09-11T04:02:01.544" v="2424" actId="478"/>
          <ac:picMkLst>
            <pc:docMk/>
            <pc:sldMk cId="2827388619" sldId="313"/>
            <ac:picMk id="5" creationId="{2B5D80F6-4E30-421E-9FFC-733BA87F2838}"/>
          </ac:picMkLst>
        </pc:picChg>
        <pc:picChg chg="add mod">
          <ac:chgData name="Li Lixiang" userId="6104bbfcb56aea79" providerId="LiveId" clId="{6CC3D90D-8118-4F8B-A993-017911A0DDAA}" dt="2021-09-11T04:23:36.326" v="2672" actId="1076"/>
          <ac:picMkLst>
            <pc:docMk/>
            <pc:sldMk cId="2827388619" sldId="313"/>
            <ac:picMk id="9" creationId="{37773C4A-7DAE-44DD-8154-04C7DA07ECBE}"/>
          </ac:picMkLst>
        </pc:picChg>
      </pc:sldChg>
      <pc:sldChg chg="addSp delSp modSp add mod">
        <pc:chgData name="Li Lixiang" userId="6104bbfcb56aea79" providerId="LiveId" clId="{6CC3D90D-8118-4F8B-A993-017911A0DDAA}" dt="2021-09-11T03:58:17.770" v="2368" actId="1076"/>
        <pc:sldMkLst>
          <pc:docMk/>
          <pc:sldMk cId="2608967044" sldId="314"/>
        </pc:sldMkLst>
        <pc:spChg chg="mod">
          <ac:chgData name="Li Lixiang" userId="6104bbfcb56aea79" providerId="LiveId" clId="{6CC3D90D-8118-4F8B-A993-017911A0DDAA}" dt="2021-09-11T03:56:59.040" v="2366" actId="14100"/>
          <ac:spMkLst>
            <pc:docMk/>
            <pc:sldMk cId="2608967044" sldId="314"/>
            <ac:spMk id="3" creationId="{B717ABF5-4B93-4344-8134-FEA09A3B53EA}"/>
          </ac:spMkLst>
        </pc:spChg>
        <pc:spChg chg="del">
          <ac:chgData name="Li Lixiang" userId="6104bbfcb56aea79" providerId="LiveId" clId="{6CC3D90D-8118-4F8B-A993-017911A0DDAA}" dt="2021-09-11T03:56:11.971" v="2185" actId="478"/>
          <ac:spMkLst>
            <pc:docMk/>
            <pc:sldMk cId="2608967044" sldId="314"/>
            <ac:spMk id="8" creationId="{BF02A866-DC6D-4DF1-9241-4AB6AB272C29}"/>
          </ac:spMkLst>
        </pc:spChg>
        <pc:picChg chg="del">
          <ac:chgData name="Li Lixiang" userId="6104bbfcb56aea79" providerId="LiveId" clId="{6CC3D90D-8118-4F8B-A993-017911A0DDAA}" dt="2021-09-11T03:56:10.223" v="2183" actId="478"/>
          <ac:picMkLst>
            <pc:docMk/>
            <pc:sldMk cId="2608967044" sldId="314"/>
            <ac:picMk id="5" creationId="{EA7B274C-8DFD-49D4-9016-E11B267FDA81}"/>
          </ac:picMkLst>
        </pc:picChg>
        <pc:picChg chg="add mod">
          <ac:chgData name="Li Lixiang" userId="6104bbfcb56aea79" providerId="LiveId" clId="{6CC3D90D-8118-4F8B-A993-017911A0DDAA}" dt="2021-09-11T03:58:17.770" v="2368" actId="1076"/>
          <ac:picMkLst>
            <pc:docMk/>
            <pc:sldMk cId="2608967044" sldId="314"/>
            <ac:picMk id="6" creationId="{FB5388D1-42AC-4365-8B0C-A1B5F4FF4BB3}"/>
          </ac:picMkLst>
        </pc:picChg>
        <pc:picChg chg="del">
          <ac:chgData name="Li Lixiang" userId="6104bbfcb56aea79" providerId="LiveId" clId="{6CC3D90D-8118-4F8B-A993-017911A0DDAA}" dt="2021-09-11T03:56:11.024" v="2184" actId="478"/>
          <ac:picMkLst>
            <pc:docMk/>
            <pc:sldMk cId="2608967044" sldId="314"/>
            <ac:picMk id="7" creationId="{291C76B8-E901-4AB0-B794-3DFF4963B2DA}"/>
          </ac:picMkLst>
        </pc:picChg>
      </pc:sldChg>
      <pc:sldChg chg="add del">
        <pc:chgData name="Li Lixiang" userId="6104bbfcb56aea79" providerId="LiveId" clId="{6CC3D90D-8118-4F8B-A993-017911A0DDAA}" dt="2021-09-11T04:25:14.692" v="2767"/>
        <pc:sldMkLst>
          <pc:docMk/>
          <pc:sldMk cId="2255402125" sldId="315"/>
        </pc:sldMkLst>
      </pc:sldChg>
      <pc:sldChg chg="addSp modSp new mod">
        <pc:chgData name="Li Lixiang" userId="6104bbfcb56aea79" providerId="LiveId" clId="{6CC3D90D-8118-4F8B-A993-017911A0DDAA}" dt="2021-09-11T06:46:57.260" v="3202" actId="20577"/>
        <pc:sldMkLst>
          <pc:docMk/>
          <pc:sldMk cId="4222901175" sldId="315"/>
        </pc:sldMkLst>
        <pc:spChg chg="mod">
          <ac:chgData name="Li Lixiang" userId="6104bbfcb56aea79" providerId="LiveId" clId="{6CC3D90D-8118-4F8B-A993-017911A0DDAA}" dt="2021-09-11T04:25:44.906" v="2783" actId="14100"/>
          <ac:spMkLst>
            <pc:docMk/>
            <pc:sldMk cId="4222901175" sldId="315"/>
            <ac:spMk id="2" creationId="{5EE8EF30-CDF7-4D40-BBC3-A016F1581E91}"/>
          </ac:spMkLst>
        </pc:spChg>
        <pc:spChg chg="mod">
          <ac:chgData name="Li Lixiang" userId="6104bbfcb56aea79" providerId="LiveId" clId="{6CC3D90D-8118-4F8B-A993-017911A0DDAA}" dt="2021-09-11T06:46:57.260" v="3202" actId="20577"/>
          <ac:spMkLst>
            <pc:docMk/>
            <pc:sldMk cId="4222901175" sldId="315"/>
            <ac:spMk id="3" creationId="{8AB58A4F-C919-4A31-807C-EC89B878CA6F}"/>
          </ac:spMkLst>
        </pc:spChg>
        <pc:spChg chg="add mod">
          <ac:chgData name="Li Lixiang" userId="6104bbfcb56aea79" providerId="LiveId" clId="{6CC3D90D-8118-4F8B-A993-017911A0DDAA}" dt="2021-09-11T06:46:38.934" v="3177" actId="14100"/>
          <ac:spMkLst>
            <pc:docMk/>
            <pc:sldMk cId="4222901175" sldId="315"/>
            <ac:spMk id="12" creationId="{4F3759CB-B455-40F8-9D37-2DF2E26F8EB2}"/>
          </ac:spMkLst>
        </pc:spChg>
        <pc:picChg chg="add mod">
          <ac:chgData name="Li Lixiang" userId="6104bbfcb56aea79" providerId="LiveId" clId="{6CC3D90D-8118-4F8B-A993-017911A0DDAA}" dt="2021-09-11T04:30:28.319" v="2785" actId="1076"/>
          <ac:picMkLst>
            <pc:docMk/>
            <pc:sldMk cId="4222901175" sldId="315"/>
            <ac:picMk id="5" creationId="{60D0D001-9AF0-4D46-9C95-598F3D26799E}"/>
          </ac:picMkLst>
        </pc:picChg>
        <pc:picChg chg="add mod">
          <ac:chgData name="Li Lixiang" userId="6104bbfcb56aea79" providerId="LiveId" clId="{6CC3D90D-8118-4F8B-A993-017911A0DDAA}" dt="2021-09-11T04:30:44.137" v="2787" actId="1076"/>
          <ac:picMkLst>
            <pc:docMk/>
            <pc:sldMk cId="4222901175" sldId="315"/>
            <ac:picMk id="7" creationId="{7437C158-A069-422B-AADD-0E0D829AEC1C}"/>
          </ac:picMkLst>
        </pc:picChg>
        <pc:picChg chg="add mod">
          <ac:chgData name="Li Lixiang" userId="6104bbfcb56aea79" providerId="LiveId" clId="{6CC3D90D-8118-4F8B-A993-017911A0DDAA}" dt="2021-09-11T04:31:07.975" v="2789" actId="1076"/>
          <ac:picMkLst>
            <pc:docMk/>
            <pc:sldMk cId="4222901175" sldId="315"/>
            <ac:picMk id="9" creationId="{12850BA9-6FBC-4C07-AC21-CB7A0E506EC0}"/>
          </ac:picMkLst>
        </pc:picChg>
        <pc:picChg chg="add mod">
          <ac:chgData name="Li Lixiang" userId="6104bbfcb56aea79" providerId="LiveId" clId="{6CC3D90D-8118-4F8B-A993-017911A0DDAA}" dt="2021-09-11T04:34:55.055" v="3169" actId="1076"/>
          <ac:picMkLst>
            <pc:docMk/>
            <pc:sldMk cId="4222901175" sldId="315"/>
            <ac:picMk id="11" creationId="{BCB8F241-42D3-45B5-A5F9-0AD2E00D14A5}"/>
          </ac:picMkLst>
        </pc:picChg>
      </pc:sldChg>
      <pc:sldChg chg="addSp modSp new mod">
        <pc:chgData name="Li Lixiang" userId="6104bbfcb56aea79" providerId="LiveId" clId="{6CC3D90D-8118-4F8B-A993-017911A0DDAA}" dt="2021-09-11T06:50:50.857" v="3585" actId="1037"/>
        <pc:sldMkLst>
          <pc:docMk/>
          <pc:sldMk cId="3127263991" sldId="316"/>
        </pc:sldMkLst>
        <pc:spChg chg="mod">
          <ac:chgData name="Li Lixiang" userId="6104bbfcb56aea79" providerId="LiveId" clId="{6CC3D90D-8118-4F8B-A993-017911A0DDAA}" dt="2021-09-11T06:47:50.952" v="3260" actId="20577"/>
          <ac:spMkLst>
            <pc:docMk/>
            <pc:sldMk cId="3127263991" sldId="316"/>
            <ac:spMk id="2" creationId="{EB465B98-2FC4-4C97-B122-B430860E1C75}"/>
          </ac:spMkLst>
        </pc:spChg>
        <pc:spChg chg="mod">
          <ac:chgData name="Li Lixiang" userId="6104bbfcb56aea79" providerId="LiveId" clId="{6CC3D90D-8118-4F8B-A993-017911A0DDAA}" dt="2021-09-11T06:50:40.243" v="3546" actId="20577"/>
          <ac:spMkLst>
            <pc:docMk/>
            <pc:sldMk cId="3127263991" sldId="316"/>
            <ac:spMk id="3" creationId="{D625420F-A618-4FB4-8E6E-45B44030AEA8}"/>
          </ac:spMkLst>
        </pc:spChg>
        <pc:spChg chg="add mod">
          <ac:chgData name="Li Lixiang" userId="6104bbfcb56aea79" providerId="LiveId" clId="{6CC3D90D-8118-4F8B-A993-017911A0DDAA}" dt="2021-09-11T06:49:05.947" v="3487" actId="1036"/>
          <ac:spMkLst>
            <pc:docMk/>
            <pc:sldMk cId="3127263991" sldId="316"/>
            <ac:spMk id="4" creationId="{F24AFF98-FBF3-4922-A6AA-0AC8D5EB137E}"/>
          </ac:spMkLst>
        </pc:spChg>
        <pc:spChg chg="add mod">
          <ac:chgData name="Li Lixiang" userId="6104bbfcb56aea79" providerId="LiveId" clId="{6CC3D90D-8118-4F8B-A993-017911A0DDAA}" dt="2021-09-11T06:50:50.857" v="3585" actId="1037"/>
          <ac:spMkLst>
            <pc:docMk/>
            <pc:sldMk cId="3127263991" sldId="316"/>
            <ac:spMk id="9" creationId="{001702C2-6010-41B0-9BE6-C4E76B123348}"/>
          </ac:spMkLst>
        </pc:spChg>
        <pc:picChg chg="add mod">
          <ac:chgData name="Li Lixiang" userId="6104bbfcb56aea79" providerId="LiveId" clId="{6CC3D90D-8118-4F8B-A993-017911A0DDAA}" dt="2021-09-11T06:49:39.035" v="3489" actId="1076"/>
          <ac:picMkLst>
            <pc:docMk/>
            <pc:sldMk cId="3127263991" sldId="316"/>
            <ac:picMk id="6" creationId="{F8505C60-EF9E-44F8-BBCF-7ED9360D0426}"/>
          </ac:picMkLst>
        </pc:picChg>
        <pc:picChg chg="add mod">
          <ac:chgData name="Li Lixiang" userId="6104bbfcb56aea79" providerId="LiveId" clId="{6CC3D90D-8118-4F8B-A993-017911A0DDAA}" dt="2021-09-11T06:50:50.857" v="3585" actId="1037"/>
          <ac:picMkLst>
            <pc:docMk/>
            <pc:sldMk cId="3127263991" sldId="316"/>
            <ac:picMk id="8" creationId="{A9FA8B80-C077-44DC-B949-9C8208C8A204}"/>
          </ac:picMkLst>
        </pc:picChg>
      </pc:sldChg>
      <pc:sldChg chg="addSp delSp modSp add mod">
        <pc:chgData name="Li Lixiang" userId="6104bbfcb56aea79" providerId="LiveId" clId="{6CC3D90D-8118-4F8B-A993-017911A0DDAA}" dt="2021-09-11T06:51:54.132" v="3638" actId="14100"/>
        <pc:sldMkLst>
          <pc:docMk/>
          <pc:sldMk cId="2298238761" sldId="317"/>
        </pc:sldMkLst>
        <pc:spChg chg="mod">
          <ac:chgData name="Li Lixiang" userId="6104bbfcb56aea79" providerId="LiveId" clId="{6CC3D90D-8118-4F8B-A993-017911A0DDAA}" dt="2021-09-11T06:51:09.381" v="3611" actId="20577"/>
          <ac:spMkLst>
            <pc:docMk/>
            <pc:sldMk cId="2298238761" sldId="317"/>
            <ac:spMk id="2" creationId="{EB465B98-2FC4-4C97-B122-B430860E1C75}"/>
          </ac:spMkLst>
        </pc:spChg>
        <pc:spChg chg="mod">
          <ac:chgData name="Li Lixiang" userId="6104bbfcb56aea79" providerId="LiveId" clId="{6CC3D90D-8118-4F8B-A993-017911A0DDAA}" dt="2021-09-11T06:51:54.132" v="3638" actId="14100"/>
          <ac:spMkLst>
            <pc:docMk/>
            <pc:sldMk cId="2298238761" sldId="317"/>
            <ac:spMk id="3" creationId="{D625420F-A618-4FB4-8E6E-45B44030AEA8}"/>
          </ac:spMkLst>
        </pc:spChg>
        <pc:spChg chg="del">
          <ac:chgData name="Li Lixiang" userId="6104bbfcb56aea79" providerId="LiveId" clId="{6CC3D90D-8118-4F8B-A993-017911A0DDAA}" dt="2021-09-11T06:51:18.887" v="3615" actId="478"/>
          <ac:spMkLst>
            <pc:docMk/>
            <pc:sldMk cId="2298238761" sldId="317"/>
            <ac:spMk id="4" creationId="{F24AFF98-FBF3-4922-A6AA-0AC8D5EB137E}"/>
          </ac:spMkLst>
        </pc:spChg>
        <pc:spChg chg="del">
          <ac:chgData name="Li Lixiang" userId="6104bbfcb56aea79" providerId="LiveId" clId="{6CC3D90D-8118-4F8B-A993-017911A0DDAA}" dt="2021-09-11T06:51:16.333" v="3614" actId="478"/>
          <ac:spMkLst>
            <pc:docMk/>
            <pc:sldMk cId="2298238761" sldId="317"/>
            <ac:spMk id="9" creationId="{001702C2-6010-41B0-9BE6-C4E76B123348}"/>
          </ac:spMkLst>
        </pc:spChg>
        <pc:picChg chg="del">
          <ac:chgData name="Li Lixiang" userId="6104bbfcb56aea79" providerId="LiveId" clId="{6CC3D90D-8118-4F8B-A993-017911A0DDAA}" dt="2021-09-11T06:51:14.762" v="3612" actId="478"/>
          <ac:picMkLst>
            <pc:docMk/>
            <pc:sldMk cId="2298238761" sldId="317"/>
            <ac:picMk id="6" creationId="{F8505C60-EF9E-44F8-BBCF-7ED9360D0426}"/>
          </ac:picMkLst>
        </pc:picChg>
        <pc:picChg chg="add mod">
          <ac:chgData name="Li Lixiang" userId="6104bbfcb56aea79" providerId="LiveId" clId="{6CC3D90D-8118-4F8B-A993-017911A0DDAA}" dt="2021-09-11T06:51:40.805" v="3617" actId="1076"/>
          <ac:picMkLst>
            <pc:docMk/>
            <pc:sldMk cId="2298238761" sldId="317"/>
            <ac:picMk id="7" creationId="{19E8CCD8-D587-4172-BC19-2E45DE8945F5}"/>
          </ac:picMkLst>
        </pc:picChg>
        <pc:picChg chg="del">
          <ac:chgData name="Li Lixiang" userId="6104bbfcb56aea79" providerId="LiveId" clId="{6CC3D90D-8118-4F8B-A993-017911A0DDAA}" dt="2021-09-11T06:51:15.491" v="3613" actId="478"/>
          <ac:picMkLst>
            <pc:docMk/>
            <pc:sldMk cId="2298238761" sldId="317"/>
            <ac:picMk id="8" creationId="{A9FA8B80-C077-44DC-B949-9C8208C8A204}"/>
          </ac:picMkLst>
        </pc:picChg>
      </pc:sldChg>
      <pc:sldChg chg="addSp delSp modSp add mod">
        <pc:chgData name="Li Lixiang" userId="6104bbfcb56aea79" providerId="LiveId" clId="{6CC3D90D-8118-4F8B-A993-017911A0DDAA}" dt="2021-09-11T06:53:41.934" v="3790" actId="14100"/>
        <pc:sldMkLst>
          <pc:docMk/>
          <pc:sldMk cId="1438882001" sldId="318"/>
        </pc:sldMkLst>
        <pc:spChg chg="mod">
          <ac:chgData name="Li Lixiang" userId="6104bbfcb56aea79" providerId="LiveId" clId="{6CC3D90D-8118-4F8B-A993-017911A0DDAA}" dt="2021-09-11T06:52:12.358" v="3678" actId="20577"/>
          <ac:spMkLst>
            <pc:docMk/>
            <pc:sldMk cId="1438882001" sldId="318"/>
            <ac:spMk id="2" creationId="{EB465B98-2FC4-4C97-B122-B430860E1C75}"/>
          </ac:spMkLst>
        </pc:spChg>
        <pc:spChg chg="mod">
          <ac:chgData name="Li Lixiang" userId="6104bbfcb56aea79" providerId="LiveId" clId="{6CC3D90D-8118-4F8B-A993-017911A0DDAA}" dt="2021-09-11T06:53:41.934" v="3790" actId="14100"/>
          <ac:spMkLst>
            <pc:docMk/>
            <pc:sldMk cId="1438882001" sldId="318"/>
            <ac:spMk id="3" creationId="{D625420F-A618-4FB4-8E6E-45B44030AEA8}"/>
          </ac:spMkLst>
        </pc:spChg>
        <pc:spChg chg="add mod">
          <ac:chgData name="Li Lixiang" userId="6104bbfcb56aea79" providerId="LiveId" clId="{6CC3D90D-8118-4F8B-A993-017911A0DDAA}" dt="2021-09-11T06:53:08.023" v="3684" actId="207"/>
          <ac:spMkLst>
            <pc:docMk/>
            <pc:sldMk cId="1438882001" sldId="318"/>
            <ac:spMk id="6" creationId="{9F88E360-0E4B-4F5D-8B40-CFEC94EB3295}"/>
          </ac:spMkLst>
        </pc:spChg>
        <pc:picChg chg="add mod">
          <ac:chgData name="Li Lixiang" userId="6104bbfcb56aea79" providerId="LiveId" clId="{6CC3D90D-8118-4F8B-A993-017911A0DDAA}" dt="2021-09-11T06:52:50.806" v="3682" actId="1076"/>
          <ac:picMkLst>
            <pc:docMk/>
            <pc:sldMk cId="1438882001" sldId="318"/>
            <ac:picMk id="5" creationId="{FAB03F6C-2189-4B50-88E4-5EF0AE5E9408}"/>
          </ac:picMkLst>
        </pc:picChg>
        <pc:picChg chg="del">
          <ac:chgData name="Li Lixiang" userId="6104bbfcb56aea79" providerId="LiveId" clId="{6CC3D90D-8118-4F8B-A993-017911A0DDAA}" dt="2021-09-11T06:52:14.805" v="3679" actId="478"/>
          <ac:picMkLst>
            <pc:docMk/>
            <pc:sldMk cId="1438882001" sldId="318"/>
            <ac:picMk id="7" creationId="{19E8CCD8-D587-4172-BC19-2E45DE8945F5}"/>
          </ac:picMkLst>
        </pc:picChg>
      </pc:sldChg>
      <pc:sldChg chg="addSp modSp new mod">
        <pc:chgData name="Li Lixiang" userId="6104bbfcb56aea79" providerId="LiveId" clId="{6CC3D90D-8118-4F8B-A993-017911A0DDAA}" dt="2021-09-11T07:22:00.058" v="4058" actId="20577"/>
        <pc:sldMkLst>
          <pc:docMk/>
          <pc:sldMk cId="4116957025" sldId="319"/>
        </pc:sldMkLst>
        <pc:spChg chg="mod">
          <ac:chgData name="Li Lixiang" userId="6104bbfcb56aea79" providerId="LiveId" clId="{6CC3D90D-8118-4F8B-A993-017911A0DDAA}" dt="2021-09-11T07:22:00.058" v="4058" actId="20577"/>
          <ac:spMkLst>
            <pc:docMk/>
            <pc:sldMk cId="4116957025" sldId="319"/>
            <ac:spMk id="2" creationId="{657FB61E-6B36-48A4-912E-355141BD8C58}"/>
          </ac:spMkLst>
        </pc:spChg>
        <pc:spChg chg="mod">
          <ac:chgData name="Li Lixiang" userId="6104bbfcb56aea79" providerId="LiveId" clId="{6CC3D90D-8118-4F8B-A993-017911A0DDAA}" dt="2021-09-11T06:57:19.806" v="4035" actId="14100"/>
          <ac:spMkLst>
            <pc:docMk/>
            <pc:sldMk cId="4116957025" sldId="319"/>
            <ac:spMk id="3" creationId="{9BB69CA7-579B-4F8A-ADC5-B7D43BF50EB0}"/>
          </ac:spMkLst>
        </pc:spChg>
        <pc:picChg chg="add mod">
          <ac:chgData name="Li Lixiang" userId="6104bbfcb56aea79" providerId="LiveId" clId="{6CC3D90D-8118-4F8B-A993-017911A0DDAA}" dt="2021-09-11T07:21:47.989" v="4041" actId="1076"/>
          <ac:picMkLst>
            <pc:docMk/>
            <pc:sldMk cId="4116957025" sldId="319"/>
            <ac:picMk id="5" creationId="{6CFD5AAD-9A75-4D42-970A-CE3A1812984F}"/>
          </ac:picMkLst>
        </pc:picChg>
        <pc:picChg chg="add mod modCrop">
          <ac:chgData name="Li Lixiang" userId="6104bbfcb56aea79" providerId="LiveId" clId="{6CC3D90D-8118-4F8B-A993-017911A0DDAA}" dt="2021-09-11T07:21:46.447" v="4040" actId="1076"/>
          <ac:picMkLst>
            <pc:docMk/>
            <pc:sldMk cId="4116957025" sldId="319"/>
            <ac:picMk id="7" creationId="{F22B65F9-DCCC-473E-97C5-B5BACD5D1559}"/>
          </ac:picMkLst>
        </pc:picChg>
      </pc:sldChg>
      <pc:sldChg chg="modSp new del mod">
        <pc:chgData name="Li Lixiang" userId="6104bbfcb56aea79" providerId="LiveId" clId="{6CC3D90D-8118-4F8B-A993-017911A0DDAA}" dt="2021-09-11T08:08:32.541" v="4243" actId="47"/>
        <pc:sldMkLst>
          <pc:docMk/>
          <pc:sldMk cId="2642638328" sldId="320"/>
        </pc:sldMkLst>
        <pc:spChg chg="mod">
          <ac:chgData name="Li Lixiang" userId="6104bbfcb56aea79" providerId="LiveId" clId="{6CC3D90D-8118-4F8B-A993-017911A0DDAA}" dt="2021-09-11T07:27:20.731" v="4093" actId="20577"/>
          <ac:spMkLst>
            <pc:docMk/>
            <pc:sldMk cId="2642638328" sldId="320"/>
            <ac:spMk id="2" creationId="{784446F0-863C-42A8-8ACC-E3D888B953B3}"/>
          </ac:spMkLst>
        </pc:spChg>
        <pc:spChg chg="mod">
          <ac:chgData name="Li Lixiang" userId="6104bbfcb56aea79" providerId="LiveId" clId="{6CC3D90D-8118-4F8B-A993-017911A0DDAA}" dt="2021-09-11T07:28:03.650" v="4242" actId="20577"/>
          <ac:spMkLst>
            <pc:docMk/>
            <pc:sldMk cId="2642638328" sldId="320"/>
            <ac:spMk id="3" creationId="{9A8F72D9-B9F1-45F0-A8FF-620671E47E50}"/>
          </ac:spMkLst>
        </pc:spChg>
      </pc:sldChg>
    </pc:docChg>
  </pc:docChgLst>
  <pc:docChgLst>
    <pc:chgData name="Li Lixiang" userId="6104bbfcb56aea79" providerId="LiveId" clId="{1CCA740D-5DC1-4844-8AC4-1FA36A5E2D2C}"/>
    <pc:docChg chg="undo custSel addSld delSld modSld sldOrd">
      <pc:chgData name="Li Lixiang" userId="6104bbfcb56aea79" providerId="LiveId" clId="{1CCA740D-5DC1-4844-8AC4-1FA36A5E2D2C}" dt="2021-09-05T03:54:37.671" v="6780" actId="1035"/>
      <pc:docMkLst>
        <pc:docMk/>
      </pc:docMkLst>
      <pc:sldChg chg="modSp mod">
        <pc:chgData name="Li Lixiang" userId="6104bbfcb56aea79" providerId="LiveId" clId="{1CCA740D-5DC1-4844-8AC4-1FA36A5E2D2C}" dt="2021-09-04T13:30:40.174" v="5425" actId="5793"/>
        <pc:sldMkLst>
          <pc:docMk/>
          <pc:sldMk cId="993770899" sldId="256"/>
        </pc:sldMkLst>
        <pc:spChg chg="mod">
          <ac:chgData name="Li Lixiang" userId="6104bbfcb56aea79" providerId="LiveId" clId="{1CCA740D-5DC1-4844-8AC4-1FA36A5E2D2C}" dt="2021-09-04T13:30:40.174" v="5425" actId="5793"/>
          <ac:spMkLst>
            <pc:docMk/>
            <pc:sldMk cId="993770899" sldId="256"/>
            <ac:spMk id="3" creationId="{7342AE8A-5299-40EC-B93F-BDBB2838E67C}"/>
          </ac:spMkLst>
        </pc:spChg>
      </pc:sldChg>
      <pc:sldChg chg="addSp delSp modSp del mod">
        <pc:chgData name="Li Lixiang" userId="6104bbfcb56aea79" providerId="LiveId" clId="{1CCA740D-5DC1-4844-8AC4-1FA36A5E2D2C}" dt="2021-09-03T08:13:34.172" v="1068" actId="47"/>
        <pc:sldMkLst>
          <pc:docMk/>
          <pc:sldMk cId="2618729237" sldId="258"/>
        </pc:sldMkLst>
        <pc:spChg chg="mod">
          <ac:chgData name="Li Lixiang" userId="6104bbfcb56aea79" providerId="LiveId" clId="{1CCA740D-5DC1-4844-8AC4-1FA36A5E2D2C}" dt="2021-09-03T08:04:50.519" v="185" actId="20577"/>
          <ac:spMkLst>
            <pc:docMk/>
            <pc:sldMk cId="2618729237" sldId="258"/>
            <ac:spMk id="2" creationId="{5A817F65-0249-4813-916F-D22CF5F41D8C}"/>
          </ac:spMkLst>
        </pc:spChg>
        <pc:spChg chg="mod">
          <ac:chgData name="Li Lixiang" userId="6104bbfcb56aea79" providerId="LiveId" clId="{1CCA740D-5DC1-4844-8AC4-1FA36A5E2D2C}" dt="2021-09-03T08:05:50.170" v="231" actId="20577"/>
          <ac:spMkLst>
            <pc:docMk/>
            <pc:sldMk cId="2618729237" sldId="258"/>
            <ac:spMk id="3" creationId="{588B000C-CCD7-42E0-A4A2-DB893ED55A0D}"/>
          </ac:spMkLst>
        </pc:spChg>
        <pc:spChg chg="del">
          <ac:chgData name="Li Lixiang" userId="6104bbfcb56aea79" providerId="LiveId" clId="{1CCA740D-5DC1-4844-8AC4-1FA36A5E2D2C}" dt="2021-09-03T04:24:35.881" v="120" actId="478"/>
          <ac:spMkLst>
            <pc:docMk/>
            <pc:sldMk cId="2618729237" sldId="258"/>
            <ac:spMk id="4" creationId="{F8010734-1431-4E4B-B64A-C6C8E645D888}"/>
          </ac:spMkLst>
        </pc:spChg>
        <pc:spChg chg="del">
          <ac:chgData name="Li Lixiang" userId="6104bbfcb56aea79" providerId="LiveId" clId="{1CCA740D-5DC1-4844-8AC4-1FA36A5E2D2C}" dt="2021-09-03T04:25:14.719" v="124" actId="478"/>
          <ac:spMkLst>
            <pc:docMk/>
            <pc:sldMk cId="2618729237" sldId="258"/>
            <ac:spMk id="7" creationId="{C69C9E98-11FF-4E75-93FF-86AEA393401E}"/>
          </ac:spMkLst>
        </pc:spChg>
        <pc:spChg chg="del mod">
          <ac:chgData name="Li Lixiang" userId="6104bbfcb56aea79" providerId="LiveId" clId="{1CCA740D-5DC1-4844-8AC4-1FA36A5E2D2C}" dt="2021-09-03T08:08:05.374" v="236" actId="478"/>
          <ac:spMkLst>
            <pc:docMk/>
            <pc:sldMk cId="2618729237" sldId="258"/>
            <ac:spMk id="8" creationId="{582A2A18-DD6A-4093-95C7-7A28FAD705F1}"/>
          </ac:spMkLst>
        </pc:spChg>
        <pc:picChg chg="add mod">
          <ac:chgData name="Li Lixiang" userId="6104bbfcb56aea79" providerId="LiveId" clId="{1CCA740D-5DC1-4844-8AC4-1FA36A5E2D2C}" dt="2021-09-03T08:05:21.249" v="198" actId="1076"/>
          <ac:picMkLst>
            <pc:docMk/>
            <pc:sldMk cId="2618729237" sldId="258"/>
            <ac:picMk id="5" creationId="{58587CF6-24D6-466D-B053-3CC92A75CE73}"/>
          </ac:picMkLst>
        </pc:picChg>
        <pc:picChg chg="del mod">
          <ac:chgData name="Li Lixiang" userId="6104bbfcb56aea79" providerId="LiveId" clId="{1CCA740D-5DC1-4844-8AC4-1FA36A5E2D2C}" dt="2021-09-03T08:04:59.168" v="196" actId="478"/>
          <ac:picMkLst>
            <pc:docMk/>
            <pc:sldMk cId="2618729237" sldId="258"/>
            <ac:picMk id="6" creationId="{18F715B7-3872-4A7A-9864-6C5E16B1B59E}"/>
          </ac:picMkLst>
        </pc:picChg>
        <pc:picChg chg="add mod">
          <ac:chgData name="Li Lixiang" userId="6104bbfcb56aea79" providerId="LiveId" clId="{1CCA740D-5DC1-4844-8AC4-1FA36A5E2D2C}" dt="2021-09-03T08:06:24.131" v="233" actId="1076"/>
          <ac:picMkLst>
            <pc:docMk/>
            <pc:sldMk cId="2618729237" sldId="258"/>
            <ac:picMk id="9" creationId="{9AE3EBB5-DB7B-45DC-97FA-1A24431E0A83}"/>
          </ac:picMkLst>
        </pc:picChg>
        <pc:picChg chg="del">
          <ac:chgData name="Li Lixiang" userId="6104bbfcb56aea79" providerId="LiveId" clId="{1CCA740D-5DC1-4844-8AC4-1FA36A5E2D2C}" dt="2021-09-03T04:25:15.613" v="125" actId="478"/>
          <ac:picMkLst>
            <pc:docMk/>
            <pc:sldMk cId="2618729237" sldId="258"/>
            <ac:picMk id="10" creationId="{53A08A69-185A-43EC-99A5-73AAAA544DA9}"/>
          </ac:picMkLst>
        </pc:picChg>
        <pc:picChg chg="add del mod">
          <ac:chgData name="Li Lixiang" userId="6104bbfcb56aea79" providerId="LiveId" clId="{1CCA740D-5DC1-4844-8AC4-1FA36A5E2D2C}" dt="2021-09-03T08:08:19.576" v="239" actId="478"/>
          <ac:picMkLst>
            <pc:docMk/>
            <pc:sldMk cId="2618729237" sldId="258"/>
            <ac:picMk id="11" creationId="{E4AFCBF5-911B-43E3-9247-E62F7350D598}"/>
          </ac:picMkLst>
        </pc:picChg>
        <pc:picChg chg="del">
          <ac:chgData name="Li Lixiang" userId="6104bbfcb56aea79" providerId="LiveId" clId="{1CCA740D-5DC1-4844-8AC4-1FA36A5E2D2C}" dt="2021-09-03T04:25:13.220" v="123" actId="478"/>
          <ac:picMkLst>
            <pc:docMk/>
            <pc:sldMk cId="2618729237" sldId="258"/>
            <ac:picMk id="13" creationId="{D6A1DC88-A1AE-4DDC-8DE3-AA3B4528E52F}"/>
          </ac:picMkLst>
        </pc:picChg>
      </pc:sldChg>
      <pc:sldChg chg="addSp delSp modSp mod">
        <pc:chgData name="Li Lixiang" userId="6104bbfcb56aea79" providerId="LiveId" clId="{1CCA740D-5DC1-4844-8AC4-1FA36A5E2D2C}" dt="2021-09-04T08:46:52.983" v="3463" actId="20577"/>
        <pc:sldMkLst>
          <pc:docMk/>
          <pc:sldMk cId="246451916" sldId="261"/>
        </pc:sldMkLst>
        <pc:spChg chg="mod">
          <ac:chgData name="Li Lixiang" userId="6104bbfcb56aea79" providerId="LiveId" clId="{1CCA740D-5DC1-4844-8AC4-1FA36A5E2D2C}" dt="2021-09-04T08:46:52.983" v="3463" actId="20577"/>
          <ac:spMkLst>
            <pc:docMk/>
            <pc:sldMk cId="246451916" sldId="261"/>
            <ac:spMk id="2" creationId="{5A817F65-0249-4813-916F-D22CF5F41D8C}"/>
          </ac:spMkLst>
        </pc:spChg>
        <pc:spChg chg="mod">
          <ac:chgData name="Li Lixiang" userId="6104bbfcb56aea79" providerId="LiveId" clId="{1CCA740D-5DC1-4844-8AC4-1FA36A5E2D2C}" dt="2021-09-03T08:10:44.249" v="774" actId="20577"/>
          <ac:spMkLst>
            <pc:docMk/>
            <pc:sldMk cId="246451916" sldId="261"/>
            <ac:spMk id="3" creationId="{588B000C-CCD7-42E0-A4A2-DB893ED55A0D}"/>
          </ac:spMkLst>
        </pc:spChg>
        <pc:picChg chg="add mod">
          <ac:chgData name="Li Lixiang" userId="6104bbfcb56aea79" providerId="LiveId" clId="{1CCA740D-5DC1-4844-8AC4-1FA36A5E2D2C}" dt="2021-09-03T08:10:51.403" v="777" actId="1076"/>
          <ac:picMkLst>
            <pc:docMk/>
            <pc:sldMk cId="246451916" sldId="261"/>
            <ac:picMk id="5" creationId="{B822A106-36D1-45C4-9CF4-F282EE122DFC}"/>
          </ac:picMkLst>
        </pc:picChg>
        <pc:picChg chg="del mod">
          <ac:chgData name="Li Lixiang" userId="6104bbfcb56aea79" providerId="LiveId" clId="{1CCA740D-5DC1-4844-8AC4-1FA36A5E2D2C}" dt="2021-09-03T08:10:49.117" v="776" actId="478"/>
          <ac:picMkLst>
            <pc:docMk/>
            <pc:sldMk cId="246451916" sldId="261"/>
            <ac:picMk id="9" creationId="{39E655C2-44B9-438A-B6D6-37B9FE145D8A}"/>
          </ac:picMkLst>
        </pc:picChg>
      </pc:sldChg>
      <pc:sldChg chg="addSp delSp modSp mod">
        <pc:chgData name="Li Lixiang" userId="6104bbfcb56aea79" providerId="LiveId" clId="{1CCA740D-5DC1-4844-8AC4-1FA36A5E2D2C}" dt="2021-09-04T10:45:03.780" v="4268" actId="20577"/>
        <pc:sldMkLst>
          <pc:docMk/>
          <pc:sldMk cId="2587062739" sldId="263"/>
        </pc:sldMkLst>
        <pc:spChg chg="mod">
          <ac:chgData name="Li Lixiang" userId="6104bbfcb56aea79" providerId="LiveId" clId="{1CCA740D-5DC1-4844-8AC4-1FA36A5E2D2C}" dt="2021-09-04T10:45:03.780" v="4268" actId="20577"/>
          <ac:spMkLst>
            <pc:docMk/>
            <pc:sldMk cId="2587062739" sldId="263"/>
            <ac:spMk id="2" creationId="{5A817F65-0249-4813-916F-D22CF5F41D8C}"/>
          </ac:spMkLst>
        </pc:spChg>
        <pc:spChg chg="mod">
          <ac:chgData name="Li Lixiang" userId="6104bbfcb56aea79" providerId="LiveId" clId="{1CCA740D-5DC1-4844-8AC4-1FA36A5E2D2C}" dt="2021-09-03T08:16:08.132" v="1229" actId="14100"/>
          <ac:spMkLst>
            <pc:docMk/>
            <pc:sldMk cId="2587062739" sldId="263"/>
            <ac:spMk id="3" creationId="{588B000C-CCD7-42E0-A4A2-DB893ED55A0D}"/>
          </ac:spMkLst>
        </pc:spChg>
        <pc:spChg chg="del">
          <ac:chgData name="Li Lixiang" userId="6104bbfcb56aea79" providerId="LiveId" clId="{1CCA740D-5DC1-4844-8AC4-1FA36A5E2D2C}" dt="2021-09-03T08:15:28.776" v="1123" actId="478"/>
          <ac:spMkLst>
            <pc:docMk/>
            <pc:sldMk cId="2587062739" sldId="263"/>
            <ac:spMk id="7" creationId="{36865DAF-1606-42FE-A154-7E02AFFD13A9}"/>
          </ac:spMkLst>
        </pc:spChg>
        <pc:spChg chg="add mod">
          <ac:chgData name="Li Lixiang" userId="6104bbfcb56aea79" providerId="LiveId" clId="{1CCA740D-5DC1-4844-8AC4-1FA36A5E2D2C}" dt="2021-09-03T08:16:43.565" v="1234" actId="14100"/>
          <ac:spMkLst>
            <pc:docMk/>
            <pc:sldMk cId="2587062739" sldId="263"/>
            <ac:spMk id="8" creationId="{90BC11E7-5D9C-4920-BC68-209D4B4C9B4C}"/>
          </ac:spMkLst>
        </pc:spChg>
        <pc:picChg chg="del">
          <ac:chgData name="Li Lixiang" userId="6104bbfcb56aea79" providerId="LiveId" clId="{1CCA740D-5DC1-4844-8AC4-1FA36A5E2D2C}" dt="2021-09-03T08:15:29.689" v="1124" actId="478"/>
          <ac:picMkLst>
            <pc:docMk/>
            <pc:sldMk cId="2587062739" sldId="263"/>
            <ac:picMk id="5" creationId="{DA365916-6930-4978-9056-28A075C0CEFD}"/>
          </ac:picMkLst>
        </pc:picChg>
        <pc:picChg chg="add mod">
          <ac:chgData name="Li Lixiang" userId="6104bbfcb56aea79" providerId="LiveId" clId="{1CCA740D-5DC1-4844-8AC4-1FA36A5E2D2C}" dt="2021-09-03T08:16:31.304" v="1231" actId="1076"/>
          <ac:picMkLst>
            <pc:docMk/>
            <pc:sldMk cId="2587062739" sldId="263"/>
            <ac:picMk id="6" creationId="{764EF642-9CCD-471D-AA73-BBE8537AB2F4}"/>
          </ac:picMkLst>
        </pc:picChg>
      </pc:sldChg>
      <pc:sldChg chg="modSp del mod">
        <pc:chgData name="Li Lixiang" userId="6104bbfcb56aea79" providerId="LiveId" clId="{1CCA740D-5DC1-4844-8AC4-1FA36A5E2D2C}" dt="2021-09-03T08:47:28.620" v="1297" actId="47"/>
        <pc:sldMkLst>
          <pc:docMk/>
          <pc:sldMk cId="1002109307" sldId="264"/>
        </pc:sldMkLst>
        <pc:picChg chg="mod">
          <ac:chgData name="Li Lixiang" userId="6104bbfcb56aea79" providerId="LiveId" clId="{1CCA740D-5DC1-4844-8AC4-1FA36A5E2D2C}" dt="2021-09-03T08:13:56.045" v="1072" actId="1076"/>
          <ac:picMkLst>
            <pc:docMk/>
            <pc:sldMk cId="1002109307" sldId="264"/>
            <ac:picMk id="7" creationId="{9C9CBAE7-BB4D-4279-997B-36DFDE17D0B6}"/>
          </ac:picMkLst>
        </pc:picChg>
      </pc:sldChg>
      <pc:sldChg chg="del">
        <pc:chgData name="Li Lixiang" userId="6104bbfcb56aea79" providerId="LiveId" clId="{1CCA740D-5DC1-4844-8AC4-1FA36A5E2D2C}" dt="2021-09-03T08:47:29.391" v="1298" actId="47"/>
        <pc:sldMkLst>
          <pc:docMk/>
          <pc:sldMk cId="3684619059" sldId="265"/>
        </pc:sldMkLst>
      </pc:sldChg>
      <pc:sldChg chg="del">
        <pc:chgData name="Li Lixiang" userId="6104bbfcb56aea79" providerId="LiveId" clId="{1CCA740D-5DC1-4844-8AC4-1FA36A5E2D2C}" dt="2021-09-03T08:47:30.582" v="1299" actId="47"/>
        <pc:sldMkLst>
          <pc:docMk/>
          <pc:sldMk cId="3221177523" sldId="266"/>
        </pc:sldMkLst>
      </pc:sldChg>
      <pc:sldChg chg="del">
        <pc:chgData name="Li Lixiang" userId="6104bbfcb56aea79" providerId="LiveId" clId="{1CCA740D-5DC1-4844-8AC4-1FA36A5E2D2C}" dt="2021-09-03T08:47:32.176" v="1301" actId="47"/>
        <pc:sldMkLst>
          <pc:docMk/>
          <pc:sldMk cId="447955575" sldId="267"/>
        </pc:sldMkLst>
      </pc:sldChg>
      <pc:sldChg chg="del">
        <pc:chgData name="Li Lixiang" userId="6104bbfcb56aea79" providerId="LiveId" clId="{1CCA740D-5DC1-4844-8AC4-1FA36A5E2D2C}" dt="2021-09-03T08:47:35.738" v="1304" actId="47"/>
        <pc:sldMkLst>
          <pc:docMk/>
          <pc:sldMk cId="3325377252" sldId="269"/>
        </pc:sldMkLst>
      </pc:sldChg>
      <pc:sldChg chg="del">
        <pc:chgData name="Li Lixiang" userId="6104bbfcb56aea79" providerId="LiveId" clId="{1CCA740D-5DC1-4844-8AC4-1FA36A5E2D2C}" dt="2021-09-03T08:47:39.747" v="1307" actId="47"/>
        <pc:sldMkLst>
          <pc:docMk/>
          <pc:sldMk cId="3896331203" sldId="271"/>
        </pc:sldMkLst>
      </pc:sldChg>
      <pc:sldChg chg="del">
        <pc:chgData name="Li Lixiang" userId="6104bbfcb56aea79" providerId="LiveId" clId="{1CCA740D-5DC1-4844-8AC4-1FA36A5E2D2C}" dt="2021-09-03T08:47:36.365" v="1305" actId="47"/>
        <pc:sldMkLst>
          <pc:docMk/>
          <pc:sldMk cId="3979237761" sldId="272"/>
        </pc:sldMkLst>
      </pc:sldChg>
      <pc:sldChg chg="del">
        <pc:chgData name="Li Lixiang" userId="6104bbfcb56aea79" providerId="LiveId" clId="{1CCA740D-5DC1-4844-8AC4-1FA36A5E2D2C}" dt="2021-09-03T08:47:38.699" v="1306" actId="47"/>
        <pc:sldMkLst>
          <pc:docMk/>
          <pc:sldMk cId="3803932970" sldId="273"/>
        </pc:sldMkLst>
      </pc:sldChg>
      <pc:sldChg chg="del">
        <pc:chgData name="Li Lixiang" userId="6104bbfcb56aea79" providerId="LiveId" clId="{1CCA740D-5DC1-4844-8AC4-1FA36A5E2D2C}" dt="2021-09-03T08:47:40.856" v="1308" actId="47"/>
        <pc:sldMkLst>
          <pc:docMk/>
          <pc:sldMk cId="3858086840" sldId="275"/>
        </pc:sldMkLst>
      </pc:sldChg>
      <pc:sldChg chg="addSp delSp modSp mod">
        <pc:chgData name="Li Lixiang" userId="6104bbfcb56aea79" providerId="LiveId" clId="{1CCA740D-5DC1-4844-8AC4-1FA36A5E2D2C}" dt="2021-09-03T08:14:36.768" v="1079" actId="14100"/>
        <pc:sldMkLst>
          <pc:docMk/>
          <pc:sldMk cId="285818922" sldId="276"/>
        </pc:sldMkLst>
        <pc:spChg chg="mod">
          <ac:chgData name="Li Lixiang" userId="6104bbfcb56aea79" providerId="LiveId" clId="{1CCA740D-5DC1-4844-8AC4-1FA36A5E2D2C}" dt="2021-09-03T08:11:19.216" v="800" actId="1076"/>
          <ac:spMkLst>
            <pc:docMk/>
            <pc:sldMk cId="285818922" sldId="276"/>
            <ac:spMk id="2" creationId="{477E8C87-54FB-4292-8444-21E2C7627A56}"/>
          </ac:spMkLst>
        </pc:spChg>
        <pc:spChg chg="mod">
          <ac:chgData name="Li Lixiang" userId="6104bbfcb56aea79" providerId="LiveId" clId="{1CCA740D-5DC1-4844-8AC4-1FA36A5E2D2C}" dt="2021-09-03T08:13:09.975" v="1067" actId="20577"/>
          <ac:spMkLst>
            <pc:docMk/>
            <pc:sldMk cId="285818922" sldId="276"/>
            <ac:spMk id="3" creationId="{7C298690-2FA3-4AA2-BEA2-9514435CD3F0}"/>
          </ac:spMkLst>
        </pc:spChg>
        <pc:spChg chg="add mod">
          <ac:chgData name="Li Lixiang" userId="6104bbfcb56aea79" providerId="LiveId" clId="{1CCA740D-5DC1-4844-8AC4-1FA36A5E2D2C}" dt="2021-09-03T08:14:36.768" v="1079" actId="14100"/>
          <ac:spMkLst>
            <pc:docMk/>
            <pc:sldMk cId="285818922" sldId="276"/>
            <ac:spMk id="4" creationId="{0466A948-699D-4A2D-A8BD-F540625ED2D8}"/>
          </ac:spMkLst>
        </pc:spChg>
        <pc:spChg chg="del">
          <ac:chgData name="Li Lixiang" userId="6104bbfcb56aea79" providerId="LiveId" clId="{1CCA740D-5DC1-4844-8AC4-1FA36A5E2D2C}" dt="2021-09-03T08:11:04.980" v="792" actId="478"/>
          <ac:spMkLst>
            <pc:docMk/>
            <pc:sldMk cId="285818922" sldId="276"/>
            <ac:spMk id="9" creationId="{9D71787D-EC4A-47C4-920C-CA2B0D5BB653}"/>
          </ac:spMkLst>
        </pc:spChg>
        <pc:spChg chg="del">
          <ac:chgData name="Li Lixiang" userId="6104bbfcb56aea79" providerId="LiveId" clId="{1CCA740D-5DC1-4844-8AC4-1FA36A5E2D2C}" dt="2021-09-03T08:11:03.514" v="791" actId="478"/>
          <ac:spMkLst>
            <pc:docMk/>
            <pc:sldMk cId="285818922" sldId="276"/>
            <ac:spMk id="14" creationId="{3800B569-2778-4E2C-A69A-1CBDCCF39056}"/>
          </ac:spMkLst>
        </pc:spChg>
        <pc:picChg chg="add mod">
          <ac:chgData name="Li Lixiang" userId="6104bbfcb56aea79" providerId="LiveId" clId="{1CCA740D-5DC1-4844-8AC4-1FA36A5E2D2C}" dt="2021-09-03T08:11:13.497" v="798" actId="1076"/>
          <ac:picMkLst>
            <pc:docMk/>
            <pc:sldMk cId="285818922" sldId="276"/>
            <ac:picMk id="7" creationId="{43099531-8835-45C9-BD09-2E370F763302}"/>
          </ac:picMkLst>
        </pc:picChg>
        <pc:picChg chg="del mod">
          <ac:chgData name="Li Lixiang" userId="6104bbfcb56aea79" providerId="LiveId" clId="{1CCA740D-5DC1-4844-8AC4-1FA36A5E2D2C}" dt="2021-09-03T08:11:05.585" v="794" actId="478"/>
          <ac:picMkLst>
            <pc:docMk/>
            <pc:sldMk cId="285818922" sldId="276"/>
            <ac:picMk id="13" creationId="{66F2942C-D1A1-4D69-8523-AEFE9D6DDE3E}"/>
          </ac:picMkLst>
        </pc:picChg>
      </pc:sldChg>
      <pc:sldChg chg="addSp delSp modSp mod">
        <pc:chgData name="Li Lixiang" userId="6104bbfcb56aea79" providerId="LiveId" clId="{1CCA740D-5DC1-4844-8AC4-1FA36A5E2D2C}" dt="2021-09-04T10:45:22.543" v="4287" actId="20577"/>
        <pc:sldMkLst>
          <pc:docMk/>
          <pc:sldMk cId="3827001385" sldId="277"/>
        </pc:sldMkLst>
        <pc:spChg chg="mod">
          <ac:chgData name="Li Lixiang" userId="6104bbfcb56aea79" providerId="LiveId" clId="{1CCA740D-5DC1-4844-8AC4-1FA36A5E2D2C}" dt="2021-09-04T10:45:22.543" v="4287" actId="20577"/>
          <ac:spMkLst>
            <pc:docMk/>
            <pc:sldMk cId="3827001385" sldId="277"/>
            <ac:spMk id="2" creationId="{5A817F65-0249-4813-916F-D22CF5F41D8C}"/>
          </ac:spMkLst>
        </pc:spChg>
        <pc:spChg chg="del">
          <ac:chgData name="Li Lixiang" userId="6104bbfcb56aea79" providerId="LiveId" clId="{1CCA740D-5DC1-4844-8AC4-1FA36A5E2D2C}" dt="2021-09-03T08:17:19.792" v="1280" actId="478"/>
          <ac:spMkLst>
            <pc:docMk/>
            <pc:sldMk cId="3827001385" sldId="277"/>
            <ac:spMk id="3" creationId="{588B000C-CCD7-42E0-A4A2-DB893ED55A0D}"/>
          </ac:spMkLst>
        </pc:spChg>
        <pc:spChg chg="add del mod">
          <ac:chgData name="Li Lixiang" userId="6104bbfcb56aea79" providerId="LiveId" clId="{1CCA740D-5DC1-4844-8AC4-1FA36A5E2D2C}" dt="2021-09-03T08:17:21.619" v="1281" actId="478"/>
          <ac:spMkLst>
            <pc:docMk/>
            <pc:sldMk cId="3827001385" sldId="277"/>
            <ac:spMk id="5" creationId="{8F3E21D0-2936-43B9-9F74-C1F57DC52F3C}"/>
          </ac:spMkLst>
        </pc:spChg>
        <pc:spChg chg="del">
          <ac:chgData name="Li Lixiang" userId="6104bbfcb56aea79" providerId="LiveId" clId="{1CCA740D-5DC1-4844-8AC4-1FA36A5E2D2C}" dt="2021-09-03T08:17:06.583" v="1235" actId="478"/>
          <ac:spMkLst>
            <pc:docMk/>
            <pc:sldMk cId="3827001385" sldId="277"/>
            <ac:spMk id="8" creationId="{076DB2EA-234A-41A0-AF45-3310D92841B3}"/>
          </ac:spMkLst>
        </pc:spChg>
        <pc:spChg chg="del">
          <ac:chgData name="Li Lixiang" userId="6104bbfcb56aea79" providerId="LiveId" clId="{1CCA740D-5DC1-4844-8AC4-1FA36A5E2D2C}" dt="2021-09-03T08:17:23.282" v="1282" actId="478"/>
          <ac:spMkLst>
            <pc:docMk/>
            <pc:sldMk cId="3827001385" sldId="277"/>
            <ac:spMk id="9" creationId="{42BB440C-0A31-41F0-BE88-BD347176B35B}"/>
          </ac:spMkLst>
        </pc:spChg>
        <pc:spChg chg="del">
          <ac:chgData name="Li Lixiang" userId="6104bbfcb56aea79" providerId="LiveId" clId="{1CCA740D-5DC1-4844-8AC4-1FA36A5E2D2C}" dt="2021-09-03T08:17:23.282" v="1282" actId="478"/>
          <ac:spMkLst>
            <pc:docMk/>
            <pc:sldMk cId="3827001385" sldId="277"/>
            <ac:spMk id="10" creationId="{66F2ECCE-F3FD-4B30-966B-7E9CE5773520}"/>
          </ac:spMkLst>
        </pc:spChg>
        <pc:spChg chg="del">
          <ac:chgData name="Li Lixiang" userId="6104bbfcb56aea79" providerId="LiveId" clId="{1CCA740D-5DC1-4844-8AC4-1FA36A5E2D2C}" dt="2021-09-03T08:17:23.282" v="1282" actId="478"/>
          <ac:spMkLst>
            <pc:docMk/>
            <pc:sldMk cId="3827001385" sldId="277"/>
            <ac:spMk id="11" creationId="{D008E7D6-E28C-4CD9-B94B-FE146FBED43F}"/>
          </ac:spMkLst>
        </pc:spChg>
        <pc:spChg chg="add mod">
          <ac:chgData name="Li Lixiang" userId="6104bbfcb56aea79" providerId="LiveId" clId="{1CCA740D-5DC1-4844-8AC4-1FA36A5E2D2C}" dt="2021-09-03T08:18:40.556" v="1293" actId="1038"/>
          <ac:spMkLst>
            <pc:docMk/>
            <pc:sldMk cId="3827001385" sldId="277"/>
            <ac:spMk id="13" creationId="{F7B99B1B-43C0-4F09-ADD4-9100C9E6EB84}"/>
          </ac:spMkLst>
        </pc:spChg>
        <pc:picChg chg="del">
          <ac:chgData name="Li Lixiang" userId="6104bbfcb56aea79" providerId="LiveId" clId="{1CCA740D-5DC1-4844-8AC4-1FA36A5E2D2C}" dt="2021-09-03T08:17:17.219" v="1279" actId="478"/>
          <ac:picMkLst>
            <pc:docMk/>
            <pc:sldMk cId="3827001385" sldId="277"/>
            <ac:picMk id="6" creationId="{CD4345AA-E7BC-464E-9275-C95392AB0FFA}"/>
          </ac:picMkLst>
        </pc:picChg>
        <pc:picChg chg="add mod">
          <ac:chgData name="Li Lixiang" userId="6104bbfcb56aea79" providerId="LiveId" clId="{1CCA740D-5DC1-4844-8AC4-1FA36A5E2D2C}" dt="2021-09-03T08:18:19.258" v="1284" actId="1076"/>
          <ac:picMkLst>
            <pc:docMk/>
            <pc:sldMk cId="3827001385" sldId="277"/>
            <ac:picMk id="12" creationId="{5803A05E-309F-42F9-B192-3F18FE9B5140}"/>
          </ac:picMkLst>
        </pc:picChg>
        <pc:picChg chg="add mod">
          <ac:chgData name="Li Lixiang" userId="6104bbfcb56aea79" providerId="LiveId" clId="{1CCA740D-5DC1-4844-8AC4-1FA36A5E2D2C}" dt="2021-09-03T08:19:40.916" v="1295" actId="1076"/>
          <ac:picMkLst>
            <pc:docMk/>
            <pc:sldMk cId="3827001385" sldId="277"/>
            <ac:picMk id="15" creationId="{9DEA72EA-E780-494E-8007-33BF45752592}"/>
          </ac:picMkLst>
        </pc:picChg>
        <pc:cxnChg chg="add">
          <ac:chgData name="Li Lixiang" userId="6104bbfcb56aea79" providerId="LiveId" clId="{1CCA740D-5DC1-4844-8AC4-1FA36A5E2D2C}" dt="2021-09-03T08:20:04.833" v="1296" actId="11529"/>
          <ac:cxnSpMkLst>
            <pc:docMk/>
            <pc:sldMk cId="3827001385" sldId="277"/>
            <ac:cxnSpMk id="17" creationId="{05A4793D-1B72-4ABD-A204-BFD21CFA4C19}"/>
          </ac:cxnSpMkLst>
        </pc:cxnChg>
      </pc:sldChg>
      <pc:sldChg chg="del">
        <pc:chgData name="Li Lixiang" userId="6104bbfcb56aea79" providerId="LiveId" clId="{1CCA740D-5DC1-4844-8AC4-1FA36A5E2D2C}" dt="2021-09-03T08:47:31.251" v="1300" actId="47"/>
        <pc:sldMkLst>
          <pc:docMk/>
          <pc:sldMk cId="2803815402" sldId="278"/>
        </pc:sldMkLst>
      </pc:sldChg>
      <pc:sldChg chg="del">
        <pc:chgData name="Li Lixiang" userId="6104bbfcb56aea79" providerId="LiveId" clId="{1CCA740D-5DC1-4844-8AC4-1FA36A5E2D2C}" dt="2021-09-03T08:47:41.798" v="1309" actId="47"/>
        <pc:sldMkLst>
          <pc:docMk/>
          <pc:sldMk cId="1661082993" sldId="279"/>
        </pc:sldMkLst>
      </pc:sldChg>
      <pc:sldChg chg="del">
        <pc:chgData name="Li Lixiang" userId="6104bbfcb56aea79" providerId="LiveId" clId="{1CCA740D-5DC1-4844-8AC4-1FA36A5E2D2C}" dt="2021-09-03T08:47:42.678" v="1310" actId="47"/>
        <pc:sldMkLst>
          <pc:docMk/>
          <pc:sldMk cId="3408627816" sldId="280"/>
        </pc:sldMkLst>
      </pc:sldChg>
      <pc:sldChg chg="del">
        <pc:chgData name="Li Lixiang" userId="6104bbfcb56aea79" providerId="LiveId" clId="{1CCA740D-5DC1-4844-8AC4-1FA36A5E2D2C}" dt="2021-09-03T08:47:46.148" v="1311" actId="47"/>
        <pc:sldMkLst>
          <pc:docMk/>
          <pc:sldMk cId="2749777475" sldId="281"/>
        </pc:sldMkLst>
      </pc:sldChg>
      <pc:sldChg chg="del">
        <pc:chgData name="Li Lixiang" userId="6104bbfcb56aea79" providerId="LiveId" clId="{1CCA740D-5DC1-4844-8AC4-1FA36A5E2D2C}" dt="2021-09-03T08:47:33.051" v="1302" actId="47"/>
        <pc:sldMkLst>
          <pc:docMk/>
          <pc:sldMk cId="1126615498" sldId="282"/>
        </pc:sldMkLst>
      </pc:sldChg>
      <pc:sldChg chg="del">
        <pc:chgData name="Li Lixiang" userId="6104bbfcb56aea79" providerId="LiveId" clId="{1CCA740D-5DC1-4844-8AC4-1FA36A5E2D2C}" dt="2021-09-03T08:47:33.926" v="1303" actId="47"/>
        <pc:sldMkLst>
          <pc:docMk/>
          <pc:sldMk cId="1866813330" sldId="283"/>
        </pc:sldMkLst>
      </pc:sldChg>
      <pc:sldChg chg="delSp modSp add mod">
        <pc:chgData name="Li Lixiang" userId="6104bbfcb56aea79" providerId="LiveId" clId="{1CCA740D-5DC1-4844-8AC4-1FA36A5E2D2C}" dt="2021-09-03T08:11:33.325" v="803" actId="1076"/>
        <pc:sldMkLst>
          <pc:docMk/>
          <pc:sldMk cId="3320987705" sldId="284"/>
        </pc:sldMkLst>
        <pc:spChg chg="mod">
          <ac:chgData name="Li Lixiang" userId="6104bbfcb56aea79" providerId="LiveId" clId="{1CCA740D-5DC1-4844-8AC4-1FA36A5E2D2C}" dt="2021-09-03T08:08:57.843" v="255" actId="20577"/>
          <ac:spMkLst>
            <pc:docMk/>
            <pc:sldMk cId="3320987705" sldId="284"/>
            <ac:spMk id="3" creationId="{588B000C-CCD7-42E0-A4A2-DB893ED55A0D}"/>
          </ac:spMkLst>
        </pc:spChg>
        <pc:picChg chg="mod">
          <ac:chgData name="Li Lixiang" userId="6104bbfcb56aea79" providerId="LiveId" clId="{1CCA740D-5DC1-4844-8AC4-1FA36A5E2D2C}" dt="2021-09-03T08:11:33.325" v="803" actId="1076"/>
          <ac:picMkLst>
            <pc:docMk/>
            <pc:sldMk cId="3320987705" sldId="284"/>
            <ac:picMk id="5" creationId="{58587CF6-24D6-466D-B053-3CC92A75CE73}"/>
          </ac:picMkLst>
        </pc:picChg>
        <pc:picChg chg="del mod">
          <ac:chgData name="Li Lixiang" userId="6104bbfcb56aea79" providerId="LiveId" clId="{1CCA740D-5DC1-4844-8AC4-1FA36A5E2D2C}" dt="2021-09-03T08:09:00.581" v="256" actId="21"/>
          <ac:picMkLst>
            <pc:docMk/>
            <pc:sldMk cId="3320987705" sldId="284"/>
            <ac:picMk id="9" creationId="{9AE3EBB5-DB7B-45DC-97FA-1A24431E0A83}"/>
          </ac:picMkLst>
        </pc:picChg>
        <pc:picChg chg="del mod">
          <ac:chgData name="Li Lixiang" userId="6104bbfcb56aea79" providerId="LiveId" clId="{1CCA740D-5DC1-4844-8AC4-1FA36A5E2D2C}" dt="2021-09-03T08:11:08.328" v="795" actId="21"/>
          <ac:picMkLst>
            <pc:docMk/>
            <pc:sldMk cId="3320987705" sldId="284"/>
            <ac:picMk id="11" creationId="{E4AFCBF5-911B-43E3-9247-E62F7350D598}"/>
          </ac:picMkLst>
        </pc:picChg>
      </pc:sldChg>
      <pc:sldChg chg="addSp delSp modSp new mod">
        <pc:chgData name="Li Lixiang" userId="6104bbfcb56aea79" providerId="LiveId" clId="{1CCA740D-5DC1-4844-8AC4-1FA36A5E2D2C}" dt="2021-09-04T10:47:22.627" v="4521" actId="20577"/>
        <pc:sldMkLst>
          <pc:docMk/>
          <pc:sldMk cId="3481464005" sldId="285"/>
        </pc:sldMkLst>
        <pc:spChg chg="mod">
          <ac:chgData name="Li Lixiang" userId="6104bbfcb56aea79" providerId="LiveId" clId="{1CCA740D-5DC1-4844-8AC4-1FA36A5E2D2C}" dt="2021-09-04T10:47:22.627" v="4521" actId="20577"/>
          <ac:spMkLst>
            <pc:docMk/>
            <pc:sldMk cId="3481464005" sldId="285"/>
            <ac:spMk id="2" creationId="{E9F3290A-A9F6-46D5-AD44-DA7C389D85A0}"/>
          </ac:spMkLst>
        </pc:spChg>
        <pc:spChg chg="del">
          <ac:chgData name="Li Lixiang" userId="6104bbfcb56aea79" providerId="LiveId" clId="{1CCA740D-5DC1-4844-8AC4-1FA36A5E2D2C}" dt="2021-09-03T23:49:28.621" v="1357" actId="22"/>
          <ac:spMkLst>
            <pc:docMk/>
            <pc:sldMk cId="3481464005" sldId="285"/>
            <ac:spMk id="3" creationId="{F92783E3-82E6-4D8F-AB9A-A6D5A9A6A4B8}"/>
          </ac:spMkLst>
        </pc:spChg>
        <pc:spChg chg="add del mod">
          <ac:chgData name="Li Lixiang" userId="6104bbfcb56aea79" providerId="LiveId" clId="{1CCA740D-5DC1-4844-8AC4-1FA36A5E2D2C}" dt="2021-09-04T00:32:37.045" v="1691" actId="478"/>
          <ac:spMkLst>
            <pc:docMk/>
            <pc:sldMk cId="3481464005" sldId="285"/>
            <ac:spMk id="7" creationId="{740FA0C3-9A8C-496A-AD89-CE5A5571CE52}"/>
          </ac:spMkLst>
        </pc:spChg>
        <pc:spChg chg="add mod">
          <ac:chgData name="Li Lixiang" userId="6104bbfcb56aea79" providerId="LiveId" clId="{1CCA740D-5DC1-4844-8AC4-1FA36A5E2D2C}" dt="2021-09-04T00:38:52.941" v="1805" actId="20577"/>
          <ac:spMkLst>
            <pc:docMk/>
            <pc:sldMk cId="3481464005" sldId="285"/>
            <ac:spMk id="14" creationId="{0F3776E9-4B63-4D11-B984-705858999F50}"/>
          </ac:spMkLst>
        </pc:spChg>
        <pc:picChg chg="add del mod ord">
          <ac:chgData name="Li Lixiang" userId="6104bbfcb56aea79" providerId="LiveId" clId="{1CCA740D-5DC1-4844-8AC4-1FA36A5E2D2C}" dt="2021-09-04T00:32:34.298" v="1690" actId="478"/>
          <ac:picMkLst>
            <pc:docMk/>
            <pc:sldMk cId="3481464005" sldId="285"/>
            <ac:picMk id="5" creationId="{365FD7A6-9AD5-4748-975E-F61475B0AD73}"/>
          </ac:picMkLst>
        </pc:picChg>
        <pc:picChg chg="add del mod">
          <ac:chgData name="Li Lixiang" userId="6104bbfcb56aea79" providerId="LiveId" clId="{1CCA740D-5DC1-4844-8AC4-1FA36A5E2D2C}" dt="2021-09-04T00:36:41.267" v="1694" actId="478"/>
          <ac:picMkLst>
            <pc:docMk/>
            <pc:sldMk cId="3481464005" sldId="285"/>
            <ac:picMk id="9" creationId="{F9F355A7-45BE-44BC-8704-D6A93CEA5E92}"/>
          </ac:picMkLst>
        </pc:picChg>
        <pc:picChg chg="add del mod">
          <ac:chgData name="Li Lixiang" userId="6104bbfcb56aea79" providerId="LiveId" clId="{1CCA740D-5DC1-4844-8AC4-1FA36A5E2D2C}" dt="2021-09-04T00:38:41.610" v="1788" actId="478"/>
          <ac:picMkLst>
            <pc:docMk/>
            <pc:sldMk cId="3481464005" sldId="285"/>
            <ac:picMk id="11" creationId="{05304225-71D8-4F90-B215-5C605E04DCDB}"/>
          </ac:picMkLst>
        </pc:picChg>
        <pc:picChg chg="add mod">
          <ac:chgData name="Li Lixiang" userId="6104bbfcb56aea79" providerId="LiveId" clId="{1CCA740D-5DC1-4844-8AC4-1FA36A5E2D2C}" dt="2021-09-04T00:37:34.622" v="1702" actId="1076"/>
          <ac:picMkLst>
            <pc:docMk/>
            <pc:sldMk cId="3481464005" sldId="285"/>
            <ac:picMk id="13" creationId="{2ADC57DD-95CE-44EE-AB30-D8BC821CDB40}"/>
          </ac:picMkLst>
        </pc:picChg>
        <pc:picChg chg="add mod">
          <ac:chgData name="Li Lixiang" userId="6104bbfcb56aea79" providerId="LiveId" clId="{1CCA740D-5DC1-4844-8AC4-1FA36A5E2D2C}" dt="2021-09-04T00:38:45.867" v="1790" actId="1076"/>
          <ac:picMkLst>
            <pc:docMk/>
            <pc:sldMk cId="3481464005" sldId="285"/>
            <ac:picMk id="16" creationId="{A9A48E0B-5D9B-4F91-BCDD-C67AF42215DB}"/>
          </ac:picMkLst>
        </pc:picChg>
      </pc:sldChg>
      <pc:sldChg chg="addSp delSp modSp new mod ord">
        <pc:chgData name="Li Lixiang" userId="6104bbfcb56aea79" providerId="LiveId" clId="{1CCA740D-5DC1-4844-8AC4-1FA36A5E2D2C}" dt="2021-09-04T10:53:07.323" v="4744" actId="732"/>
        <pc:sldMkLst>
          <pc:docMk/>
          <pc:sldMk cId="4217966447" sldId="286"/>
        </pc:sldMkLst>
        <pc:spChg chg="mod">
          <ac:chgData name="Li Lixiang" userId="6104bbfcb56aea79" providerId="LiveId" clId="{1CCA740D-5DC1-4844-8AC4-1FA36A5E2D2C}" dt="2021-09-03T23:55:21.238" v="1416" actId="20577"/>
          <ac:spMkLst>
            <pc:docMk/>
            <pc:sldMk cId="4217966447" sldId="286"/>
            <ac:spMk id="2" creationId="{265FFBC7-A7EB-4773-B540-BA9313C9D35E}"/>
          </ac:spMkLst>
        </pc:spChg>
        <pc:spChg chg="del">
          <ac:chgData name="Li Lixiang" userId="6104bbfcb56aea79" providerId="LiveId" clId="{1CCA740D-5DC1-4844-8AC4-1FA36A5E2D2C}" dt="2021-09-03T23:55:42.487" v="1417" actId="22"/>
          <ac:spMkLst>
            <pc:docMk/>
            <pc:sldMk cId="4217966447" sldId="286"/>
            <ac:spMk id="3" creationId="{7974EA0C-48D2-40BB-AD92-71947E871D0C}"/>
          </ac:spMkLst>
        </pc:spChg>
        <pc:spChg chg="add del mod">
          <ac:chgData name="Li Lixiang" userId="6104bbfcb56aea79" providerId="LiveId" clId="{1CCA740D-5DC1-4844-8AC4-1FA36A5E2D2C}" dt="2021-09-04T00:03:56.723" v="1421" actId="22"/>
          <ac:spMkLst>
            <pc:docMk/>
            <pc:sldMk cId="4217966447" sldId="286"/>
            <ac:spMk id="7" creationId="{AB40EB10-B7ED-47DC-9DAA-B14E208B2650}"/>
          </ac:spMkLst>
        </pc:spChg>
        <pc:spChg chg="add del mod">
          <ac:chgData name="Li Lixiang" userId="6104bbfcb56aea79" providerId="LiveId" clId="{1CCA740D-5DC1-4844-8AC4-1FA36A5E2D2C}" dt="2021-09-04T00:41:11.859" v="1809" actId="478"/>
          <ac:spMkLst>
            <pc:docMk/>
            <pc:sldMk cId="4217966447" sldId="286"/>
            <ac:spMk id="11" creationId="{0605E1E4-6E08-4D12-936B-E1B2B6B94F21}"/>
          </ac:spMkLst>
        </pc:spChg>
        <pc:picChg chg="add mod modCrop">
          <ac:chgData name="Li Lixiang" userId="6104bbfcb56aea79" providerId="LiveId" clId="{1CCA740D-5DC1-4844-8AC4-1FA36A5E2D2C}" dt="2021-09-04T10:53:07.323" v="4744" actId="732"/>
          <ac:picMkLst>
            <pc:docMk/>
            <pc:sldMk cId="4217966447" sldId="286"/>
            <ac:picMk id="4" creationId="{0F7D3DBB-083A-4195-81BE-33DBA0666704}"/>
          </ac:picMkLst>
        </pc:picChg>
        <pc:picChg chg="add del mod ord">
          <ac:chgData name="Li Lixiang" userId="6104bbfcb56aea79" providerId="LiveId" clId="{1CCA740D-5DC1-4844-8AC4-1FA36A5E2D2C}" dt="2021-09-04T00:03:37.144" v="1420" actId="478"/>
          <ac:picMkLst>
            <pc:docMk/>
            <pc:sldMk cId="4217966447" sldId="286"/>
            <ac:picMk id="5" creationId="{579673FA-2AE9-4D6E-8D6B-C262390C890B}"/>
          </ac:picMkLst>
        </pc:picChg>
        <pc:picChg chg="add del mod ord">
          <ac:chgData name="Li Lixiang" userId="6104bbfcb56aea79" providerId="LiveId" clId="{1CCA740D-5DC1-4844-8AC4-1FA36A5E2D2C}" dt="2021-09-04T00:41:05.452" v="1807" actId="478"/>
          <ac:picMkLst>
            <pc:docMk/>
            <pc:sldMk cId="4217966447" sldId="286"/>
            <ac:picMk id="9" creationId="{67AF0B08-18E2-4EDF-9057-6E2B822A0C35}"/>
          </ac:picMkLst>
        </pc:picChg>
        <pc:picChg chg="add del mod">
          <ac:chgData name="Li Lixiang" userId="6104bbfcb56aea79" providerId="LiveId" clId="{1CCA740D-5DC1-4844-8AC4-1FA36A5E2D2C}" dt="2021-09-04T02:37:07.854" v="2771" actId="478"/>
          <ac:picMkLst>
            <pc:docMk/>
            <pc:sldMk cId="4217966447" sldId="286"/>
            <ac:picMk id="13" creationId="{4DF2B399-B5E6-4C12-8819-7D866C1CEEF3}"/>
          </ac:picMkLst>
        </pc:picChg>
        <pc:picChg chg="add del mod">
          <ac:chgData name="Li Lixiang" userId="6104bbfcb56aea79" providerId="LiveId" clId="{1CCA740D-5DC1-4844-8AC4-1FA36A5E2D2C}" dt="2021-09-04T02:37:13.582" v="2774" actId="478"/>
          <ac:picMkLst>
            <pc:docMk/>
            <pc:sldMk cId="4217966447" sldId="286"/>
            <ac:picMk id="15" creationId="{76C6291A-A4DF-4A65-A8F1-3FB384BA0E95}"/>
          </ac:picMkLst>
        </pc:picChg>
        <pc:picChg chg="add del mod">
          <ac:chgData name="Li Lixiang" userId="6104bbfcb56aea79" providerId="LiveId" clId="{1CCA740D-5DC1-4844-8AC4-1FA36A5E2D2C}" dt="2021-09-04T03:22:56.506" v="3019" actId="478"/>
          <ac:picMkLst>
            <pc:docMk/>
            <pc:sldMk cId="4217966447" sldId="286"/>
            <ac:picMk id="17" creationId="{1F1A6AA6-5489-4960-85D5-8EA6F1EBBDB3}"/>
          </ac:picMkLst>
        </pc:picChg>
        <pc:picChg chg="add del">
          <ac:chgData name="Li Lixiang" userId="6104bbfcb56aea79" providerId="LiveId" clId="{1CCA740D-5DC1-4844-8AC4-1FA36A5E2D2C}" dt="2021-09-04T10:49:47.792" v="4699" actId="478"/>
          <ac:picMkLst>
            <pc:docMk/>
            <pc:sldMk cId="4217966447" sldId="286"/>
            <ac:picMk id="19" creationId="{917A0D38-9E51-4065-8093-77A56D9405B8}"/>
          </ac:picMkLst>
        </pc:picChg>
      </pc:sldChg>
      <pc:sldChg chg="addSp delSp modSp new mod ord">
        <pc:chgData name="Li Lixiang" userId="6104bbfcb56aea79" providerId="LiveId" clId="{1CCA740D-5DC1-4844-8AC4-1FA36A5E2D2C}" dt="2021-09-04T10:50:47.127" v="4703"/>
        <pc:sldMkLst>
          <pc:docMk/>
          <pc:sldMk cId="920427144" sldId="287"/>
        </pc:sldMkLst>
        <pc:spChg chg="mod">
          <ac:chgData name="Li Lixiang" userId="6104bbfcb56aea79" providerId="LiveId" clId="{1CCA740D-5DC1-4844-8AC4-1FA36A5E2D2C}" dt="2021-09-04T00:04:32.560" v="1458" actId="20577"/>
          <ac:spMkLst>
            <pc:docMk/>
            <pc:sldMk cId="920427144" sldId="287"/>
            <ac:spMk id="2" creationId="{E81D4E09-778A-4FC9-B7AA-9C270407624B}"/>
          </ac:spMkLst>
        </pc:spChg>
        <pc:spChg chg="del">
          <ac:chgData name="Li Lixiang" userId="6104bbfcb56aea79" providerId="LiveId" clId="{1CCA740D-5DC1-4844-8AC4-1FA36A5E2D2C}" dt="2021-09-04T00:04:55.548" v="1459" actId="22"/>
          <ac:spMkLst>
            <pc:docMk/>
            <pc:sldMk cId="920427144" sldId="287"/>
            <ac:spMk id="3" creationId="{B49AF457-CE1F-4F07-9BED-9B402D75EA49}"/>
          </ac:spMkLst>
        </pc:spChg>
        <pc:picChg chg="add mod ord">
          <ac:chgData name="Li Lixiang" userId="6104bbfcb56aea79" providerId="LiveId" clId="{1CCA740D-5DC1-4844-8AC4-1FA36A5E2D2C}" dt="2021-09-04T00:04:57.712" v="1460" actId="1076"/>
          <ac:picMkLst>
            <pc:docMk/>
            <pc:sldMk cId="920427144" sldId="287"/>
            <ac:picMk id="5" creationId="{D94D478C-CDA4-48AB-9611-1D552BDBBF8C}"/>
          </ac:picMkLst>
        </pc:picChg>
      </pc:sldChg>
      <pc:sldChg chg="addSp delSp modSp new mod">
        <pc:chgData name="Li Lixiang" userId="6104bbfcb56aea79" providerId="LiveId" clId="{1CCA740D-5DC1-4844-8AC4-1FA36A5E2D2C}" dt="2021-09-04T00:12:34.333" v="1481" actId="14100"/>
        <pc:sldMkLst>
          <pc:docMk/>
          <pc:sldMk cId="1934451162" sldId="288"/>
        </pc:sldMkLst>
        <pc:spChg chg="mod">
          <ac:chgData name="Li Lixiang" userId="6104bbfcb56aea79" providerId="LiveId" clId="{1CCA740D-5DC1-4844-8AC4-1FA36A5E2D2C}" dt="2021-09-04T00:05:10.706" v="1474" actId="20577"/>
          <ac:spMkLst>
            <pc:docMk/>
            <pc:sldMk cId="1934451162" sldId="288"/>
            <ac:spMk id="2" creationId="{2B678AA1-2FC2-4332-A550-0C6C9126E602}"/>
          </ac:spMkLst>
        </pc:spChg>
        <pc:spChg chg="del">
          <ac:chgData name="Li Lixiang" userId="6104bbfcb56aea79" providerId="LiveId" clId="{1CCA740D-5DC1-4844-8AC4-1FA36A5E2D2C}" dt="2021-09-04T00:12:09.942" v="1477" actId="478"/>
          <ac:spMkLst>
            <pc:docMk/>
            <pc:sldMk cId="1934451162" sldId="288"/>
            <ac:spMk id="3" creationId="{2626AFC1-5104-4912-AC7D-3A93D7754225}"/>
          </ac:spMkLst>
        </pc:spChg>
        <pc:spChg chg="add mod">
          <ac:chgData name="Li Lixiang" userId="6104bbfcb56aea79" providerId="LiveId" clId="{1CCA740D-5DC1-4844-8AC4-1FA36A5E2D2C}" dt="2021-09-04T00:12:34.333" v="1481" actId="14100"/>
          <ac:spMkLst>
            <pc:docMk/>
            <pc:sldMk cId="1934451162" sldId="288"/>
            <ac:spMk id="6" creationId="{3670C1EF-44B0-43B4-8ED8-3DE3C8D28F84}"/>
          </ac:spMkLst>
        </pc:spChg>
        <pc:picChg chg="add mod">
          <ac:chgData name="Li Lixiang" userId="6104bbfcb56aea79" providerId="LiveId" clId="{1CCA740D-5DC1-4844-8AC4-1FA36A5E2D2C}" dt="2021-09-04T00:12:07.621" v="1476" actId="1076"/>
          <ac:picMkLst>
            <pc:docMk/>
            <pc:sldMk cId="1934451162" sldId="288"/>
            <ac:picMk id="5" creationId="{86530CBD-2FF7-4785-A101-5821294A558E}"/>
          </ac:picMkLst>
        </pc:picChg>
      </pc:sldChg>
      <pc:sldChg chg="addSp delSp modSp new mod">
        <pc:chgData name="Li Lixiang" userId="6104bbfcb56aea79" providerId="LiveId" clId="{1CCA740D-5DC1-4844-8AC4-1FA36A5E2D2C}" dt="2021-09-04T10:51:08.351" v="4708" actId="20577"/>
        <pc:sldMkLst>
          <pc:docMk/>
          <pc:sldMk cId="1596857763" sldId="289"/>
        </pc:sldMkLst>
        <pc:spChg chg="mod">
          <ac:chgData name="Li Lixiang" userId="6104bbfcb56aea79" providerId="LiveId" clId="{1CCA740D-5DC1-4844-8AC4-1FA36A5E2D2C}" dt="2021-09-04T10:51:08.351" v="4708" actId="20577"/>
          <ac:spMkLst>
            <pc:docMk/>
            <pc:sldMk cId="1596857763" sldId="289"/>
            <ac:spMk id="2" creationId="{328EA6FF-CA26-441D-8940-D0B826F0F1FE}"/>
          </ac:spMkLst>
        </pc:spChg>
        <pc:spChg chg="mod">
          <ac:chgData name="Li Lixiang" userId="6104bbfcb56aea79" providerId="LiveId" clId="{1CCA740D-5DC1-4844-8AC4-1FA36A5E2D2C}" dt="2021-09-04T00:14:21.751" v="1608" actId="14100"/>
          <ac:spMkLst>
            <pc:docMk/>
            <pc:sldMk cId="1596857763" sldId="289"/>
            <ac:spMk id="3" creationId="{F07A4DFC-47A6-4D19-A43A-748930341FEF}"/>
          </ac:spMkLst>
        </pc:spChg>
        <pc:picChg chg="add del mod">
          <ac:chgData name="Li Lixiang" userId="6104bbfcb56aea79" providerId="LiveId" clId="{1CCA740D-5DC1-4844-8AC4-1FA36A5E2D2C}" dt="2021-09-04T00:32:03.616" v="1687" actId="478"/>
          <ac:picMkLst>
            <pc:docMk/>
            <pc:sldMk cId="1596857763" sldId="289"/>
            <ac:picMk id="5" creationId="{CBBC3B78-3FC6-4EC6-95CB-1C3C5D715336}"/>
          </ac:picMkLst>
        </pc:picChg>
        <pc:picChg chg="add mod">
          <ac:chgData name="Li Lixiang" userId="6104bbfcb56aea79" providerId="LiveId" clId="{1CCA740D-5DC1-4844-8AC4-1FA36A5E2D2C}" dt="2021-09-04T00:32:06.440" v="1689" actId="1076"/>
          <ac:picMkLst>
            <pc:docMk/>
            <pc:sldMk cId="1596857763" sldId="289"/>
            <ac:picMk id="7" creationId="{365D75DE-63D0-46F0-B10B-BB7A13D9EFE0}"/>
          </ac:picMkLst>
        </pc:picChg>
      </pc:sldChg>
      <pc:sldChg chg="addSp delSp modSp new mod">
        <pc:chgData name="Li Lixiang" userId="6104bbfcb56aea79" providerId="LiveId" clId="{1CCA740D-5DC1-4844-8AC4-1FA36A5E2D2C}" dt="2021-09-04T08:45:33.873" v="3389" actId="20577"/>
        <pc:sldMkLst>
          <pc:docMk/>
          <pc:sldMk cId="1150983787" sldId="290"/>
        </pc:sldMkLst>
        <pc:spChg chg="mod">
          <ac:chgData name="Li Lixiang" userId="6104bbfcb56aea79" providerId="LiveId" clId="{1CCA740D-5DC1-4844-8AC4-1FA36A5E2D2C}" dt="2021-09-04T08:45:33.873" v="3389" actId="20577"/>
          <ac:spMkLst>
            <pc:docMk/>
            <pc:sldMk cId="1150983787" sldId="290"/>
            <ac:spMk id="2" creationId="{D9B1C52C-254D-41F1-B4D9-68BC364ACA0D}"/>
          </ac:spMkLst>
        </pc:spChg>
        <pc:spChg chg="mod">
          <ac:chgData name="Li Lixiang" userId="6104bbfcb56aea79" providerId="LiveId" clId="{1CCA740D-5DC1-4844-8AC4-1FA36A5E2D2C}" dt="2021-09-04T00:14:50.493" v="1684" actId="14100"/>
          <ac:spMkLst>
            <pc:docMk/>
            <pc:sldMk cId="1150983787" sldId="290"/>
            <ac:spMk id="3" creationId="{60EEE875-AF1A-45BF-BAF9-6FADED0BC726}"/>
          </ac:spMkLst>
        </pc:spChg>
        <pc:picChg chg="add del mod">
          <ac:chgData name="Li Lixiang" userId="6104bbfcb56aea79" providerId="LiveId" clId="{1CCA740D-5DC1-4844-8AC4-1FA36A5E2D2C}" dt="2021-09-04T08:44:28.029" v="3363" actId="478"/>
          <ac:picMkLst>
            <pc:docMk/>
            <pc:sldMk cId="1150983787" sldId="290"/>
            <ac:picMk id="5" creationId="{3E43F1F9-F04F-4E55-AABE-1FC08CB3B367}"/>
          </ac:picMkLst>
        </pc:picChg>
        <pc:picChg chg="add del mod modCrop">
          <ac:chgData name="Li Lixiang" userId="6104bbfcb56aea79" providerId="LiveId" clId="{1CCA740D-5DC1-4844-8AC4-1FA36A5E2D2C}" dt="2021-09-04T08:44:27.331" v="3362" actId="22"/>
          <ac:picMkLst>
            <pc:docMk/>
            <pc:sldMk cId="1150983787" sldId="290"/>
            <ac:picMk id="6" creationId="{3CE27B2C-70CA-4305-87DB-C6231B00DC89}"/>
          </ac:picMkLst>
        </pc:picChg>
      </pc:sldChg>
      <pc:sldChg chg="addSp delSp modSp new mod">
        <pc:chgData name="Li Lixiang" userId="6104bbfcb56aea79" providerId="LiveId" clId="{1CCA740D-5DC1-4844-8AC4-1FA36A5E2D2C}" dt="2021-09-04T03:24:41.184" v="3048" actId="1036"/>
        <pc:sldMkLst>
          <pc:docMk/>
          <pc:sldMk cId="4056878008" sldId="291"/>
        </pc:sldMkLst>
        <pc:spChg chg="mod">
          <ac:chgData name="Li Lixiang" userId="6104bbfcb56aea79" providerId="LiveId" clId="{1CCA740D-5DC1-4844-8AC4-1FA36A5E2D2C}" dt="2021-09-04T02:15:58.915" v="1945" actId="20577"/>
          <ac:spMkLst>
            <pc:docMk/>
            <pc:sldMk cId="4056878008" sldId="291"/>
            <ac:spMk id="2" creationId="{8F4E621C-42E5-4F2D-9894-3DF3A3BB9933}"/>
          </ac:spMkLst>
        </pc:spChg>
        <pc:spChg chg="mod">
          <ac:chgData name="Li Lixiang" userId="6104bbfcb56aea79" providerId="LiveId" clId="{1CCA740D-5DC1-4844-8AC4-1FA36A5E2D2C}" dt="2021-09-04T02:30:59.141" v="2027" actId="20577"/>
          <ac:spMkLst>
            <pc:docMk/>
            <pc:sldMk cId="4056878008" sldId="291"/>
            <ac:spMk id="3" creationId="{8D3937B8-CEAD-4F56-A9AD-1B8EE98D5B2B}"/>
          </ac:spMkLst>
        </pc:spChg>
        <pc:spChg chg="add mod">
          <ac:chgData name="Li Lixiang" userId="6104bbfcb56aea79" providerId="LiveId" clId="{1CCA740D-5DC1-4844-8AC4-1FA36A5E2D2C}" dt="2021-09-04T03:24:41.184" v="3048" actId="1036"/>
          <ac:spMkLst>
            <pc:docMk/>
            <pc:sldMk cId="4056878008" sldId="291"/>
            <ac:spMk id="10" creationId="{2D1860B0-6032-4F27-B127-4672FF174536}"/>
          </ac:spMkLst>
        </pc:spChg>
        <pc:picChg chg="add del mod">
          <ac:chgData name="Li Lixiang" userId="6104bbfcb56aea79" providerId="LiveId" clId="{1CCA740D-5DC1-4844-8AC4-1FA36A5E2D2C}" dt="2021-09-04T02:30:16.118" v="1946" actId="478"/>
          <ac:picMkLst>
            <pc:docMk/>
            <pc:sldMk cId="4056878008" sldId="291"/>
            <ac:picMk id="5" creationId="{11DA9841-E02F-47CD-BE75-088D2D12BAFF}"/>
          </ac:picMkLst>
        </pc:picChg>
        <pc:picChg chg="add del mod">
          <ac:chgData name="Li Lixiang" userId="6104bbfcb56aea79" providerId="LiveId" clId="{1CCA740D-5DC1-4844-8AC4-1FA36A5E2D2C}" dt="2021-09-04T03:23:53.703" v="3021" actId="478"/>
          <ac:picMkLst>
            <pc:docMk/>
            <pc:sldMk cId="4056878008" sldId="291"/>
            <ac:picMk id="7" creationId="{4FA8A183-50D7-4CAA-91D9-5AA7B1B22B3B}"/>
          </ac:picMkLst>
        </pc:picChg>
        <pc:picChg chg="add mod">
          <ac:chgData name="Li Lixiang" userId="6104bbfcb56aea79" providerId="LiveId" clId="{1CCA740D-5DC1-4844-8AC4-1FA36A5E2D2C}" dt="2021-09-04T03:24:09.930" v="3023" actId="1076"/>
          <ac:picMkLst>
            <pc:docMk/>
            <pc:sldMk cId="4056878008" sldId="291"/>
            <ac:picMk id="9" creationId="{5948C15E-7F5F-438F-8470-9A5C00D250ED}"/>
          </ac:picMkLst>
        </pc:picChg>
      </pc:sldChg>
      <pc:sldChg chg="addSp delSp modSp add mod">
        <pc:chgData name="Li Lixiang" userId="6104bbfcb56aea79" providerId="LiveId" clId="{1CCA740D-5DC1-4844-8AC4-1FA36A5E2D2C}" dt="2021-09-04T13:25:48.072" v="5391" actId="1076"/>
        <pc:sldMkLst>
          <pc:docMk/>
          <pc:sldMk cId="1178567567" sldId="292"/>
        </pc:sldMkLst>
        <pc:spChg chg="mod">
          <ac:chgData name="Li Lixiang" userId="6104bbfcb56aea79" providerId="LiveId" clId="{1CCA740D-5DC1-4844-8AC4-1FA36A5E2D2C}" dt="2021-09-04T02:31:29.841" v="2051" actId="20577"/>
          <ac:spMkLst>
            <pc:docMk/>
            <pc:sldMk cId="1178567567" sldId="292"/>
            <ac:spMk id="2" creationId="{8F4E621C-42E5-4F2D-9894-3DF3A3BB9933}"/>
          </ac:spMkLst>
        </pc:spChg>
        <pc:spChg chg="mod">
          <ac:chgData name="Li Lixiang" userId="6104bbfcb56aea79" providerId="LiveId" clId="{1CCA740D-5DC1-4844-8AC4-1FA36A5E2D2C}" dt="2021-09-04T10:52:16.416" v="4743" actId="20577"/>
          <ac:spMkLst>
            <pc:docMk/>
            <pc:sldMk cId="1178567567" sldId="292"/>
            <ac:spMk id="3" creationId="{8D3937B8-CEAD-4F56-A9AD-1B8EE98D5B2B}"/>
          </ac:spMkLst>
        </pc:spChg>
        <pc:picChg chg="add mod">
          <ac:chgData name="Li Lixiang" userId="6104bbfcb56aea79" providerId="LiveId" clId="{1CCA740D-5DC1-4844-8AC4-1FA36A5E2D2C}" dt="2021-09-04T02:31:50.611" v="2054" actId="1076"/>
          <ac:picMkLst>
            <pc:docMk/>
            <pc:sldMk cId="1178567567" sldId="292"/>
            <ac:picMk id="5" creationId="{6071E29F-7FD2-4485-9339-AE7A116EE9B7}"/>
          </ac:picMkLst>
        </pc:picChg>
        <pc:picChg chg="add mod">
          <ac:chgData name="Li Lixiang" userId="6104bbfcb56aea79" providerId="LiveId" clId="{1CCA740D-5DC1-4844-8AC4-1FA36A5E2D2C}" dt="2021-09-04T13:25:48.072" v="5391" actId="1076"/>
          <ac:picMkLst>
            <pc:docMk/>
            <pc:sldMk cId="1178567567" sldId="292"/>
            <ac:picMk id="6" creationId="{645541B8-FAB8-46AB-A2CB-1FA699E9AA8A}"/>
          </ac:picMkLst>
        </pc:picChg>
        <pc:picChg chg="del">
          <ac:chgData name="Li Lixiang" userId="6104bbfcb56aea79" providerId="LiveId" clId="{1CCA740D-5DC1-4844-8AC4-1FA36A5E2D2C}" dt="2021-09-04T02:31:32.196" v="2052" actId="478"/>
          <ac:picMkLst>
            <pc:docMk/>
            <pc:sldMk cId="1178567567" sldId="292"/>
            <ac:picMk id="7" creationId="{4FA8A183-50D7-4CAA-91D9-5AA7B1B22B3B}"/>
          </ac:picMkLst>
        </pc:picChg>
        <pc:picChg chg="add del mod">
          <ac:chgData name="Li Lixiang" userId="6104bbfcb56aea79" providerId="LiveId" clId="{1CCA740D-5DC1-4844-8AC4-1FA36A5E2D2C}" dt="2021-09-04T03:37:20.373" v="3122" actId="21"/>
          <ac:picMkLst>
            <pc:docMk/>
            <pc:sldMk cId="1178567567" sldId="292"/>
            <ac:picMk id="8" creationId="{1CD4E1CA-FF9B-4DEC-88AD-590BDB0C2287}"/>
          </ac:picMkLst>
        </pc:picChg>
      </pc:sldChg>
      <pc:sldChg chg="addSp modSp new mod ord">
        <pc:chgData name="Li Lixiang" userId="6104bbfcb56aea79" providerId="LiveId" clId="{1CCA740D-5DC1-4844-8AC4-1FA36A5E2D2C}" dt="2021-09-04T10:50:47.127" v="4703"/>
        <pc:sldMkLst>
          <pc:docMk/>
          <pc:sldMk cId="1041291948" sldId="293"/>
        </pc:sldMkLst>
        <pc:spChg chg="mod">
          <ac:chgData name="Li Lixiang" userId="6104bbfcb56aea79" providerId="LiveId" clId="{1CCA740D-5DC1-4844-8AC4-1FA36A5E2D2C}" dt="2021-09-04T02:39:49.600" v="2790" actId="20577"/>
          <ac:spMkLst>
            <pc:docMk/>
            <pc:sldMk cId="1041291948" sldId="293"/>
            <ac:spMk id="2" creationId="{8FD3C524-8BA8-4FF3-ABD5-1EB84D962BD2}"/>
          </ac:spMkLst>
        </pc:spChg>
        <pc:spChg chg="mod">
          <ac:chgData name="Li Lixiang" userId="6104bbfcb56aea79" providerId="LiveId" clId="{1CCA740D-5DC1-4844-8AC4-1FA36A5E2D2C}" dt="2021-09-04T02:41:51.237" v="3014" actId="20577"/>
          <ac:spMkLst>
            <pc:docMk/>
            <pc:sldMk cId="1041291948" sldId="293"/>
            <ac:spMk id="3" creationId="{B84412F0-95CF-4890-9CCD-CB37EAC5BC33}"/>
          </ac:spMkLst>
        </pc:spChg>
        <pc:spChg chg="add mod">
          <ac:chgData name="Li Lixiang" userId="6104bbfcb56aea79" providerId="LiveId" clId="{1CCA740D-5DC1-4844-8AC4-1FA36A5E2D2C}" dt="2021-09-04T02:41:34.571" v="2993" actId="1076"/>
          <ac:spMkLst>
            <pc:docMk/>
            <pc:sldMk cId="1041291948" sldId="293"/>
            <ac:spMk id="4" creationId="{786650F0-7CB5-419A-BAC5-55CEAF6994CB}"/>
          </ac:spMkLst>
        </pc:spChg>
        <pc:spChg chg="add mod">
          <ac:chgData name="Li Lixiang" userId="6104bbfcb56aea79" providerId="LiveId" clId="{1CCA740D-5DC1-4844-8AC4-1FA36A5E2D2C}" dt="2021-09-04T03:21:13.081" v="3018" actId="1076"/>
          <ac:spMkLst>
            <pc:docMk/>
            <pc:sldMk cId="1041291948" sldId="293"/>
            <ac:spMk id="7" creationId="{3A4594DB-EEB1-42D7-9C14-A9BC456BA810}"/>
          </ac:spMkLst>
        </pc:spChg>
        <pc:picChg chg="add mod">
          <ac:chgData name="Li Lixiang" userId="6104bbfcb56aea79" providerId="LiveId" clId="{1CCA740D-5DC1-4844-8AC4-1FA36A5E2D2C}" dt="2021-09-04T03:21:01.118" v="3016" actId="1076"/>
          <ac:picMkLst>
            <pc:docMk/>
            <pc:sldMk cId="1041291948" sldId="293"/>
            <ac:picMk id="6" creationId="{30402B3D-97F3-4CF7-9BB1-EC019B3EBBD2}"/>
          </ac:picMkLst>
        </pc:picChg>
      </pc:sldChg>
      <pc:sldChg chg="addSp delSp modSp new mod">
        <pc:chgData name="Li Lixiang" userId="6104bbfcb56aea79" providerId="LiveId" clId="{1CCA740D-5DC1-4844-8AC4-1FA36A5E2D2C}" dt="2021-09-04T10:57:23.571" v="4822" actId="14100"/>
        <pc:sldMkLst>
          <pc:docMk/>
          <pc:sldMk cId="172523229" sldId="294"/>
        </pc:sldMkLst>
        <pc:spChg chg="mod">
          <ac:chgData name="Li Lixiang" userId="6104bbfcb56aea79" providerId="LiveId" clId="{1CCA740D-5DC1-4844-8AC4-1FA36A5E2D2C}" dt="2021-09-04T03:37:32.604" v="3142" actId="20577"/>
          <ac:spMkLst>
            <pc:docMk/>
            <pc:sldMk cId="172523229" sldId="294"/>
            <ac:spMk id="2" creationId="{BAFDF99F-0837-403D-8F6F-E82D56850A4F}"/>
          </ac:spMkLst>
        </pc:spChg>
        <pc:spChg chg="del">
          <ac:chgData name="Li Lixiang" userId="6104bbfcb56aea79" providerId="LiveId" clId="{1CCA740D-5DC1-4844-8AC4-1FA36A5E2D2C}" dt="2021-09-04T03:37:27.763" v="3125" actId="478"/>
          <ac:spMkLst>
            <pc:docMk/>
            <pc:sldMk cId="172523229" sldId="294"/>
            <ac:spMk id="3" creationId="{D4572B47-7CDD-405B-B8A4-29A122983C6D}"/>
          </ac:spMkLst>
        </pc:spChg>
        <pc:spChg chg="add mod">
          <ac:chgData name="Li Lixiang" userId="6104bbfcb56aea79" providerId="LiveId" clId="{1CCA740D-5DC1-4844-8AC4-1FA36A5E2D2C}" dt="2021-09-04T10:57:23.571" v="4822" actId="14100"/>
          <ac:spMkLst>
            <pc:docMk/>
            <pc:sldMk cId="172523229" sldId="294"/>
            <ac:spMk id="5" creationId="{29EECDDD-AC6C-4855-8354-2B6EA7AA92BC}"/>
          </ac:spMkLst>
        </pc:spChg>
        <pc:picChg chg="add del mod">
          <ac:chgData name="Li Lixiang" userId="6104bbfcb56aea79" providerId="LiveId" clId="{1CCA740D-5DC1-4844-8AC4-1FA36A5E2D2C}" dt="2021-09-04T10:53:41.741" v="4748" actId="478"/>
          <ac:picMkLst>
            <pc:docMk/>
            <pc:sldMk cId="172523229" sldId="294"/>
            <ac:picMk id="4" creationId="{0E612183-DE8D-4167-83FE-31A018824564}"/>
          </ac:picMkLst>
        </pc:picChg>
        <pc:picChg chg="add mod">
          <ac:chgData name="Li Lixiang" userId="6104bbfcb56aea79" providerId="LiveId" clId="{1CCA740D-5DC1-4844-8AC4-1FA36A5E2D2C}" dt="2021-09-04T10:56:48.232" v="4755" actId="1076"/>
          <ac:picMkLst>
            <pc:docMk/>
            <pc:sldMk cId="172523229" sldId="294"/>
            <ac:picMk id="6" creationId="{719CFD8A-B8B0-4C36-B6B2-F5DD3FAC5E1C}"/>
          </ac:picMkLst>
        </pc:picChg>
      </pc:sldChg>
      <pc:sldChg chg="addSp delSp modSp new del mod">
        <pc:chgData name="Li Lixiang" userId="6104bbfcb56aea79" providerId="LiveId" clId="{1CCA740D-5DC1-4844-8AC4-1FA36A5E2D2C}" dt="2021-09-04T13:25:50.647" v="5392" actId="47"/>
        <pc:sldMkLst>
          <pc:docMk/>
          <pc:sldMk cId="3360675575" sldId="295"/>
        </pc:sldMkLst>
        <pc:spChg chg="mod">
          <ac:chgData name="Li Lixiang" userId="6104bbfcb56aea79" providerId="LiveId" clId="{1CCA740D-5DC1-4844-8AC4-1FA36A5E2D2C}" dt="2021-09-04T03:45:09.634" v="3166" actId="20577"/>
          <ac:spMkLst>
            <pc:docMk/>
            <pc:sldMk cId="3360675575" sldId="295"/>
            <ac:spMk id="2" creationId="{DE356CDF-3A12-45BF-96D7-B0A16D18015D}"/>
          </ac:spMkLst>
        </pc:spChg>
        <pc:spChg chg="del">
          <ac:chgData name="Li Lixiang" userId="6104bbfcb56aea79" providerId="LiveId" clId="{1CCA740D-5DC1-4844-8AC4-1FA36A5E2D2C}" dt="2021-09-04T03:45:14.328" v="3167" actId="478"/>
          <ac:spMkLst>
            <pc:docMk/>
            <pc:sldMk cId="3360675575" sldId="295"/>
            <ac:spMk id="3" creationId="{31C8CD4D-1397-43CF-A596-D744C58EAD14}"/>
          </ac:spMkLst>
        </pc:spChg>
        <pc:picChg chg="add del mod">
          <ac:chgData name="Li Lixiang" userId="6104bbfcb56aea79" providerId="LiveId" clId="{1CCA740D-5DC1-4844-8AC4-1FA36A5E2D2C}" dt="2021-09-04T13:25:43.321" v="5389" actId="21"/>
          <ac:picMkLst>
            <pc:docMk/>
            <pc:sldMk cId="3360675575" sldId="295"/>
            <ac:picMk id="4" creationId="{A5F07191-5197-474D-9474-9C858402752F}"/>
          </ac:picMkLst>
        </pc:picChg>
        <pc:picChg chg="add del mod">
          <ac:chgData name="Li Lixiang" userId="6104bbfcb56aea79" providerId="LiveId" clId="{1CCA740D-5DC1-4844-8AC4-1FA36A5E2D2C}" dt="2021-09-04T03:49:22.858" v="3334" actId="478"/>
          <ac:picMkLst>
            <pc:docMk/>
            <pc:sldMk cId="3360675575" sldId="295"/>
            <ac:picMk id="5" creationId="{B3F67D0C-5E85-4B39-8B04-16BD472893F6}"/>
          </ac:picMkLst>
        </pc:picChg>
        <pc:picChg chg="add del mod">
          <ac:chgData name="Li Lixiang" userId="6104bbfcb56aea79" providerId="LiveId" clId="{1CCA740D-5DC1-4844-8AC4-1FA36A5E2D2C}" dt="2021-09-04T10:53:34.704" v="4745" actId="478"/>
          <ac:picMkLst>
            <pc:docMk/>
            <pc:sldMk cId="3360675575" sldId="295"/>
            <ac:picMk id="7" creationId="{345BA7B7-079E-4030-AEAF-BC15A2F440EC}"/>
          </ac:picMkLst>
        </pc:picChg>
      </pc:sldChg>
      <pc:sldChg chg="addSp delSp modSp new del mod">
        <pc:chgData name="Li Lixiang" userId="6104bbfcb56aea79" providerId="LiveId" clId="{1CCA740D-5DC1-4844-8AC4-1FA36A5E2D2C}" dt="2021-09-04T10:51:47.477" v="4709" actId="47"/>
        <pc:sldMkLst>
          <pc:docMk/>
          <pc:sldMk cId="440227553" sldId="296"/>
        </pc:sldMkLst>
        <pc:spChg chg="mod">
          <ac:chgData name="Li Lixiang" userId="6104bbfcb56aea79" providerId="LiveId" clId="{1CCA740D-5DC1-4844-8AC4-1FA36A5E2D2C}" dt="2021-09-04T03:45:50.300" v="3195" actId="20577"/>
          <ac:spMkLst>
            <pc:docMk/>
            <pc:sldMk cId="440227553" sldId="296"/>
            <ac:spMk id="2" creationId="{1F2AB719-F440-457E-8093-D7E6F4CDFFF1}"/>
          </ac:spMkLst>
        </pc:spChg>
        <pc:spChg chg="del">
          <ac:chgData name="Li Lixiang" userId="6104bbfcb56aea79" providerId="LiveId" clId="{1CCA740D-5DC1-4844-8AC4-1FA36A5E2D2C}" dt="2021-09-04T03:45:53.066" v="3196" actId="478"/>
          <ac:spMkLst>
            <pc:docMk/>
            <pc:sldMk cId="440227553" sldId="296"/>
            <ac:spMk id="3" creationId="{609B09E1-9292-49A6-8150-9D16918981F5}"/>
          </ac:spMkLst>
        </pc:spChg>
        <pc:spChg chg="add mod">
          <ac:chgData name="Li Lixiang" userId="6104bbfcb56aea79" providerId="LiveId" clId="{1CCA740D-5DC1-4844-8AC4-1FA36A5E2D2C}" dt="2021-09-04T08:50:40.548" v="3718" actId="1035"/>
          <ac:spMkLst>
            <pc:docMk/>
            <pc:sldMk cId="440227553" sldId="296"/>
            <ac:spMk id="6" creationId="{9DE5FE1B-1D73-4EE1-AA3C-067B37070327}"/>
          </ac:spMkLst>
        </pc:spChg>
        <pc:spChg chg="add mod">
          <ac:chgData name="Li Lixiang" userId="6104bbfcb56aea79" providerId="LiveId" clId="{1CCA740D-5DC1-4844-8AC4-1FA36A5E2D2C}" dt="2021-09-04T08:51:02.537" v="3721" actId="14100"/>
          <ac:spMkLst>
            <pc:docMk/>
            <pc:sldMk cId="440227553" sldId="296"/>
            <ac:spMk id="7" creationId="{98FB1AB7-068A-4792-A726-3FD7738640E1}"/>
          </ac:spMkLst>
        </pc:spChg>
        <pc:picChg chg="add mod modCrop">
          <ac:chgData name="Li Lixiang" userId="6104bbfcb56aea79" providerId="LiveId" clId="{1CCA740D-5DC1-4844-8AC4-1FA36A5E2D2C}" dt="2021-09-04T08:50:06.641" v="3585" actId="1076"/>
          <ac:picMkLst>
            <pc:docMk/>
            <pc:sldMk cId="440227553" sldId="296"/>
            <ac:picMk id="4" creationId="{B93A168B-9EAA-45AD-8DCC-CC9279031AA6}"/>
          </ac:picMkLst>
        </pc:picChg>
        <pc:picChg chg="add del mod">
          <ac:chgData name="Li Lixiang" userId="6104bbfcb56aea79" providerId="LiveId" clId="{1CCA740D-5DC1-4844-8AC4-1FA36A5E2D2C}" dt="2021-09-04T08:44:50.793" v="3368" actId="478"/>
          <ac:picMkLst>
            <pc:docMk/>
            <pc:sldMk cId="440227553" sldId="296"/>
            <ac:picMk id="5" creationId="{9A512CCE-FC0D-4CF9-99FD-AFEC1037BDAD}"/>
          </ac:picMkLst>
        </pc:picChg>
      </pc:sldChg>
      <pc:sldChg chg="addSp delSp modSp new mod">
        <pc:chgData name="Li Lixiang" userId="6104bbfcb56aea79" providerId="LiveId" clId="{1CCA740D-5DC1-4844-8AC4-1FA36A5E2D2C}" dt="2021-09-04T11:02:16.552" v="4887" actId="20577"/>
        <pc:sldMkLst>
          <pc:docMk/>
          <pc:sldMk cId="2804067587" sldId="297"/>
        </pc:sldMkLst>
        <pc:spChg chg="mod">
          <ac:chgData name="Li Lixiang" userId="6104bbfcb56aea79" providerId="LiveId" clId="{1CCA740D-5DC1-4844-8AC4-1FA36A5E2D2C}" dt="2021-09-04T08:48:07.524" v="3581" actId="20577"/>
          <ac:spMkLst>
            <pc:docMk/>
            <pc:sldMk cId="2804067587" sldId="297"/>
            <ac:spMk id="2" creationId="{DEB0EFB7-1AF4-4FB4-A8B8-5B9211FBC235}"/>
          </ac:spMkLst>
        </pc:spChg>
        <pc:spChg chg="mod">
          <ac:chgData name="Li Lixiang" userId="6104bbfcb56aea79" providerId="LiveId" clId="{1CCA740D-5DC1-4844-8AC4-1FA36A5E2D2C}" dt="2021-09-04T11:02:16.552" v="4887" actId="20577"/>
          <ac:spMkLst>
            <pc:docMk/>
            <pc:sldMk cId="2804067587" sldId="297"/>
            <ac:spMk id="3" creationId="{7DF49AA8-3177-455A-A317-C68673E9672E}"/>
          </ac:spMkLst>
        </pc:spChg>
        <pc:spChg chg="add mod">
          <ac:chgData name="Li Lixiang" userId="6104bbfcb56aea79" providerId="LiveId" clId="{1CCA740D-5DC1-4844-8AC4-1FA36A5E2D2C}" dt="2021-09-04T08:51:29.651" v="3751" actId="1036"/>
          <ac:spMkLst>
            <pc:docMk/>
            <pc:sldMk cId="2804067587" sldId="297"/>
            <ac:spMk id="6" creationId="{72E06CCC-B80B-4C99-A416-826481E1A2AA}"/>
          </ac:spMkLst>
        </pc:spChg>
        <pc:picChg chg="add mod ord">
          <ac:chgData name="Li Lixiang" userId="6104bbfcb56aea79" providerId="LiveId" clId="{1CCA740D-5DC1-4844-8AC4-1FA36A5E2D2C}" dt="2021-09-04T11:01:55.819" v="4829" actId="1076"/>
          <ac:picMkLst>
            <pc:docMk/>
            <pc:sldMk cId="2804067587" sldId="297"/>
            <ac:picMk id="5" creationId="{5BAE7189-8CFD-4D06-9EB7-E351DB8EC578}"/>
          </ac:picMkLst>
        </pc:picChg>
        <pc:picChg chg="add del mod">
          <ac:chgData name="Li Lixiang" userId="6104bbfcb56aea79" providerId="LiveId" clId="{1CCA740D-5DC1-4844-8AC4-1FA36A5E2D2C}" dt="2021-09-04T08:55:52.297" v="3848" actId="478"/>
          <ac:picMkLst>
            <pc:docMk/>
            <pc:sldMk cId="2804067587" sldId="297"/>
            <ac:picMk id="5" creationId="{B2C28449-E9DB-4D89-8ED9-3991E7931909}"/>
          </ac:picMkLst>
        </pc:picChg>
        <pc:picChg chg="add del mod ord">
          <ac:chgData name="Li Lixiang" userId="6104bbfcb56aea79" providerId="LiveId" clId="{1CCA740D-5DC1-4844-8AC4-1FA36A5E2D2C}" dt="2021-09-04T10:57:35.513" v="4824" actId="478"/>
          <ac:picMkLst>
            <pc:docMk/>
            <pc:sldMk cId="2804067587" sldId="297"/>
            <ac:picMk id="8" creationId="{70569463-76D2-4491-BE78-37641C164F3F}"/>
          </ac:picMkLst>
        </pc:picChg>
      </pc:sldChg>
      <pc:sldChg chg="addSp delSp modSp add mod">
        <pc:chgData name="Li Lixiang" userId="6104bbfcb56aea79" providerId="LiveId" clId="{1CCA740D-5DC1-4844-8AC4-1FA36A5E2D2C}" dt="2021-09-04T10:57:42.727" v="4825" actId="478"/>
        <pc:sldMkLst>
          <pc:docMk/>
          <pc:sldMk cId="2408491366" sldId="298"/>
        </pc:sldMkLst>
        <pc:spChg chg="mod">
          <ac:chgData name="Li Lixiang" userId="6104bbfcb56aea79" providerId="LiveId" clId="{1CCA740D-5DC1-4844-8AC4-1FA36A5E2D2C}" dt="2021-09-04T09:11:18.546" v="4010" actId="20577"/>
          <ac:spMkLst>
            <pc:docMk/>
            <pc:sldMk cId="2408491366" sldId="298"/>
            <ac:spMk id="3" creationId="{7DF49AA8-3177-455A-A317-C68673E9672E}"/>
          </ac:spMkLst>
        </pc:spChg>
        <pc:spChg chg="add mod">
          <ac:chgData name="Li Lixiang" userId="6104bbfcb56aea79" providerId="LiveId" clId="{1CCA740D-5DC1-4844-8AC4-1FA36A5E2D2C}" dt="2021-09-04T09:12:09.883" v="4011" actId="14100"/>
          <ac:spMkLst>
            <pc:docMk/>
            <pc:sldMk cId="2408491366" sldId="298"/>
            <ac:spMk id="8" creationId="{AA2B4745-9B00-4A28-A904-FA36C418045E}"/>
          </ac:spMkLst>
        </pc:spChg>
        <pc:picChg chg="add del">
          <ac:chgData name="Li Lixiang" userId="6104bbfcb56aea79" providerId="LiveId" clId="{1CCA740D-5DC1-4844-8AC4-1FA36A5E2D2C}" dt="2021-09-04T08:56:51.540" v="3857" actId="478"/>
          <ac:picMkLst>
            <pc:docMk/>
            <pc:sldMk cId="2408491366" sldId="298"/>
            <ac:picMk id="5" creationId="{039A248D-23E2-4C47-9A9B-CDB9CD7BA86A}"/>
          </ac:picMkLst>
        </pc:picChg>
        <pc:picChg chg="add del mod">
          <ac:chgData name="Li Lixiang" userId="6104bbfcb56aea79" providerId="LiveId" clId="{1CCA740D-5DC1-4844-8AC4-1FA36A5E2D2C}" dt="2021-09-04T09:09:22.606" v="3882" actId="478"/>
          <ac:picMkLst>
            <pc:docMk/>
            <pc:sldMk cId="2408491366" sldId="298"/>
            <ac:picMk id="7" creationId="{53EAB260-4C4C-4A0E-A26F-7AB0804AE79D}"/>
          </ac:picMkLst>
        </pc:picChg>
        <pc:picChg chg="add del mod ord">
          <ac:chgData name="Li Lixiang" userId="6104bbfcb56aea79" providerId="LiveId" clId="{1CCA740D-5DC1-4844-8AC4-1FA36A5E2D2C}" dt="2021-09-04T10:57:42.727" v="4825" actId="478"/>
          <ac:picMkLst>
            <pc:docMk/>
            <pc:sldMk cId="2408491366" sldId="298"/>
            <ac:picMk id="10" creationId="{7C31D38A-CB71-48C3-99A9-B9E47C363812}"/>
          </ac:picMkLst>
        </pc:picChg>
      </pc:sldChg>
      <pc:sldChg chg="modSp new mod">
        <pc:chgData name="Li Lixiang" userId="6104bbfcb56aea79" providerId="LiveId" clId="{1CCA740D-5DC1-4844-8AC4-1FA36A5E2D2C}" dt="2021-09-04T13:23:19.213" v="5386" actId="14100"/>
        <pc:sldMkLst>
          <pc:docMk/>
          <pc:sldMk cId="2526600334" sldId="299"/>
        </pc:sldMkLst>
        <pc:spChg chg="mod">
          <ac:chgData name="Li Lixiang" userId="6104bbfcb56aea79" providerId="LiveId" clId="{1CCA740D-5DC1-4844-8AC4-1FA36A5E2D2C}" dt="2021-09-04T13:23:14.741" v="5385" actId="20577"/>
          <ac:spMkLst>
            <pc:docMk/>
            <pc:sldMk cId="2526600334" sldId="299"/>
            <ac:spMk id="2" creationId="{B727E39C-792E-404C-A849-A302EFFB3EFB}"/>
          </ac:spMkLst>
        </pc:spChg>
        <pc:spChg chg="mod">
          <ac:chgData name="Li Lixiang" userId="6104bbfcb56aea79" providerId="LiveId" clId="{1CCA740D-5DC1-4844-8AC4-1FA36A5E2D2C}" dt="2021-09-04T13:23:19.213" v="5386" actId="14100"/>
          <ac:spMkLst>
            <pc:docMk/>
            <pc:sldMk cId="2526600334" sldId="299"/>
            <ac:spMk id="3" creationId="{0C9AD400-E08E-4F4D-BB2A-E33D4E30E88B}"/>
          </ac:spMkLst>
        </pc:spChg>
      </pc:sldChg>
      <pc:sldChg chg="modSp new mod ord">
        <pc:chgData name="Li Lixiang" userId="6104bbfcb56aea79" providerId="LiveId" clId="{1CCA740D-5DC1-4844-8AC4-1FA36A5E2D2C}" dt="2021-09-04T10:43:56.811" v="4234" actId="14100"/>
        <pc:sldMkLst>
          <pc:docMk/>
          <pc:sldMk cId="729408814" sldId="300"/>
        </pc:sldMkLst>
        <pc:spChg chg="mod">
          <ac:chgData name="Li Lixiang" userId="6104bbfcb56aea79" providerId="LiveId" clId="{1CCA740D-5DC1-4844-8AC4-1FA36A5E2D2C}" dt="2021-09-04T10:42:54.563" v="4046" actId="20577"/>
          <ac:spMkLst>
            <pc:docMk/>
            <pc:sldMk cId="729408814" sldId="300"/>
            <ac:spMk id="2" creationId="{65155C87-ADB7-4CAB-8209-F896B1DC1336}"/>
          </ac:spMkLst>
        </pc:spChg>
        <pc:spChg chg="mod">
          <ac:chgData name="Li Lixiang" userId="6104bbfcb56aea79" providerId="LiveId" clId="{1CCA740D-5DC1-4844-8AC4-1FA36A5E2D2C}" dt="2021-09-04T10:43:56.811" v="4234" actId="14100"/>
          <ac:spMkLst>
            <pc:docMk/>
            <pc:sldMk cId="729408814" sldId="300"/>
            <ac:spMk id="3" creationId="{8E9F9581-CDEA-4166-BA28-7D46904B5C32}"/>
          </ac:spMkLst>
        </pc:spChg>
      </pc:sldChg>
      <pc:sldChg chg="addSp delSp modSp add mod ord">
        <pc:chgData name="Li Lixiang" userId="6104bbfcb56aea79" providerId="LiveId" clId="{1CCA740D-5DC1-4844-8AC4-1FA36A5E2D2C}" dt="2021-09-04T13:23:58.906" v="5388"/>
        <pc:sldMkLst>
          <pc:docMk/>
          <pc:sldMk cId="3660807517" sldId="301"/>
        </pc:sldMkLst>
        <pc:spChg chg="mod">
          <ac:chgData name="Li Lixiang" userId="6104bbfcb56aea79" providerId="LiveId" clId="{1CCA740D-5DC1-4844-8AC4-1FA36A5E2D2C}" dt="2021-09-04T10:47:34.059" v="4526" actId="20577"/>
          <ac:spMkLst>
            <pc:docMk/>
            <pc:sldMk cId="3660807517" sldId="301"/>
            <ac:spMk id="2" creationId="{E9F3290A-A9F6-46D5-AD44-DA7C389D85A0}"/>
          </ac:spMkLst>
        </pc:spChg>
        <pc:spChg chg="add del mod">
          <ac:chgData name="Li Lixiang" userId="6104bbfcb56aea79" providerId="LiveId" clId="{1CCA740D-5DC1-4844-8AC4-1FA36A5E2D2C}" dt="2021-09-04T10:47:40.729" v="4528" actId="478"/>
          <ac:spMkLst>
            <pc:docMk/>
            <pc:sldMk cId="3660807517" sldId="301"/>
            <ac:spMk id="4" creationId="{073644C0-A577-4B59-96CE-06D3D687BB3D}"/>
          </ac:spMkLst>
        </pc:spChg>
        <pc:spChg chg="add mod">
          <ac:chgData name="Li Lixiang" userId="6104bbfcb56aea79" providerId="LiveId" clId="{1CCA740D-5DC1-4844-8AC4-1FA36A5E2D2C}" dt="2021-09-04T10:49:33.278" v="4698" actId="20577"/>
          <ac:spMkLst>
            <pc:docMk/>
            <pc:sldMk cId="3660807517" sldId="301"/>
            <ac:spMk id="10" creationId="{34DC6BC0-6B04-4BC4-B25A-E13C675A6F1C}"/>
          </ac:spMkLst>
        </pc:spChg>
        <pc:spChg chg="del">
          <ac:chgData name="Li Lixiang" userId="6104bbfcb56aea79" providerId="LiveId" clId="{1CCA740D-5DC1-4844-8AC4-1FA36A5E2D2C}" dt="2021-09-04T10:47:38.489" v="4527" actId="478"/>
          <ac:spMkLst>
            <pc:docMk/>
            <pc:sldMk cId="3660807517" sldId="301"/>
            <ac:spMk id="14" creationId="{0F3776E9-4B63-4D11-B984-705858999F50}"/>
          </ac:spMkLst>
        </pc:spChg>
        <pc:picChg chg="add del mod modCrop">
          <ac:chgData name="Li Lixiang" userId="6104bbfcb56aea79" providerId="LiveId" clId="{1CCA740D-5DC1-4844-8AC4-1FA36A5E2D2C}" dt="2021-09-04T10:55:54.507" v="4749" actId="478"/>
          <ac:picMkLst>
            <pc:docMk/>
            <pc:sldMk cId="3660807517" sldId="301"/>
            <ac:picMk id="6" creationId="{6749467C-7650-4983-A082-D78074116D1B}"/>
          </ac:picMkLst>
        </pc:picChg>
        <pc:picChg chg="add mod">
          <ac:chgData name="Li Lixiang" userId="6104bbfcb56aea79" providerId="LiveId" clId="{1CCA740D-5DC1-4844-8AC4-1FA36A5E2D2C}" dt="2021-09-04T10:56:00.372" v="4752" actId="1076"/>
          <ac:picMkLst>
            <pc:docMk/>
            <pc:sldMk cId="3660807517" sldId="301"/>
            <ac:picMk id="8" creationId="{946A8E6D-1F21-4639-9904-964D6E530526}"/>
          </ac:picMkLst>
        </pc:picChg>
        <pc:picChg chg="del">
          <ac:chgData name="Li Lixiang" userId="6104bbfcb56aea79" providerId="LiveId" clId="{1CCA740D-5DC1-4844-8AC4-1FA36A5E2D2C}" dt="2021-09-04T10:47:41.575" v="4529" actId="478"/>
          <ac:picMkLst>
            <pc:docMk/>
            <pc:sldMk cId="3660807517" sldId="301"/>
            <ac:picMk id="13" creationId="{2ADC57DD-95CE-44EE-AB30-D8BC821CDB40}"/>
          </ac:picMkLst>
        </pc:picChg>
        <pc:picChg chg="del mod">
          <ac:chgData name="Li Lixiang" userId="6104bbfcb56aea79" providerId="LiveId" clId="{1CCA740D-5DC1-4844-8AC4-1FA36A5E2D2C}" dt="2021-09-04T10:47:44.154" v="4531" actId="478"/>
          <ac:picMkLst>
            <pc:docMk/>
            <pc:sldMk cId="3660807517" sldId="301"/>
            <ac:picMk id="16" creationId="{A9A48E0B-5D9B-4F91-BCDD-C67AF42215DB}"/>
          </ac:picMkLst>
        </pc:picChg>
      </pc:sldChg>
      <pc:sldChg chg="addSp modSp new mod">
        <pc:chgData name="Li Lixiang" userId="6104bbfcb56aea79" providerId="LiveId" clId="{1CCA740D-5DC1-4844-8AC4-1FA36A5E2D2C}" dt="2021-09-04T14:26:22.092" v="5433" actId="14100"/>
        <pc:sldMkLst>
          <pc:docMk/>
          <pc:sldMk cId="765903914" sldId="302"/>
        </pc:sldMkLst>
        <pc:spChg chg="mod">
          <ac:chgData name="Li Lixiang" userId="6104bbfcb56aea79" providerId="LiveId" clId="{1CCA740D-5DC1-4844-8AC4-1FA36A5E2D2C}" dt="2021-09-04T11:08:52.386" v="5091" actId="20577"/>
          <ac:spMkLst>
            <pc:docMk/>
            <pc:sldMk cId="765903914" sldId="302"/>
            <ac:spMk id="2" creationId="{AEEEA25B-5888-44E2-98F8-4B128765EF82}"/>
          </ac:spMkLst>
        </pc:spChg>
        <pc:spChg chg="mod">
          <ac:chgData name="Li Lixiang" userId="6104bbfcb56aea79" providerId="LiveId" clId="{1CCA740D-5DC1-4844-8AC4-1FA36A5E2D2C}" dt="2021-09-04T11:10:06.942" v="5281" actId="20577"/>
          <ac:spMkLst>
            <pc:docMk/>
            <pc:sldMk cId="765903914" sldId="302"/>
            <ac:spMk id="3" creationId="{A08C5308-A461-42D2-BCFC-A54FCF49B333}"/>
          </ac:spMkLst>
        </pc:spChg>
        <pc:spChg chg="add mod">
          <ac:chgData name="Li Lixiang" userId="6104bbfcb56aea79" providerId="LiveId" clId="{1CCA740D-5DC1-4844-8AC4-1FA36A5E2D2C}" dt="2021-09-04T14:26:22.092" v="5433" actId="14100"/>
          <ac:spMkLst>
            <pc:docMk/>
            <pc:sldMk cId="765903914" sldId="302"/>
            <ac:spMk id="6" creationId="{EEEEF8BD-F3C0-4D52-80B9-9DA0076F69A3}"/>
          </ac:spMkLst>
        </pc:spChg>
        <pc:picChg chg="add mod">
          <ac:chgData name="Li Lixiang" userId="6104bbfcb56aea79" providerId="LiveId" clId="{1CCA740D-5DC1-4844-8AC4-1FA36A5E2D2C}" dt="2021-09-04T14:25:54.752" v="5429" actId="1076"/>
          <ac:picMkLst>
            <pc:docMk/>
            <pc:sldMk cId="765903914" sldId="302"/>
            <ac:picMk id="5" creationId="{B039D882-D344-404A-B665-1AC48EFFAFC1}"/>
          </ac:picMkLst>
        </pc:picChg>
      </pc:sldChg>
      <pc:sldChg chg="addSp modSp new mod">
        <pc:chgData name="Li Lixiang" userId="6104bbfcb56aea79" providerId="LiveId" clId="{1CCA740D-5DC1-4844-8AC4-1FA36A5E2D2C}" dt="2021-09-04T14:28:20.471" v="5461" actId="1076"/>
        <pc:sldMkLst>
          <pc:docMk/>
          <pc:sldMk cId="2746116165" sldId="303"/>
        </pc:sldMkLst>
        <pc:spChg chg="mod">
          <ac:chgData name="Li Lixiang" userId="6104bbfcb56aea79" providerId="LiveId" clId="{1CCA740D-5DC1-4844-8AC4-1FA36A5E2D2C}" dt="2021-09-04T11:10:30.426" v="5299" actId="20577"/>
          <ac:spMkLst>
            <pc:docMk/>
            <pc:sldMk cId="2746116165" sldId="303"/>
            <ac:spMk id="2" creationId="{EAD4186D-F36B-4AA6-87CE-4C6041871F6B}"/>
          </ac:spMkLst>
        </pc:spChg>
        <pc:spChg chg="mod">
          <ac:chgData name="Li Lixiang" userId="6104bbfcb56aea79" providerId="LiveId" clId="{1CCA740D-5DC1-4844-8AC4-1FA36A5E2D2C}" dt="2021-09-04T11:10:40.023" v="5345" actId="20577"/>
          <ac:spMkLst>
            <pc:docMk/>
            <pc:sldMk cId="2746116165" sldId="303"/>
            <ac:spMk id="3" creationId="{E2653FD0-C365-4654-AF7E-17A773EBEAF1}"/>
          </ac:spMkLst>
        </pc:spChg>
        <pc:picChg chg="add mod">
          <ac:chgData name="Li Lixiang" userId="6104bbfcb56aea79" providerId="LiveId" clId="{1CCA740D-5DC1-4844-8AC4-1FA36A5E2D2C}" dt="2021-09-04T14:28:20.471" v="5461" actId="1076"/>
          <ac:picMkLst>
            <pc:docMk/>
            <pc:sldMk cId="2746116165" sldId="303"/>
            <ac:picMk id="5" creationId="{0CD4267F-F37E-4575-A264-6432753DBC27}"/>
          </ac:picMkLst>
        </pc:picChg>
      </pc:sldChg>
      <pc:sldChg chg="addSp modSp add mod">
        <pc:chgData name="Li Lixiang" userId="6104bbfcb56aea79" providerId="LiveId" clId="{1CCA740D-5DC1-4844-8AC4-1FA36A5E2D2C}" dt="2021-09-04T14:30:08.952" v="5472" actId="1076"/>
        <pc:sldMkLst>
          <pc:docMk/>
          <pc:sldMk cId="3886424871" sldId="304"/>
        </pc:sldMkLst>
        <pc:spChg chg="mod">
          <ac:chgData name="Li Lixiang" userId="6104bbfcb56aea79" providerId="LiveId" clId="{1CCA740D-5DC1-4844-8AC4-1FA36A5E2D2C}" dt="2021-09-04T11:10:52.116" v="5350" actId="20577"/>
          <ac:spMkLst>
            <pc:docMk/>
            <pc:sldMk cId="3886424871" sldId="304"/>
            <ac:spMk id="2" creationId="{EAD4186D-F36B-4AA6-87CE-4C6041871F6B}"/>
          </ac:spMkLst>
        </pc:spChg>
        <pc:picChg chg="add mod">
          <ac:chgData name="Li Lixiang" userId="6104bbfcb56aea79" providerId="LiveId" clId="{1CCA740D-5DC1-4844-8AC4-1FA36A5E2D2C}" dt="2021-09-04T14:30:08.952" v="5472" actId="1076"/>
          <ac:picMkLst>
            <pc:docMk/>
            <pc:sldMk cId="3886424871" sldId="304"/>
            <ac:picMk id="5" creationId="{C9F678D4-C522-41B0-B306-7371650DD20B}"/>
          </ac:picMkLst>
        </pc:picChg>
        <pc:picChg chg="add mod">
          <ac:chgData name="Li Lixiang" userId="6104bbfcb56aea79" providerId="LiveId" clId="{1CCA740D-5DC1-4844-8AC4-1FA36A5E2D2C}" dt="2021-09-04T14:30:08.952" v="5472" actId="1076"/>
          <ac:picMkLst>
            <pc:docMk/>
            <pc:sldMk cId="3886424871" sldId="304"/>
            <ac:picMk id="7" creationId="{7CCE10B0-D2F0-49AD-9575-1280728A4C32}"/>
          </ac:picMkLst>
        </pc:picChg>
        <pc:picChg chg="add mod modCrop">
          <ac:chgData name="Li Lixiang" userId="6104bbfcb56aea79" providerId="LiveId" clId="{1CCA740D-5DC1-4844-8AC4-1FA36A5E2D2C}" dt="2021-09-04T14:30:05.077" v="5471" actId="1076"/>
          <ac:picMkLst>
            <pc:docMk/>
            <pc:sldMk cId="3886424871" sldId="304"/>
            <ac:picMk id="9" creationId="{09C9EEA9-E73E-406F-9310-B9CDA4A43524}"/>
          </ac:picMkLst>
        </pc:picChg>
      </pc:sldChg>
      <pc:sldChg chg="addSp modSp add mod">
        <pc:chgData name="Li Lixiang" userId="6104bbfcb56aea79" providerId="LiveId" clId="{1CCA740D-5DC1-4844-8AC4-1FA36A5E2D2C}" dt="2021-09-04T14:36:27.167" v="5526" actId="20577"/>
        <pc:sldMkLst>
          <pc:docMk/>
          <pc:sldMk cId="2090435506" sldId="305"/>
        </pc:sldMkLst>
        <pc:spChg chg="mod">
          <ac:chgData name="Li Lixiang" userId="6104bbfcb56aea79" providerId="LiveId" clId="{1CCA740D-5DC1-4844-8AC4-1FA36A5E2D2C}" dt="2021-09-04T11:11:18.573" v="5369" actId="20577"/>
          <ac:spMkLst>
            <pc:docMk/>
            <pc:sldMk cId="2090435506" sldId="305"/>
            <ac:spMk id="2" creationId="{EAD4186D-F36B-4AA6-87CE-4C6041871F6B}"/>
          </ac:spMkLst>
        </pc:spChg>
        <pc:spChg chg="mod">
          <ac:chgData name="Li Lixiang" userId="6104bbfcb56aea79" providerId="LiveId" clId="{1CCA740D-5DC1-4844-8AC4-1FA36A5E2D2C}" dt="2021-09-04T14:36:27.167" v="5526" actId="20577"/>
          <ac:spMkLst>
            <pc:docMk/>
            <pc:sldMk cId="2090435506" sldId="305"/>
            <ac:spMk id="3" creationId="{E2653FD0-C365-4654-AF7E-17A773EBEAF1}"/>
          </ac:spMkLst>
        </pc:spChg>
        <pc:picChg chg="add mod">
          <ac:chgData name="Li Lixiang" userId="6104bbfcb56aea79" providerId="LiveId" clId="{1CCA740D-5DC1-4844-8AC4-1FA36A5E2D2C}" dt="2021-09-04T14:34:44.701" v="5474" actId="1076"/>
          <ac:picMkLst>
            <pc:docMk/>
            <pc:sldMk cId="2090435506" sldId="305"/>
            <ac:picMk id="5" creationId="{7434D0AB-CB95-4D3E-9EB6-B58A7C8FA3F9}"/>
          </ac:picMkLst>
        </pc:picChg>
      </pc:sldChg>
      <pc:sldChg chg="addSp modSp new mod">
        <pc:chgData name="Li Lixiang" userId="6104bbfcb56aea79" providerId="LiveId" clId="{1CCA740D-5DC1-4844-8AC4-1FA36A5E2D2C}" dt="2021-09-04T14:38:50.297" v="5736" actId="1076"/>
        <pc:sldMkLst>
          <pc:docMk/>
          <pc:sldMk cId="2025691371" sldId="306"/>
        </pc:sldMkLst>
        <pc:spChg chg="mod">
          <ac:chgData name="Li Lixiang" userId="6104bbfcb56aea79" providerId="LiveId" clId="{1CCA740D-5DC1-4844-8AC4-1FA36A5E2D2C}" dt="2021-09-04T14:37:38.402" v="5607" actId="20577"/>
          <ac:spMkLst>
            <pc:docMk/>
            <pc:sldMk cId="2025691371" sldId="306"/>
            <ac:spMk id="2" creationId="{5807FBB3-82AF-4536-A639-D507A6673076}"/>
          </ac:spMkLst>
        </pc:spChg>
        <pc:spChg chg="mod">
          <ac:chgData name="Li Lixiang" userId="6104bbfcb56aea79" providerId="LiveId" clId="{1CCA740D-5DC1-4844-8AC4-1FA36A5E2D2C}" dt="2021-09-04T14:38:30.388" v="5734" actId="20577"/>
          <ac:spMkLst>
            <pc:docMk/>
            <pc:sldMk cId="2025691371" sldId="306"/>
            <ac:spMk id="3" creationId="{8F310D17-819D-425B-A452-5CA6B33892B0}"/>
          </ac:spMkLst>
        </pc:spChg>
        <pc:picChg chg="add mod">
          <ac:chgData name="Li Lixiang" userId="6104bbfcb56aea79" providerId="LiveId" clId="{1CCA740D-5DC1-4844-8AC4-1FA36A5E2D2C}" dt="2021-09-04T14:37:29.041" v="5569" actId="1076"/>
          <ac:picMkLst>
            <pc:docMk/>
            <pc:sldMk cId="2025691371" sldId="306"/>
            <ac:picMk id="5" creationId="{2FA4BD86-C1BE-4B22-ABF5-139F58C549BA}"/>
          </ac:picMkLst>
        </pc:picChg>
        <pc:picChg chg="add mod">
          <ac:chgData name="Li Lixiang" userId="6104bbfcb56aea79" providerId="LiveId" clId="{1CCA740D-5DC1-4844-8AC4-1FA36A5E2D2C}" dt="2021-09-04T14:38:50.297" v="5736" actId="1076"/>
          <ac:picMkLst>
            <pc:docMk/>
            <pc:sldMk cId="2025691371" sldId="306"/>
            <ac:picMk id="7" creationId="{774A86DB-15A2-4EBB-8B53-E41649D93394}"/>
          </ac:picMkLst>
        </pc:picChg>
      </pc:sldChg>
      <pc:sldChg chg="addSp delSp modSp new mod">
        <pc:chgData name="Li Lixiang" userId="6104bbfcb56aea79" providerId="LiveId" clId="{1CCA740D-5DC1-4844-8AC4-1FA36A5E2D2C}" dt="2021-09-04T14:27:32.167" v="5458" actId="478"/>
        <pc:sldMkLst>
          <pc:docMk/>
          <pc:sldMk cId="3166210721" sldId="307"/>
        </pc:sldMkLst>
        <pc:spChg chg="mod">
          <ac:chgData name="Li Lixiang" userId="6104bbfcb56aea79" providerId="LiveId" clId="{1CCA740D-5DC1-4844-8AC4-1FA36A5E2D2C}" dt="2021-09-04T14:27:24.860" v="5457" actId="20577"/>
          <ac:spMkLst>
            <pc:docMk/>
            <pc:sldMk cId="3166210721" sldId="307"/>
            <ac:spMk id="2" creationId="{09C1C2A0-514F-4EBD-B371-370992651974}"/>
          </ac:spMkLst>
        </pc:spChg>
        <pc:spChg chg="del">
          <ac:chgData name="Li Lixiang" userId="6104bbfcb56aea79" providerId="LiveId" clId="{1CCA740D-5DC1-4844-8AC4-1FA36A5E2D2C}" dt="2021-09-04T14:27:32.167" v="5458" actId="478"/>
          <ac:spMkLst>
            <pc:docMk/>
            <pc:sldMk cId="3166210721" sldId="307"/>
            <ac:spMk id="3" creationId="{9C03794D-08DE-4373-8C79-3CF2FF6D5DA5}"/>
          </ac:spMkLst>
        </pc:spChg>
        <pc:picChg chg="add mod">
          <ac:chgData name="Li Lixiang" userId="6104bbfcb56aea79" providerId="LiveId" clId="{1CCA740D-5DC1-4844-8AC4-1FA36A5E2D2C}" dt="2021-09-04T14:27:08.863" v="5437" actId="1076"/>
          <ac:picMkLst>
            <pc:docMk/>
            <pc:sldMk cId="3166210721" sldId="307"/>
            <ac:picMk id="5" creationId="{EF51A502-A86A-4825-B7E5-BD9FFA9BDF30}"/>
          </ac:picMkLst>
        </pc:picChg>
      </pc:sldChg>
      <pc:sldChg chg="addSp delSp modSp add mod ord">
        <pc:chgData name="Li Lixiang" userId="6104bbfcb56aea79" providerId="LiveId" clId="{1CCA740D-5DC1-4844-8AC4-1FA36A5E2D2C}" dt="2021-09-04T14:35:51.246" v="5485"/>
        <pc:sldMkLst>
          <pc:docMk/>
          <pc:sldMk cId="133345068" sldId="308"/>
        </pc:sldMkLst>
        <pc:spChg chg="mod">
          <ac:chgData name="Li Lixiang" userId="6104bbfcb56aea79" providerId="LiveId" clId="{1CCA740D-5DC1-4844-8AC4-1FA36A5E2D2C}" dt="2021-09-04T14:35:48.842" v="5483" actId="14100"/>
          <ac:spMkLst>
            <pc:docMk/>
            <pc:sldMk cId="133345068" sldId="308"/>
            <ac:spMk id="3" creationId="{E2653FD0-C365-4654-AF7E-17A773EBEAF1}"/>
          </ac:spMkLst>
        </pc:spChg>
        <pc:picChg chg="del">
          <ac:chgData name="Li Lixiang" userId="6104bbfcb56aea79" providerId="LiveId" clId="{1CCA740D-5DC1-4844-8AC4-1FA36A5E2D2C}" dt="2021-09-04T14:34:53.686" v="5476" actId="478"/>
          <ac:picMkLst>
            <pc:docMk/>
            <pc:sldMk cId="133345068" sldId="308"/>
            <ac:picMk id="5" creationId="{7434D0AB-CB95-4D3E-9EB6-B58A7C8FA3F9}"/>
          </ac:picMkLst>
        </pc:picChg>
        <pc:picChg chg="add mod">
          <ac:chgData name="Li Lixiang" userId="6104bbfcb56aea79" providerId="LiveId" clId="{1CCA740D-5DC1-4844-8AC4-1FA36A5E2D2C}" dt="2021-09-04T14:35:23.780" v="5480" actId="1076"/>
          <ac:picMkLst>
            <pc:docMk/>
            <pc:sldMk cId="133345068" sldId="308"/>
            <ac:picMk id="6" creationId="{4B9E47FD-CACB-4F39-A7C4-5B4F277C25D9}"/>
          </ac:picMkLst>
        </pc:picChg>
      </pc:sldChg>
      <pc:sldChg chg="addSp delSp modSp add mod">
        <pc:chgData name="Li Lixiang" userId="6104bbfcb56aea79" providerId="LiveId" clId="{1CCA740D-5DC1-4844-8AC4-1FA36A5E2D2C}" dt="2021-09-04T14:37:19.059" v="5568" actId="20577"/>
        <pc:sldMkLst>
          <pc:docMk/>
          <pc:sldMk cId="270901561" sldId="309"/>
        </pc:sldMkLst>
        <pc:spChg chg="mod">
          <ac:chgData name="Li Lixiang" userId="6104bbfcb56aea79" providerId="LiveId" clId="{1CCA740D-5DC1-4844-8AC4-1FA36A5E2D2C}" dt="2021-09-04T14:37:19.059" v="5568" actId="20577"/>
          <ac:spMkLst>
            <pc:docMk/>
            <pc:sldMk cId="270901561" sldId="309"/>
            <ac:spMk id="3" creationId="{E2653FD0-C365-4654-AF7E-17A773EBEAF1}"/>
          </ac:spMkLst>
        </pc:spChg>
        <pc:picChg chg="del">
          <ac:chgData name="Li Lixiang" userId="6104bbfcb56aea79" providerId="LiveId" clId="{1CCA740D-5DC1-4844-8AC4-1FA36A5E2D2C}" dt="2021-09-04T14:36:38.877" v="5528" actId="478"/>
          <ac:picMkLst>
            <pc:docMk/>
            <pc:sldMk cId="270901561" sldId="309"/>
            <ac:picMk id="5" creationId="{7434D0AB-CB95-4D3E-9EB6-B58A7C8FA3F9}"/>
          </ac:picMkLst>
        </pc:picChg>
        <pc:picChg chg="add mod">
          <ac:chgData name="Li Lixiang" userId="6104bbfcb56aea79" providerId="LiveId" clId="{1CCA740D-5DC1-4844-8AC4-1FA36A5E2D2C}" dt="2021-09-04T14:37:01.720" v="5536" actId="1076"/>
          <ac:picMkLst>
            <pc:docMk/>
            <pc:sldMk cId="270901561" sldId="309"/>
            <ac:picMk id="6" creationId="{05D3A18C-D3A2-4635-9AE3-5A230CECB445}"/>
          </ac:picMkLst>
        </pc:picChg>
      </pc:sldChg>
      <pc:sldChg chg="addSp delSp modSp new mod">
        <pc:chgData name="Li Lixiang" userId="6104bbfcb56aea79" providerId="LiveId" clId="{1CCA740D-5DC1-4844-8AC4-1FA36A5E2D2C}" dt="2021-09-05T03:54:37.671" v="6780" actId="1035"/>
        <pc:sldMkLst>
          <pc:docMk/>
          <pc:sldMk cId="3110217208" sldId="310"/>
        </pc:sldMkLst>
        <pc:spChg chg="mod">
          <ac:chgData name="Li Lixiang" userId="6104bbfcb56aea79" providerId="LiveId" clId="{1CCA740D-5DC1-4844-8AC4-1FA36A5E2D2C}" dt="2021-09-05T03:27:29.880" v="5772" actId="20577"/>
          <ac:spMkLst>
            <pc:docMk/>
            <pc:sldMk cId="3110217208" sldId="310"/>
            <ac:spMk id="2" creationId="{75FDDE90-172F-49A5-A6A1-02D5F4E92EAA}"/>
          </ac:spMkLst>
        </pc:spChg>
        <pc:spChg chg="del">
          <ac:chgData name="Li Lixiang" userId="6104bbfcb56aea79" providerId="LiveId" clId="{1CCA740D-5DC1-4844-8AC4-1FA36A5E2D2C}" dt="2021-09-05T03:27:37.630" v="5773" actId="478"/>
          <ac:spMkLst>
            <pc:docMk/>
            <pc:sldMk cId="3110217208" sldId="310"/>
            <ac:spMk id="3" creationId="{DF6351AD-B89B-4675-961E-B5F3C4B3C743}"/>
          </ac:spMkLst>
        </pc:spChg>
        <pc:spChg chg="add mod">
          <ac:chgData name="Li Lixiang" userId="6104bbfcb56aea79" providerId="LiveId" clId="{1CCA740D-5DC1-4844-8AC4-1FA36A5E2D2C}" dt="2021-09-05T03:29:50.455" v="5895" actId="404"/>
          <ac:spMkLst>
            <pc:docMk/>
            <pc:sldMk cId="3110217208" sldId="310"/>
            <ac:spMk id="12" creationId="{03DF5686-EA19-46BF-AE88-0EEAA280A97A}"/>
          </ac:spMkLst>
        </pc:spChg>
        <pc:spChg chg="add mod">
          <ac:chgData name="Li Lixiang" userId="6104bbfcb56aea79" providerId="LiveId" clId="{1CCA740D-5DC1-4844-8AC4-1FA36A5E2D2C}" dt="2021-09-05T03:44:01.485" v="6581"/>
          <ac:spMkLst>
            <pc:docMk/>
            <pc:sldMk cId="3110217208" sldId="310"/>
            <ac:spMk id="16" creationId="{4D84A162-ED2E-4568-8765-922961425DAA}"/>
          </ac:spMkLst>
        </pc:spChg>
        <pc:spChg chg="add mod">
          <ac:chgData name="Li Lixiang" userId="6104bbfcb56aea79" providerId="LiveId" clId="{1CCA740D-5DC1-4844-8AC4-1FA36A5E2D2C}" dt="2021-09-05T03:54:11.933" v="6766" actId="1036"/>
          <ac:spMkLst>
            <pc:docMk/>
            <pc:sldMk cId="3110217208" sldId="310"/>
            <ac:spMk id="17" creationId="{832B6836-DC71-4E8E-9474-51E8506EC515}"/>
          </ac:spMkLst>
        </pc:spChg>
        <pc:spChg chg="add mod">
          <ac:chgData name="Li Lixiang" userId="6104bbfcb56aea79" providerId="LiveId" clId="{1CCA740D-5DC1-4844-8AC4-1FA36A5E2D2C}" dt="2021-09-05T03:32:26.667" v="6063" actId="20577"/>
          <ac:spMkLst>
            <pc:docMk/>
            <pc:sldMk cId="3110217208" sldId="310"/>
            <ac:spMk id="21" creationId="{8A2F6532-E6C5-4657-85D5-A39223BB9B93}"/>
          </ac:spMkLst>
        </pc:spChg>
        <pc:spChg chg="add mod">
          <ac:chgData name="Li Lixiang" userId="6104bbfcb56aea79" providerId="LiveId" clId="{1CCA740D-5DC1-4844-8AC4-1FA36A5E2D2C}" dt="2021-09-05T03:33:04.692" v="6084" actId="20577"/>
          <ac:spMkLst>
            <pc:docMk/>
            <pc:sldMk cId="3110217208" sldId="310"/>
            <ac:spMk id="25" creationId="{E2BCAE73-E72C-486B-BC1A-62BA2827ED3C}"/>
          </ac:spMkLst>
        </pc:spChg>
        <pc:spChg chg="add mod">
          <ac:chgData name="Li Lixiang" userId="6104bbfcb56aea79" providerId="LiveId" clId="{1CCA740D-5DC1-4844-8AC4-1FA36A5E2D2C}" dt="2021-09-05T03:44:55.768" v="6628" actId="1035"/>
          <ac:spMkLst>
            <pc:docMk/>
            <pc:sldMk cId="3110217208" sldId="310"/>
            <ac:spMk id="29" creationId="{3AE8E857-2547-43AC-A878-7D06FABDBECD}"/>
          </ac:spMkLst>
        </pc:spChg>
        <pc:spChg chg="add mod">
          <ac:chgData name="Li Lixiang" userId="6104bbfcb56aea79" providerId="LiveId" clId="{1CCA740D-5DC1-4844-8AC4-1FA36A5E2D2C}" dt="2021-09-05T03:45:06.479" v="6652" actId="1037"/>
          <ac:spMkLst>
            <pc:docMk/>
            <pc:sldMk cId="3110217208" sldId="310"/>
            <ac:spMk id="32" creationId="{BB2AC105-9303-4E46-81B1-A1109459F0E2}"/>
          </ac:spMkLst>
        </pc:spChg>
        <pc:spChg chg="add mod">
          <ac:chgData name="Li Lixiang" userId="6104bbfcb56aea79" providerId="LiveId" clId="{1CCA740D-5DC1-4844-8AC4-1FA36A5E2D2C}" dt="2021-09-05T03:35:42.947" v="6304" actId="1076"/>
          <ac:spMkLst>
            <pc:docMk/>
            <pc:sldMk cId="3110217208" sldId="310"/>
            <ac:spMk id="36" creationId="{CA85789E-71B9-4BB4-9E95-8A60F4936CF7}"/>
          </ac:spMkLst>
        </pc:spChg>
        <pc:spChg chg="add mod">
          <ac:chgData name="Li Lixiang" userId="6104bbfcb56aea79" providerId="LiveId" clId="{1CCA740D-5DC1-4844-8AC4-1FA36A5E2D2C}" dt="2021-09-05T03:54:14.898" v="6768" actId="1036"/>
          <ac:spMkLst>
            <pc:docMk/>
            <pc:sldMk cId="3110217208" sldId="310"/>
            <ac:spMk id="40" creationId="{208B68B4-CCC2-4FCA-9136-911692C8FCD8}"/>
          </ac:spMkLst>
        </pc:spChg>
        <pc:spChg chg="add mod">
          <ac:chgData name="Li Lixiang" userId="6104bbfcb56aea79" providerId="LiveId" clId="{1CCA740D-5DC1-4844-8AC4-1FA36A5E2D2C}" dt="2021-09-05T03:54:23.723" v="6773" actId="1036"/>
          <ac:spMkLst>
            <pc:docMk/>
            <pc:sldMk cId="3110217208" sldId="310"/>
            <ac:spMk id="44" creationId="{E11EC98B-1D19-4520-AD5F-A8A5D556E8B6}"/>
          </ac:spMkLst>
        </pc:spChg>
        <pc:spChg chg="add mod">
          <ac:chgData name="Li Lixiang" userId="6104bbfcb56aea79" providerId="LiveId" clId="{1CCA740D-5DC1-4844-8AC4-1FA36A5E2D2C}" dt="2021-09-05T03:45:12.963" v="6660" actId="1035"/>
          <ac:spMkLst>
            <pc:docMk/>
            <pc:sldMk cId="3110217208" sldId="310"/>
            <ac:spMk id="52" creationId="{1C20DFA0-12A2-4B06-B722-799ED56CA88F}"/>
          </ac:spMkLst>
        </pc:spChg>
        <pc:spChg chg="add mod">
          <ac:chgData name="Li Lixiang" userId="6104bbfcb56aea79" providerId="LiveId" clId="{1CCA740D-5DC1-4844-8AC4-1FA36A5E2D2C}" dt="2021-09-05T03:37:54.175" v="6403" actId="14100"/>
          <ac:spMkLst>
            <pc:docMk/>
            <pc:sldMk cId="3110217208" sldId="310"/>
            <ac:spMk id="55" creationId="{2AE8C603-3440-4FCE-9672-B121B7D4E66C}"/>
          </ac:spMkLst>
        </pc:spChg>
        <pc:spChg chg="add mod">
          <ac:chgData name="Li Lixiang" userId="6104bbfcb56aea79" providerId="LiveId" clId="{1CCA740D-5DC1-4844-8AC4-1FA36A5E2D2C}" dt="2021-09-05T03:54:37.671" v="6780" actId="1035"/>
          <ac:spMkLst>
            <pc:docMk/>
            <pc:sldMk cId="3110217208" sldId="310"/>
            <ac:spMk id="58" creationId="{55D2CFED-AA19-46BA-B341-21F5063AACAB}"/>
          </ac:spMkLst>
        </pc:spChg>
        <pc:spChg chg="add mod">
          <ac:chgData name="Li Lixiang" userId="6104bbfcb56aea79" providerId="LiveId" clId="{1CCA740D-5DC1-4844-8AC4-1FA36A5E2D2C}" dt="2021-09-05T03:48:16.298" v="6763" actId="14100"/>
          <ac:spMkLst>
            <pc:docMk/>
            <pc:sldMk cId="3110217208" sldId="310"/>
            <ac:spMk id="61" creationId="{8AAC1E51-4F03-49AF-9AAF-8BAA6103F316}"/>
          </ac:spMkLst>
        </pc:spChg>
        <pc:spChg chg="add mod">
          <ac:chgData name="Li Lixiang" userId="6104bbfcb56aea79" providerId="LiveId" clId="{1CCA740D-5DC1-4844-8AC4-1FA36A5E2D2C}" dt="2021-09-05T03:40:29.879" v="6480" actId="14100"/>
          <ac:spMkLst>
            <pc:docMk/>
            <pc:sldMk cId="3110217208" sldId="310"/>
            <ac:spMk id="63" creationId="{BCD18510-E677-4B2E-9911-D6066B80B63F}"/>
          </ac:spMkLst>
        </pc:spChg>
        <pc:spChg chg="add mod">
          <ac:chgData name="Li Lixiang" userId="6104bbfcb56aea79" providerId="LiveId" clId="{1CCA740D-5DC1-4844-8AC4-1FA36A5E2D2C}" dt="2021-09-05T03:40:34.260" v="6481" actId="14100"/>
          <ac:spMkLst>
            <pc:docMk/>
            <pc:sldMk cId="3110217208" sldId="310"/>
            <ac:spMk id="64" creationId="{0E3393F0-F1CC-47BC-85B5-234AC9E4B83D}"/>
          </ac:spMkLst>
        </pc:spChg>
        <pc:spChg chg="add mod">
          <ac:chgData name="Li Lixiang" userId="6104bbfcb56aea79" providerId="LiveId" clId="{1CCA740D-5DC1-4844-8AC4-1FA36A5E2D2C}" dt="2021-09-05T03:40:50.545" v="6487" actId="14100"/>
          <ac:spMkLst>
            <pc:docMk/>
            <pc:sldMk cId="3110217208" sldId="310"/>
            <ac:spMk id="65" creationId="{4D3FFC23-3917-41C3-B012-2894D4A63524}"/>
          </ac:spMkLst>
        </pc:spChg>
        <pc:spChg chg="add mod">
          <ac:chgData name="Li Lixiang" userId="6104bbfcb56aea79" providerId="LiveId" clId="{1CCA740D-5DC1-4844-8AC4-1FA36A5E2D2C}" dt="2021-09-05T03:41:12.183" v="6553" actId="1038"/>
          <ac:spMkLst>
            <pc:docMk/>
            <pc:sldMk cId="3110217208" sldId="310"/>
            <ac:spMk id="66" creationId="{33C9C5DD-6FD3-43B3-8DFC-24DC20C00340}"/>
          </ac:spMkLst>
        </pc:spChg>
        <pc:picChg chg="add mod">
          <ac:chgData name="Li Lixiang" userId="6104bbfcb56aea79" providerId="LiveId" clId="{1CCA740D-5DC1-4844-8AC4-1FA36A5E2D2C}" dt="2021-09-05T03:28:39.196" v="5782" actId="1076"/>
          <ac:picMkLst>
            <pc:docMk/>
            <pc:sldMk cId="3110217208" sldId="310"/>
            <ac:picMk id="5" creationId="{C0BB631D-5E90-4C63-B5D7-D3AD2BCB0175}"/>
          </ac:picMkLst>
        </pc:picChg>
        <pc:cxnChg chg="add mod">
          <ac:chgData name="Li Lixiang" userId="6104bbfcb56aea79" providerId="LiveId" clId="{1CCA740D-5DC1-4844-8AC4-1FA36A5E2D2C}" dt="2021-09-05T03:28:39.196" v="5782" actId="1076"/>
          <ac:cxnSpMkLst>
            <pc:docMk/>
            <pc:sldMk cId="3110217208" sldId="310"/>
            <ac:cxnSpMk id="7" creationId="{3234EC18-B7EC-4D8A-ACBD-A37E8FD07AB0}"/>
          </ac:cxnSpMkLst>
        </pc:cxnChg>
        <pc:cxnChg chg="add mod">
          <ac:chgData name="Li Lixiang" userId="6104bbfcb56aea79" providerId="LiveId" clId="{1CCA740D-5DC1-4844-8AC4-1FA36A5E2D2C}" dt="2021-09-05T03:29:21.438" v="5840" actId="14100"/>
          <ac:cxnSpMkLst>
            <pc:docMk/>
            <pc:sldMk cId="3110217208" sldId="310"/>
            <ac:cxnSpMk id="13" creationId="{8C0FFC06-F178-48AA-A454-C7C5EF7ED375}"/>
          </ac:cxnSpMkLst>
        </pc:cxnChg>
        <pc:cxnChg chg="add mod">
          <ac:chgData name="Li Lixiang" userId="6104bbfcb56aea79" providerId="LiveId" clId="{1CCA740D-5DC1-4844-8AC4-1FA36A5E2D2C}" dt="2021-09-05T03:30:47.337" v="5901" actId="14100"/>
          <ac:cxnSpMkLst>
            <pc:docMk/>
            <pc:sldMk cId="3110217208" sldId="310"/>
            <ac:cxnSpMk id="18" creationId="{2F128B75-ACFD-41DC-A8E9-A8979DFCF3D3}"/>
          </ac:cxnSpMkLst>
        </pc:cxnChg>
        <pc:cxnChg chg="add mod">
          <ac:chgData name="Li Lixiang" userId="6104bbfcb56aea79" providerId="LiveId" clId="{1CCA740D-5DC1-4844-8AC4-1FA36A5E2D2C}" dt="2021-09-05T03:40:18.230" v="6479" actId="208"/>
          <ac:cxnSpMkLst>
            <pc:docMk/>
            <pc:sldMk cId="3110217208" sldId="310"/>
            <ac:cxnSpMk id="22" creationId="{5E818722-8C4D-4974-93A2-1179F6BB93E4}"/>
          </ac:cxnSpMkLst>
        </pc:cxnChg>
        <pc:cxnChg chg="add mod">
          <ac:chgData name="Li Lixiang" userId="6104bbfcb56aea79" providerId="LiveId" clId="{1CCA740D-5DC1-4844-8AC4-1FA36A5E2D2C}" dt="2021-09-05T03:40:18.230" v="6479" actId="208"/>
          <ac:cxnSpMkLst>
            <pc:docMk/>
            <pc:sldMk cId="3110217208" sldId="310"/>
            <ac:cxnSpMk id="26" creationId="{F491F7CE-18C3-4CC6-9966-CB7A8EBF2AAA}"/>
          </ac:cxnSpMkLst>
        </pc:cxnChg>
        <pc:cxnChg chg="add mod">
          <ac:chgData name="Li Lixiang" userId="6104bbfcb56aea79" providerId="LiveId" clId="{1CCA740D-5DC1-4844-8AC4-1FA36A5E2D2C}" dt="2021-09-05T03:40:18.230" v="6479" actId="208"/>
          <ac:cxnSpMkLst>
            <pc:docMk/>
            <pc:sldMk cId="3110217208" sldId="310"/>
            <ac:cxnSpMk id="30" creationId="{90A9A49D-E7A0-4075-82FC-6DEADCF4C174}"/>
          </ac:cxnSpMkLst>
        </pc:cxnChg>
        <pc:cxnChg chg="add mod">
          <ac:chgData name="Li Lixiang" userId="6104bbfcb56aea79" providerId="LiveId" clId="{1CCA740D-5DC1-4844-8AC4-1FA36A5E2D2C}" dt="2021-09-05T03:40:18.230" v="6479" actId="208"/>
          <ac:cxnSpMkLst>
            <pc:docMk/>
            <pc:sldMk cId="3110217208" sldId="310"/>
            <ac:cxnSpMk id="33" creationId="{22A71C40-B564-4EE8-8851-32B996B841C3}"/>
          </ac:cxnSpMkLst>
        </pc:cxnChg>
        <pc:cxnChg chg="add mod">
          <ac:chgData name="Li Lixiang" userId="6104bbfcb56aea79" providerId="LiveId" clId="{1CCA740D-5DC1-4844-8AC4-1FA36A5E2D2C}" dt="2021-09-05T03:35:26.431" v="6270" actId="14100"/>
          <ac:cxnSpMkLst>
            <pc:docMk/>
            <pc:sldMk cId="3110217208" sldId="310"/>
            <ac:cxnSpMk id="37" creationId="{4D9FCBC9-10A8-4DC6-8850-751C6E5405BC}"/>
          </ac:cxnSpMkLst>
        </pc:cxnChg>
        <pc:cxnChg chg="add mod">
          <ac:chgData name="Li Lixiang" userId="6104bbfcb56aea79" providerId="LiveId" clId="{1CCA740D-5DC1-4844-8AC4-1FA36A5E2D2C}" dt="2021-09-05T03:54:19.799" v="6769" actId="14100"/>
          <ac:cxnSpMkLst>
            <pc:docMk/>
            <pc:sldMk cId="3110217208" sldId="310"/>
            <ac:cxnSpMk id="41" creationId="{E7FE8EE8-960D-44D1-BE29-E1AC5E7AD3DB}"/>
          </ac:cxnSpMkLst>
        </pc:cxnChg>
        <pc:cxnChg chg="add mod">
          <ac:chgData name="Li Lixiang" userId="6104bbfcb56aea79" providerId="LiveId" clId="{1CCA740D-5DC1-4844-8AC4-1FA36A5E2D2C}" dt="2021-09-05T03:54:29.369" v="6774" actId="14100"/>
          <ac:cxnSpMkLst>
            <pc:docMk/>
            <pc:sldMk cId="3110217208" sldId="310"/>
            <ac:cxnSpMk id="45" creationId="{3CC752FC-0BCF-4FDC-9528-874743AF5FBB}"/>
          </ac:cxnSpMkLst>
        </pc:cxnChg>
        <pc:cxnChg chg="add mod">
          <ac:chgData name="Li Lixiang" userId="6104bbfcb56aea79" providerId="LiveId" clId="{1CCA740D-5DC1-4844-8AC4-1FA36A5E2D2C}" dt="2021-09-05T03:41:25.239" v="6554" actId="208"/>
          <ac:cxnSpMkLst>
            <pc:docMk/>
            <pc:sldMk cId="3110217208" sldId="310"/>
            <ac:cxnSpMk id="50" creationId="{9E6789E4-CBFE-4407-889D-AA6571CBCCAE}"/>
          </ac:cxnSpMkLst>
        </pc:cxnChg>
        <pc:cxnChg chg="add mod">
          <ac:chgData name="Li Lixiang" userId="6104bbfcb56aea79" providerId="LiveId" clId="{1CCA740D-5DC1-4844-8AC4-1FA36A5E2D2C}" dt="2021-09-05T03:41:25.239" v="6554" actId="208"/>
          <ac:cxnSpMkLst>
            <pc:docMk/>
            <pc:sldMk cId="3110217208" sldId="310"/>
            <ac:cxnSpMk id="53" creationId="{1444A24C-93C7-42CC-BF4B-6CFCB985D530}"/>
          </ac:cxnSpMkLst>
        </pc:cxnChg>
        <pc:cxnChg chg="add mod">
          <ac:chgData name="Li Lixiang" userId="6104bbfcb56aea79" providerId="LiveId" clId="{1CCA740D-5DC1-4844-8AC4-1FA36A5E2D2C}" dt="2021-09-05T03:41:25.239" v="6554" actId="208"/>
          <ac:cxnSpMkLst>
            <pc:docMk/>
            <pc:sldMk cId="3110217208" sldId="310"/>
            <ac:cxnSpMk id="57" creationId="{B2A798BB-247A-407B-AD0A-4F9D6793B2FD}"/>
          </ac:cxnSpMkLst>
        </pc:cxnChg>
        <pc:cxnChg chg="add mod">
          <ac:chgData name="Li Lixiang" userId="6104bbfcb56aea79" providerId="LiveId" clId="{1CCA740D-5DC1-4844-8AC4-1FA36A5E2D2C}" dt="2021-09-05T03:41:25.239" v="6554" actId="208"/>
          <ac:cxnSpMkLst>
            <pc:docMk/>
            <pc:sldMk cId="3110217208" sldId="310"/>
            <ac:cxnSpMk id="60" creationId="{77D24DE9-C7E6-4BE6-B059-6BE9AEC380C8}"/>
          </ac:cxnSpMkLst>
        </pc:cxnChg>
      </pc:sldChg>
    </pc:docChg>
  </pc:docChgLst>
  <pc:docChgLst>
    <pc:chgData name="Li Lixiang" userId="6104bbfcb56aea79" providerId="LiveId" clId="{15EB545B-DE54-41C1-9C70-E15B0A91F9E1}"/>
    <pc:docChg chg="undo custSel addSld modSld">
      <pc:chgData name="Li Lixiang" userId="6104bbfcb56aea79" providerId="LiveId" clId="{15EB545B-DE54-41C1-9C70-E15B0A91F9E1}" dt="2022-01-15T04:43:13.410" v="1756" actId="1036"/>
      <pc:docMkLst>
        <pc:docMk/>
      </pc:docMkLst>
      <pc:sldChg chg="addSp delSp modSp mod">
        <pc:chgData name="Li Lixiang" userId="6104bbfcb56aea79" providerId="LiveId" clId="{15EB545B-DE54-41C1-9C70-E15B0A91F9E1}" dt="2022-01-15T04:28:49.401" v="1562" actId="1076"/>
        <pc:sldMkLst>
          <pc:docMk/>
          <pc:sldMk cId="2298238761" sldId="317"/>
        </pc:sldMkLst>
        <pc:spChg chg="mod">
          <ac:chgData name="Li Lixiang" userId="6104bbfcb56aea79" providerId="LiveId" clId="{15EB545B-DE54-41C1-9C70-E15B0A91F9E1}" dt="2022-01-15T03:27:22.486" v="73" actId="27636"/>
          <ac:spMkLst>
            <pc:docMk/>
            <pc:sldMk cId="2298238761" sldId="317"/>
            <ac:spMk id="5" creationId="{3FB325D4-04C5-454E-AEA8-FF446DD4CE18}"/>
          </ac:spMkLst>
        </pc:spChg>
        <pc:spChg chg="add mod">
          <ac:chgData name="Li Lixiang" userId="6104bbfcb56aea79" providerId="LiveId" clId="{15EB545B-DE54-41C1-9C70-E15B0A91F9E1}" dt="2022-01-15T03:27:56.599" v="138" actId="20577"/>
          <ac:spMkLst>
            <pc:docMk/>
            <pc:sldMk cId="2298238761" sldId="317"/>
            <ac:spMk id="14" creationId="{55DA3FFC-BD4F-4E8D-B676-345F12B091A8}"/>
          </ac:spMkLst>
        </pc:spChg>
        <pc:picChg chg="add mod">
          <ac:chgData name="Li Lixiang" userId="6104bbfcb56aea79" providerId="LiveId" clId="{15EB545B-DE54-41C1-9C70-E15B0A91F9E1}" dt="2022-01-15T03:27:27.453" v="93" actId="1036"/>
          <ac:picMkLst>
            <pc:docMk/>
            <pc:sldMk cId="2298238761" sldId="317"/>
            <ac:picMk id="4" creationId="{0C0B8D96-C49B-439D-9148-7461EA631C80}"/>
          </ac:picMkLst>
        </pc:picChg>
        <pc:picChg chg="add del mod">
          <ac:chgData name="Li Lixiang" userId="6104bbfcb56aea79" providerId="LiveId" clId="{15EB545B-DE54-41C1-9C70-E15B0A91F9E1}" dt="2022-01-15T04:27:15.502" v="1554" actId="21"/>
          <ac:picMkLst>
            <pc:docMk/>
            <pc:sldMk cId="2298238761" sldId="317"/>
            <ac:picMk id="6" creationId="{B60AA89F-2B18-43F2-BBA7-9FA425F9A799}"/>
          </ac:picMkLst>
        </pc:picChg>
        <pc:picChg chg="add del mod">
          <ac:chgData name="Li Lixiang" userId="6104bbfcb56aea79" providerId="LiveId" clId="{15EB545B-DE54-41C1-9C70-E15B0A91F9E1}" dt="2022-01-15T04:26:43.489" v="1549" actId="478"/>
          <ac:picMkLst>
            <pc:docMk/>
            <pc:sldMk cId="2298238761" sldId="317"/>
            <ac:picMk id="7" creationId="{0116CA89-D54B-4698-BFFA-BA31898FBF05}"/>
          </ac:picMkLst>
        </pc:picChg>
        <pc:picChg chg="add del mod">
          <ac:chgData name="Li Lixiang" userId="6104bbfcb56aea79" providerId="LiveId" clId="{15EB545B-DE54-41C1-9C70-E15B0A91F9E1}" dt="2022-01-15T04:26:49.714" v="1551" actId="478"/>
          <ac:picMkLst>
            <pc:docMk/>
            <pc:sldMk cId="2298238761" sldId="317"/>
            <ac:picMk id="9" creationId="{CAC55B22-D593-4598-B42E-C6731BB60B4B}"/>
          </ac:picMkLst>
        </pc:picChg>
        <pc:picChg chg="add del mod">
          <ac:chgData name="Li Lixiang" userId="6104bbfcb56aea79" providerId="LiveId" clId="{15EB545B-DE54-41C1-9C70-E15B0A91F9E1}" dt="2022-01-15T04:27:15.502" v="1554" actId="21"/>
          <ac:picMkLst>
            <pc:docMk/>
            <pc:sldMk cId="2298238761" sldId="317"/>
            <ac:picMk id="10" creationId="{93ED38A3-288B-4216-8B72-7747C1820B07}"/>
          </ac:picMkLst>
        </pc:picChg>
        <pc:picChg chg="add mod">
          <ac:chgData name="Li Lixiang" userId="6104bbfcb56aea79" providerId="LiveId" clId="{15EB545B-DE54-41C1-9C70-E15B0A91F9E1}" dt="2022-01-15T03:26:45.473" v="14" actId="1076"/>
          <ac:picMkLst>
            <pc:docMk/>
            <pc:sldMk cId="2298238761" sldId="317"/>
            <ac:picMk id="11" creationId="{8DD9DE05-5C9C-445C-88A3-5AB815476108}"/>
          </ac:picMkLst>
        </pc:picChg>
        <pc:picChg chg="add mod">
          <ac:chgData name="Li Lixiang" userId="6104bbfcb56aea79" providerId="LiveId" clId="{15EB545B-DE54-41C1-9C70-E15B0A91F9E1}" dt="2022-01-15T03:26:45.473" v="14" actId="1076"/>
          <ac:picMkLst>
            <pc:docMk/>
            <pc:sldMk cId="2298238761" sldId="317"/>
            <ac:picMk id="13" creationId="{93F0AF42-9156-4469-A9AE-841B0BD66FFF}"/>
          </ac:picMkLst>
        </pc:picChg>
        <pc:picChg chg="add mod">
          <ac:chgData name="Li Lixiang" userId="6104bbfcb56aea79" providerId="LiveId" clId="{15EB545B-DE54-41C1-9C70-E15B0A91F9E1}" dt="2022-01-15T04:28:35.468" v="1560" actId="1076"/>
          <ac:picMkLst>
            <pc:docMk/>
            <pc:sldMk cId="2298238761" sldId="317"/>
            <ac:picMk id="15" creationId="{53E00530-6097-41D0-8F06-005DBCD43195}"/>
          </ac:picMkLst>
        </pc:picChg>
        <pc:picChg chg="add mod">
          <ac:chgData name="Li Lixiang" userId="6104bbfcb56aea79" providerId="LiveId" clId="{15EB545B-DE54-41C1-9C70-E15B0A91F9E1}" dt="2022-01-15T04:28:49.401" v="1562" actId="1076"/>
          <ac:picMkLst>
            <pc:docMk/>
            <pc:sldMk cId="2298238761" sldId="317"/>
            <ac:picMk id="17" creationId="{2E3E7CCB-D1A2-4FF4-826F-01306C9AF3EB}"/>
          </ac:picMkLst>
        </pc:picChg>
      </pc:sldChg>
      <pc:sldChg chg="modSp mod">
        <pc:chgData name="Li Lixiang" userId="6104bbfcb56aea79" providerId="LiveId" clId="{15EB545B-DE54-41C1-9C70-E15B0A91F9E1}" dt="2022-01-15T04:10:23.244" v="1150" actId="20577"/>
        <pc:sldMkLst>
          <pc:docMk/>
          <pc:sldMk cId="2752379900" sldId="323"/>
        </pc:sldMkLst>
        <pc:spChg chg="mod">
          <ac:chgData name="Li Lixiang" userId="6104bbfcb56aea79" providerId="LiveId" clId="{15EB545B-DE54-41C1-9C70-E15B0A91F9E1}" dt="2022-01-15T04:09:22.543" v="1081" actId="20577"/>
          <ac:spMkLst>
            <pc:docMk/>
            <pc:sldMk cId="2752379900" sldId="323"/>
            <ac:spMk id="24" creationId="{55301F58-784E-41CA-9C45-B6A27967DF4F}"/>
          </ac:spMkLst>
        </pc:spChg>
        <pc:spChg chg="mod">
          <ac:chgData name="Li Lixiang" userId="6104bbfcb56aea79" providerId="LiveId" clId="{15EB545B-DE54-41C1-9C70-E15B0A91F9E1}" dt="2022-01-15T04:10:23.244" v="1150" actId="20577"/>
          <ac:spMkLst>
            <pc:docMk/>
            <pc:sldMk cId="2752379900" sldId="323"/>
            <ac:spMk id="25" creationId="{6EFE5625-9A4F-456F-AEF8-1D71351EF1DD}"/>
          </ac:spMkLst>
        </pc:spChg>
      </pc:sldChg>
      <pc:sldChg chg="addSp delSp modSp add mod">
        <pc:chgData name="Li Lixiang" userId="6104bbfcb56aea79" providerId="LiveId" clId="{15EB545B-DE54-41C1-9C70-E15B0A91F9E1}" dt="2022-01-15T03:31:47.308" v="394" actId="20577"/>
        <pc:sldMkLst>
          <pc:docMk/>
          <pc:sldMk cId="3844752243" sldId="337"/>
        </pc:sldMkLst>
        <pc:spChg chg="mod">
          <ac:chgData name="Li Lixiang" userId="6104bbfcb56aea79" providerId="LiveId" clId="{15EB545B-DE54-41C1-9C70-E15B0A91F9E1}" dt="2022-01-15T03:30:35.629" v="330" actId="20577"/>
          <ac:spMkLst>
            <pc:docMk/>
            <pc:sldMk cId="3844752243" sldId="337"/>
            <ac:spMk id="2" creationId="{EB465B98-2FC4-4C97-B122-B430860E1C75}"/>
          </ac:spMkLst>
        </pc:spChg>
        <pc:spChg chg="mod">
          <ac:chgData name="Li Lixiang" userId="6104bbfcb56aea79" providerId="LiveId" clId="{15EB545B-DE54-41C1-9C70-E15B0A91F9E1}" dt="2022-01-15T03:31:47.308" v="394" actId="20577"/>
          <ac:spMkLst>
            <pc:docMk/>
            <pc:sldMk cId="3844752243" sldId="337"/>
            <ac:spMk id="5" creationId="{3FB325D4-04C5-454E-AEA8-FF446DD4CE18}"/>
          </ac:spMkLst>
        </pc:spChg>
        <pc:spChg chg="add del">
          <ac:chgData name="Li Lixiang" userId="6104bbfcb56aea79" providerId="LiveId" clId="{15EB545B-DE54-41C1-9C70-E15B0A91F9E1}" dt="2022-01-15T03:31:16.392" v="333" actId="22"/>
          <ac:spMkLst>
            <pc:docMk/>
            <pc:sldMk cId="3844752243" sldId="337"/>
            <ac:spMk id="12" creationId="{3C3E72C1-E173-4BBA-B172-742E8235EBC6}"/>
          </ac:spMkLst>
        </pc:spChg>
        <pc:spChg chg="del">
          <ac:chgData name="Li Lixiang" userId="6104bbfcb56aea79" providerId="LiveId" clId="{15EB545B-DE54-41C1-9C70-E15B0A91F9E1}" dt="2022-01-15T03:29:24.339" v="150" actId="478"/>
          <ac:spMkLst>
            <pc:docMk/>
            <pc:sldMk cId="3844752243" sldId="337"/>
            <ac:spMk id="14" creationId="{55DA3FFC-BD4F-4E8D-B676-345F12B091A8}"/>
          </ac:spMkLst>
        </pc:spChg>
        <pc:picChg chg="del">
          <ac:chgData name="Li Lixiang" userId="6104bbfcb56aea79" providerId="LiveId" clId="{15EB545B-DE54-41C1-9C70-E15B0A91F9E1}" dt="2022-01-15T03:29:22.071" v="149" actId="478"/>
          <ac:picMkLst>
            <pc:docMk/>
            <pc:sldMk cId="3844752243" sldId="337"/>
            <ac:picMk id="4" creationId="{0C0B8D96-C49B-439D-9148-7461EA631C80}"/>
          </ac:picMkLst>
        </pc:picChg>
        <pc:picChg chg="del">
          <ac:chgData name="Li Lixiang" userId="6104bbfcb56aea79" providerId="LiveId" clId="{15EB545B-DE54-41C1-9C70-E15B0A91F9E1}" dt="2022-01-15T03:29:22.071" v="149" actId="478"/>
          <ac:picMkLst>
            <pc:docMk/>
            <pc:sldMk cId="3844752243" sldId="337"/>
            <ac:picMk id="7" creationId="{0116CA89-D54B-4698-BFFA-BA31898FBF05}"/>
          </ac:picMkLst>
        </pc:picChg>
        <pc:picChg chg="add mod">
          <ac:chgData name="Li Lixiang" userId="6104bbfcb56aea79" providerId="LiveId" clId="{15EB545B-DE54-41C1-9C70-E15B0A91F9E1}" dt="2022-01-15T03:31:33.619" v="335" actId="1076"/>
          <ac:picMkLst>
            <pc:docMk/>
            <pc:sldMk cId="3844752243" sldId="337"/>
            <ac:picMk id="8" creationId="{1888C16B-27E7-4E0D-8660-9833BBAA5D8A}"/>
          </ac:picMkLst>
        </pc:picChg>
        <pc:picChg chg="del">
          <ac:chgData name="Li Lixiang" userId="6104bbfcb56aea79" providerId="LiveId" clId="{15EB545B-DE54-41C1-9C70-E15B0A91F9E1}" dt="2022-01-15T03:29:22.071" v="149" actId="478"/>
          <ac:picMkLst>
            <pc:docMk/>
            <pc:sldMk cId="3844752243" sldId="337"/>
            <ac:picMk id="9" creationId="{CAC55B22-D593-4598-B42E-C6731BB60B4B}"/>
          </ac:picMkLst>
        </pc:picChg>
        <pc:picChg chg="del">
          <ac:chgData name="Li Lixiang" userId="6104bbfcb56aea79" providerId="LiveId" clId="{15EB545B-DE54-41C1-9C70-E15B0A91F9E1}" dt="2022-01-15T03:29:22.071" v="149" actId="478"/>
          <ac:picMkLst>
            <pc:docMk/>
            <pc:sldMk cId="3844752243" sldId="337"/>
            <ac:picMk id="11" creationId="{8DD9DE05-5C9C-445C-88A3-5AB815476108}"/>
          </ac:picMkLst>
        </pc:picChg>
        <pc:picChg chg="del">
          <ac:chgData name="Li Lixiang" userId="6104bbfcb56aea79" providerId="LiveId" clId="{15EB545B-DE54-41C1-9C70-E15B0A91F9E1}" dt="2022-01-15T03:29:22.071" v="149" actId="478"/>
          <ac:picMkLst>
            <pc:docMk/>
            <pc:sldMk cId="3844752243" sldId="337"/>
            <ac:picMk id="13" creationId="{93F0AF42-9156-4469-A9AE-841B0BD66FFF}"/>
          </ac:picMkLst>
        </pc:picChg>
      </pc:sldChg>
      <pc:sldChg chg="addSp delSp modSp add mod">
        <pc:chgData name="Li Lixiang" userId="6104bbfcb56aea79" providerId="LiveId" clId="{15EB545B-DE54-41C1-9C70-E15B0A91F9E1}" dt="2022-01-15T03:38:29.773" v="507" actId="1076"/>
        <pc:sldMkLst>
          <pc:docMk/>
          <pc:sldMk cId="1921654421" sldId="338"/>
        </pc:sldMkLst>
        <pc:spChg chg="mod">
          <ac:chgData name="Li Lixiang" userId="6104bbfcb56aea79" providerId="LiveId" clId="{15EB545B-DE54-41C1-9C70-E15B0A91F9E1}" dt="2022-01-15T03:34:20.920" v="431" actId="20577"/>
          <ac:spMkLst>
            <pc:docMk/>
            <pc:sldMk cId="1921654421" sldId="338"/>
            <ac:spMk id="2" creationId="{EB465B98-2FC4-4C97-B122-B430860E1C75}"/>
          </ac:spMkLst>
        </pc:spChg>
        <pc:spChg chg="add del mod">
          <ac:chgData name="Li Lixiang" userId="6104bbfcb56aea79" providerId="LiveId" clId="{15EB545B-DE54-41C1-9C70-E15B0A91F9E1}" dt="2022-01-15T03:37:57.030" v="504" actId="478"/>
          <ac:spMkLst>
            <pc:docMk/>
            <pc:sldMk cId="1921654421" sldId="338"/>
            <ac:spMk id="4" creationId="{E5EE2DD8-EB66-427F-A945-4420B4308602}"/>
          </ac:spMkLst>
        </pc:spChg>
        <pc:spChg chg="del">
          <ac:chgData name="Li Lixiang" userId="6104bbfcb56aea79" providerId="LiveId" clId="{15EB545B-DE54-41C1-9C70-E15B0A91F9E1}" dt="2022-01-15T03:37:54.398" v="503" actId="478"/>
          <ac:spMkLst>
            <pc:docMk/>
            <pc:sldMk cId="1921654421" sldId="338"/>
            <ac:spMk id="5" creationId="{3FB325D4-04C5-454E-AEA8-FF446DD4CE18}"/>
          </ac:spMkLst>
        </pc:spChg>
        <pc:picChg chg="add mod">
          <ac:chgData name="Li Lixiang" userId="6104bbfcb56aea79" providerId="LiveId" clId="{15EB545B-DE54-41C1-9C70-E15B0A91F9E1}" dt="2022-01-15T03:38:29.773" v="507" actId="1076"/>
          <ac:picMkLst>
            <pc:docMk/>
            <pc:sldMk cId="1921654421" sldId="338"/>
            <ac:picMk id="7" creationId="{CEE27874-5560-491F-9D46-B43D0EF73E38}"/>
          </ac:picMkLst>
        </pc:picChg>
        <pc:picChg chg="del">
          <ac:chgData name="Li Lixiang" userId="6104bbfcb56aea79" providerId="LiveId" clId="{15EB545B-DE54-41C1-9C70-E15B0A91F9E1}" dt="2022-01-15T03:37:57.987" v="505" actId="478"/>
          <ac:picMkLst>
            <pc:docMk/>
            <pc:sldMk cId="1921654421" sldId="338"/>
            <ac:picMk id="8" creationId="{1888C16B-27E7-4E0D-8660-9833BBAA5D8A}"/>
          </ac:picMkLst>
        </pc:picChg>
      </pc:sldChg>
      <pc:sldChg chg="addSp delSp modSp new mod">
        <pc:chgData name="Li Lixiang" userId="6104bbfcb56aea79" providerId="LiveId" clId="{15EB545B-DE54-41C1-9C70-E15B0A91F9E1}" dt="2022-01-15T03:41:31.711" v="721" actId="20577"/>
        <pc:sldMkLst>
          <pc:docMk/>
          <pc:sldMk cId="4113740853" sldId="339"/>
        </pc:sldMkLst>
        <pc:spChg chg="mod">
          <ac:chgData name="Li Lixiang" userId="6104bbfcb56aea79" providerId="LiveId" clId="{15EB545B-DE54-41C1-9C70-E15B0A91F9E1}" dt="2022-01-15T03:37:45.786" v="502" actId="20577"/>
          <ac:spMkLst>
            <pc:docMk/>
            <pc:sldMk cId="4113740853" sldId="339"/>
            <ac:spMk id="2" creationId="{46B5957A-5F13-4FBC-BDE3-3D39102F5EFB}"/>
          </ac:spMkLst>
        </pc:spChg>
        <pc:spChg chg="add del mod">
          <ac:chgData name="Li Lixiang" userId="6104bbfcb56aea79" providerId="LiveId" clId="{15EB545B-DE54-41C1-9C70-E15B0A91F9E1}" dt="2022-01-15T03:41:31.711" v="721" actId="20577"/>
          <ac:spMkLst>
            <pc:docMk/>
            <pc:sldMk cId="4113740853" sldId="339"/>
            <ac:spMk id="3" creationId="{0758F4F8-C7EF-46A5-9B74-8293088FD958}"/>
          </ac:spMkLst>
        </pc:spChg>
        <pc:picChg chg="add mod">
          <ac:chgData name="Li Lixiang" userId="6104bbfcb56aea79" providerId="LiveId" clId="{15EB545B-DE54-41C1-9C70-E15B0A91F9E1}" dt="2022-01-15T03:39:42.218" v="512" actId="1076"/>
          <ac:picMkLst>
            <pc:docMk/>
            <pc:sldMk cId="4113740853" sldId="339"/>
            <ac:picMk id="5" creationId="{2A436A62-F660-4DE8-838A-63A8BC62035F}"/>
          </ac:picMkLst>
        </pc:picChg>
        <pc:picChg chg="add mod">
          <ac:chgData name="Li Lixiang" userId="6104bbfcb56aea79" providerId="LiveId" clId="{15EB545B-DE54-41C1-9C70-E15B0A91F9E1}" dt="2022-01-15T03:39:49.463" v="515" actId="1076"/>
          <ac:picMkLst>
            <pc:docMk/>
            <pc:sldMk cId="4113740853" sldId="339"/>
            <ac:picMk id="7" creationId="{F6AA77ED-BCD3-474F-8599-238CDF560451}"/>
          </ac:picMkLst>
        </pc:picChg>
      </pc:sldChg>
      <pc:sldChg chg="addSp delSp modSp new mod">
        <pc:chgData name="Li Lixiang" userId="6104bbfcb56aea79" providerId="LiveId" clId="{15EB545B-DE54-41C1-9C70-E15B0A91F9E1}" dt="2022-01-15T04:15:26.905" v="1274" actId="20577"/>
        <pc:sldMkLst>
          <pc:docMk/>
          <pc:sldMk cId="55655219" sldId="340"/>
        </pc:sldMkLst>
        <pc:spChg chg="mod">
          <ac:chgData name="Li Lixiang" userId="6104bbfcb56aea79" providerId="LiveId" clId="{15EB545B-DE54-41C1-9C70-E15B0A91F9E1}" dt="2022-01-15T04:15:26.905" v="1274" actId="20577"/>
          <ac:spMkLst>
            <pc:docMk/>
            <pc:sldMk cId="55655219" sldId="340"/>
            <ac:spMk id="2" creationId="{AA11E0A3-D567-4853-B0E6-41BA9393378C}"/>
          </ac:spMkLst>
        </pc:spChg>
        <pc:spChg chg="mod">
          <ac:chgData name="Li Lixiang" userId="6104bbfcb56aea79" providerId="LiveId" clId="{15EB545B-DE54-41C1-9C70-E15B0A91F9E1}" dt="2022-01-15T03:43:29.267" v="815" actId="14100"/>
          <ac:spMkLst>
            <pc:docMk/>
            <pc:sldMk cId="55655219" sldId="340"/>
            <ac:spMk id="3" creationId="{9583788E-96E5-429C-88A2-AFC9E28114E7}"/>
          </ac:spMkLst>
        </pc:spChg>
        <pc:spChg chg="add del mod">
          <ac:chgData name="Li Lixiang" userId="6104bbfcb56aea79" providerId="LiveId" clId="{15EB545B-DE54-41C1-9C70-E15B0A91F9E1}" dt="2022-01-15T03:46:01.196" v="977" actId="478"/>
          <ac:spMkLst>
            <pc:docMk/>
            <pc:sldMk cId="55655219" sldId="340"/>
            <ac:spMk id="6" creationId="{B277CA72-CD7A-44B1-A453-1C1B9759A882}"/>
          </ac:spMkLst>
        </pc:spChg>
        <pc:picChg chg="add mod">
          <ac:chgData name="Li Lixiang" userId="6104bbfcb56aea79" providerId="LiveId" clId="{15EB545B-DE54-41C1-9C70-E15B0A91F9E1}" dt="2022-01-15T03:42:51.070" v="726" actId="1076"/>
          <ac:picMkLst>
            <pc:docMk/>
            <pc:sldMk cId="55655219" sldId="340"/>
            <ac:picMk id="5" creationId="{4F737B73-0B9B-4186-A479-5DE6F1AA1098}"/>
          </ac:picMkLst>
        </pc:picChg>
        <pc:picChg chg="add del mod">
          <ac:chgData name="Li Lixiang" userId="6104bbfcb56aea79" providerId="LiveId" clId="{15EB545B-DE54-41C1-9C70-E15B0A91F9E1}" dt="2022-01-15T03:46:01.917" v="979" actId="478"/>
          <ac:picMkLst>
            <pc:docMk/>
            <pc:sldMk cId="55655219" sldId="340"/>
            <ac:picMk id="8" creationId="{8A28BB4F-53FB-4C4A-85BE-9C62D6CBD5E7}"/>
          </ac:picMkLst>
        </pc:picChg>
      </pc:sldChg>
      <pc:sldChg chg="addSp delSp modSp add mod">
        <pc:chgData name="Li Lixiang" userId="6104bbfcb56aea79" providerId="LiveId" clId="{15EB545B-DE54-41C1-9C70-E15B0A91F9E1}" dt="2022-01-15T04:15:11.540" v="1268" actId="20577"/>
        <pc:sldMkLst>
          <pc:docMk/>
          <pc:sldMk cId="2394617730" sldId="341"/>
        </pc:sldMkLst>
        <pc:spChg chg="mod">
          <ac:chgData name="Li Lixiang" userId="6104bbfcb56aea79" providerId="LiveId" clId="{15EB545B-DE54-41C1-9C70-E15B0A91F9E1}" dt="2022-01-15T04:15:11.540" v="1268" actId="20577"/>
          <ac:spMkLst>
            <pc:docMk/>
            <pc:sldMk cId="2394617730" sldId="341"/>
            <ac:spMk id="2" creationId="{AA11E0A3-D567-4853-B0E6-41BA9393378C}"/>
          </ac:spMkLst>
        </pc:spChg>
        <pc:spChg chg="del">
          <ac:chgData name="Li Lixiang" userId="6104bbfcb56aea79" providerId="LiveId" clId="{15EB545B-DE54-41C1-9C70-E15B0A91F9E1}" dt="2022-01-15T03:46:06.866" v="981" actId="478"/>
          <ac:spMkLst>
            <pc:docMk/>
            <pc:sldMk cId="2394617730" sldId="341"/>
            <ac:spMk id="3" creationId="{9583788E-96E5-429C-88A2-AFC9E28114E7}"/>
          </ac:spMkLst>
        </pc:spChg>
        <pc:spChg chg="mod">
          <ac:chgData name="Li Lixiang" userId="6104bbfcb56aea79" providerId="LiveId" clId="{15EB545B-DE54-41C1-9C70-E15B0A91F9E1}" dt="2022-01-15T03:46:15.115" v="1023" actId="1036"/>
          <ac:spMkLst>
            <pc:docMk/>
            <pc:sldMk cId="2394617730" sldId="341"/>
            <ac:spMk id="6" creationId="{B277CA72-CD7A-44B1-A453-1C1B9759A882}"/>
          </ac:spMkLst>
        </pc:spChg>
        <pc:spChg chg="add del mod">
          <ac:chgData name="Li Lixiang" userId="6104bbfcb56aea79" providerId="LiveId" clId="{15EB545B-DE54-41C1-9C70-E15B0A91F9E1}" dt="2022-01-15T03:46:09.878" v="982" actId="478"/>
          <ac:spMkLst>
            <pc:docMk/>
            <pc:sldMk cId="2394617730" sldId="341"/>
            <ac:spMk id="7" creationId="{4872FAFB-B412-40A8-81F2-06C4B599ACCA}"/>
          </ac:spMkLst>
        </pc:spChg>
        <pc:picChg chg="del">
          <ac:chgData name="Li Lixiang" userId="6104bbfcb56aea79" providerId="LiveId" clId="{15EB545B-DE54-41C1-9C70-E15B0A91F9E1}" dt="2022-01-15T03:46:05.177" v="980" actId="478"/>
          <ac:picMkLst>
            <pc:docMk/>
            <pc:sldMk cId="2394617730" sldId="341"/>
            <ac:picMk id="5" creationId="{4F737B73-0B9B-4186-A479-5DE6F1AA1098}"/>
          </ac:picMkLst>
        </pc:picChg>
        <pc:picChg chg="mod">
          <ac:chgData name="Li Lixiang" userId="6104bbfcb56aea79" providerId="LiveId" clId="{15EB545B-DE54-41C1-9C70-E15B0A91F9E1}" dt="2022-01-15T03:46:17.595" v="1024" actId="1076"/>
          <ac:picMkLst>
            <pc:docMk/>
            <pc:sldMk cId="2394617730" sldId="341"/>
            <ac:picMk id="8" creationId="{8A28BB4F-53FB-4C4A-85BE-9C62D6CBD5E7}"/>
          </ac:picMkLst>
        </pc:picChg>
      </pc:sldChg>
      <pc:sldChg chg="addSp modSp new mod">
        <pc:chgData name="Li Lixiang" userId="6104bbfcb56aea79" providerId="LiveId" clId="{15EB545B-DE54-41C1-9C70-E15B0A91F9E1}" dt="2022-01-15T04:14:42.516" v="1262" actId="20577"/>
        <pc:sldMkLst>
          <pc:docMk/>
          <pc:sldMk cId="209463402" sldId="342"/>
        </pc:sldMkLst>
        <pc:spChg chg="mod">
          <ac:chgData name="Li Lixiang" userId="6104bbfcb56aea79" providerId="LiveId" clId="{15EB545B-DE54-41C1-9C70-E15B0A91F9E1}" dt="2022-01-15T04:13:08.053" v="1210" actId="20577"/>
          <ac:spMkLst>
            <pc:docMk/>
            <pc:sldMk cId="209463402" sldId="342"/>
            <ac:spMk id="2" creationId="{7C16FE75-E7C9-4014-9905-83938DBE8CBC}"/>
          </ac:spMkLst>
        </pc:spChg>
        <pc:spChg chg="mod">
          <ac:chgData name="Li Lixiang" userId="6104bbfcb56aea79" providerId="LiveId" clId="{15EB545B-DE54-41C1-9C70-E15B0A91F9E1}" dt="2022-01-15T04:14:42.516" v="1262" actId="20577"/>
          <ac:spMkLst>
            <pc:docMk/>
            <pc:sldMk cId="209463402" sldId="342"/>
            <ac:spMk id="3" creationId="{A73C3A8F-11B6-4DF4-BCB4-7F489A67EB7A}"/>
          </ac:spMkLst>
        </pc:spChg>
        <pc:picChg chg="add mod">
          <ac:chgData name="Li Lixiang" userId="6104bbfcb56aea79" providerId="LiveId" clId="{15EB545B-DE54-41C1-9C70-E15B0A91F9E1}" dt="2022-01-15T04:14:33.146" v="1241" actId="1076"/>
          <ac:picMkLst>
            <pc:docMk/>
            <pc:sldMk cId="209463402" sldId="342"/>
            <ac:picMk id="5" creationId="{07F5DA49-1D54-4FA6-8E50-FACF7F39AB51}"/>
          </ac:picMkLst>
        </pc:picChg>
      </pc:sldChg>
      <pc:sldChg chg="addSp delSp modSp new mod">
        <pc:chgData name="Li Lixiang" userId="6104bbfcb56aea79" providerId="LiveId" clId="{15EB545B-DE54-41C1-9C70-E15B0A91F9E1}" dt="2022-01-15T04:27:25.548" v="1558" actId="1076"/>
        <pc:sldMkLst>
          <pc:docMk/>
          <pc:sldMk cId="3256794512" sldId="343"/>
        </pc:sldMkLst>
        <pc:spChg chg="mod">
          <ac:chgData name="Li Lixiang" userId="6104bbfcb56aea79" providerId="LiveId" clId="{15EB545B-DE54-41C1-9C70-E15B0A91F9E1}" dt="2022-01-15T04:16:52.239" v="1320" actId="20577"/>
          <ac:spMkLst>
            <pc:docMk/>
            <pc:sldMk cId="3256794512" sldId="343"/>
            <ac:spMk id="2" creationId="{717CB779-7EA1-4283-85CB-C1017DD85D7F}"/>
          </ac:spMkLst>
        </pc:spChg>
        <pc:spChg chg="mod">
          <ac:chgData name="Li Lixiang" userId="6104bbfcb56aea79" providerId="LiveId" clId="{15EB545B-DE54-41C1-9C70-E15B0A91F9E1}" dt="2022-01-15T04:18:02.075" v="1543" actId="20577"/>
          <ac:spMkLst>
            <pc:docMk/>
            <pc:sldMk cId="3256794512" sldId="343"/>
            <ac:spMk id="3" creationId="{FECACB92-85BD-4D78-97A3-426FF4E62A3D}"/>
          </ac:spMkLst>
        </pc:spChg>
        <pc:picChg chg="add del mod">
          <ac:chgData name="Li Lixiang" userId="6104bbfcb56aea79" providerId="LiveId" clId="{15EB545B-DE54-41C1-9C70-E15B0A91F9E1}" dt="2022-01-15T04:27:20.698" v="1555" actId="478"/>
          <ac:picMkLst>
            <pc:docMk/>
            <pc:sldMk cId="3256794512" sldId="343"/>
            <ac:picMk id="5" creationId="{F35BEE85-52DD-4791-92F9-16BA9211EA2F}"/>
          </ac:picMkLst>
        </pc:picChg>
        <pc:picChg chg="add del mod">
          <ac:chgData name="Li Lixiang" userId="6104bbfcb56aea79" providerId="LiveId" clId="{15EB545B-DE54-41C1-9C70-E15B0A91F9E1}" dt="2022-01-15T04:27:22.922" v="1556" actId="478"/>
          <ac:picMkLst>
            <pc:docMk/>
            <pc:sldMk cId="3256794512" sldId="343"/>
            <ac:picMk id="7" creationId="{F7EBE9BD-960B-4185-B3D2-D07536EDD222}"/>
          </ac:picMkLst>
        </pc:picChg>
        <pc:picChg chg="add mod">
          <ac:chgData name="Li Lixiang" userId="6104bbfcb56aea79" providerId="LiveId" clId="{15EB545B-DE54-41C1-9C70-E15B0A91F9E1}" dt="2022-01-15T04:27:25.548" v="1558" actId="1076"/>
          <ac:picMkLst>
            <pc:docMk/>
            <pc:sldMk cId="3256794512" sldId="343"/>
            <ac:picMk id="8" creationId="{A0BDEAF1-5E1B-4E3E-AF44-7D7DA52E6722}"/>
          </ac:picMkLst>
        </pc:picChg>
        <pc:picChg chg="add mod">
          <ac:chgData name="Li Lixiang" userId="6104bbfcb56aea79" providerId="LiveId" clId="{15EB545B-DE54-41C1-9C70-E15B0A91F9E1}" dt="2022-01-15T04:27:25.548" v="1558" actId="1076"/>
          <ac:picMkLst>
            <pc:docMk/>
            <pc:sldMk cId="3256794512" sldId="343"/>
            <ac:picMk id="9" creationId="{0D6303AB-C9D2-4971-B9F2-36BDCFD6EBC3}"/>
          </ac:picMkLst>
        </pc:picChg>
      </pc:sldChg>
      <pc:sldChg chg="addSp delSp modSp new mod">
        <pc:chgData name="Li Lixiang" userId="6104bbfcb56aea79" providerId="LiveId" clId="{15EB545B-DE54-41C1-9C70-E15B0A91F9E1}" dt="2022-01-15T04:30:57.629" v="1645" actId="14100"/>
        <pc:sldMkLst>
          <pc:docMk/>
          <pc:sldMk cId="2098308147" sldId="344"/>
        </pc:sldMkLst>
        <pc:spChg chg="mod">
          <ac:chgData name="Li Lixiang" userId="6104bbfcb56aea79" providerId="LiveId" clId="{15EB545B-DE54-41C1-9C70-E15B0A91F9E1}" dt="2022-01-15T04:30:16.784" v="1638" actId="20577"/>
          <ac:spMkLst>
            <pc:docMk/>
            <pc:sldMk cId="2098308147" sldId="344"/>
            <ac:spMk id="2" creationId="{514C388C-13B2-4246-8AD0-E433CB8852B5}"/>
          </ac:spMkLst>
        </pc:spChg>
        <pc:spChg chg="del">
          <ac:chgData name="Li Lixiang" userId="6104bbfcb56aea79" providerId="LiveId" clId="{15EB545B-DE54-41C1-9C70-E15B0A91F9E1}" dt="2022-01-15T04:30:19.851" v="1639" actId="478"/>
          <ac:spMkLst>
            <pc:docMk/>
            <pc:sldMk cId="2098308147" sldId="344"/>
            <ac:spMk id="3" creationId="{F447B5CA-303E-4EB3-9080-B0149A34948C}"/>
          </ac:spMkLst>
        </pc:spChg>
        <pc:picChg chg="add mod">
          <ac:chgData name="Li Lixiang" userId="6104bbfcb56aea79" providerId="LiveId" clId="{15EB545B-DE54-41C1-9C70-E15B0A91F9E1}" dt="2022-01-15T04:30:57.629" v="1645" actId="14100"/>
          <ac:picMkLst>
            <pc:docMk/>
            <pc:sldMk cId="2098308147" sldId="344"/>
            <ac:picMk id="5" creationId="{1C90BC8F-1DDA-45CF-9949-EFD73E2603D3}"/>
          </ac:picMkLst>
        </pc:picChg>
      </pc:sldChg>
      <pc:sldChg chg="addSp modSp new mod">
        <pc:chgData name="Li Lixiang" userId="6104bbfcb56aea79" providerId="LiveId" clId="{15EB545B-DE54-41C1-9C70-E15B0A91F9E1}" dt="2022-01-15T04:43:13.410" v="1756" actId="1036"/>
        <pc:sldMkLst>
          <pc:docMk/>
          <pc:sldMk cId="2048389916" sldId="345"/>
        </pc:sldMkLst>
        <pc:spChg chg="mod">
          <ac:chgData name="Li Lixiang" userId="6104bbfcb56aea79" providerId="LiveId" clId="{15EB545B-DE54-41C1-9C70-E15B0A91F9E1}" dt="2022-01-15T04:42:26.233" v="1683" actId="20577"/>
          <ac:spMkLst>
            <pc:docMk/>
            <pc:sldMk cId="2048389916" sldId="345"/>
            <ac:spMk id="2" creationId="{33FD2D7D-5E8F-49DE-B659-A39755BD110F}"/>
          </ac:spMkLst>
        </pc:spChg>
        <pc:spChg chg="mod">
          <ac:chgData name="Li Lixiang" userId="6104bbfcb56aea79" providerId="LiveId" clId="{15EB545B-DE54-41C1-9C70-E15B0A91F9E1}" dt="2022-01-15T04:42:43.115" v="1710" actId="20577"/>
          <ac:spMkLst>
            <pc:docMk/>
            <pc:sldMk cId="2048389916" sldId="345"/>
            <ac:spMk id="3" creationId="{AA0DC791-404E-4235-A9E2-9AE0D08E7913}"/>
          </ac:spMkLst>
        </pc:spChg>
        <pc:spChg chg="add mod">
          <ac:chgData name="Li Lixiang" userId="6104bbfcb56aea79" providerId="LiveId" clId="{15EB545B-DE54-41C1-9C70-E15B0A91F9E1}" dt="2022-01-15T04:43:13.410" v="1756" actId="1036"/>
          <ac:spMkLst>
            <pc:docMk/>
            <pc:sldMk cId="2048389916" sldId="345"/>
            <ac:spMk id="8" creationId="{D0E140FC-0A19-4644-AE9D-B9156931E8B6}"/>
          </ac:spMkLst>
        </pc:spChg>
        <pc:picChg chg="add">
          <ac:chgData name="Li Lixiang" userId="6104bbfcb56aea79" providerId="LiveId" clId="{15EB545B-DE54-41C1-9C70-E15B0A91F9E1}" dt="2022-01-15T04:37:39.669" v="1647" actId="22"/>
          <ac:picMkLst>
            <pc:docMk/>
            <pc:sldMk cId="2048389916" sldId="345"/>
            <ac:picMk id="5" creationId="{8B4855B6-C54C-4837-B444-A073BA7C0A3F}"/>
          </ac:picMkLst>
        </pc:picChg>
        <pc:picChg chg="add mod">
          <ac:chgData name="Li Lixiang" userId="6104bbfcb56aea79" providerId="LiveId" clId="{15EB545B-DE54-41C1-9C70-E15B0A91F9E1}" dt="2022-01-15T04:43:08.617" v="1753" actId="1036"/>
          <ac:picMkLst>
            <pc:docMk/>
            <pc:sldMk cId="2048389916" sldId="345"/>
            <ac:picMk id="7" creationId="{86E45F69-FB1F-40DC-83AD-4FCF4FF0F3DE}"/>
          </ac:picMkLst>
        </pc:picChg>
      </pc:sldChg>
    </pc:docChg>
  </pc:docChgLst>
  <pc:docChgLst>
    <pc:chgData name="Li Lixiang" userId="6104bbfcb56aea79" providerId="LiveId" clId="{4A6BFB3D-8FEE-49BB-BB68-AE48566889A3}"/>
    <pc:docChg chg="undo custSel addSld delSld modSld sldOrd">
      <pc:chgData name="Li Lixiang" userId="6104bbfcb56aea79" providerId="LiveId" clId="{4A6BFB3D-8FEE-49BB-BB68-AE48566889A3}" dt="2021-09-06T13:43:27.401" v="4838" actId="478"/>
      <pc:docMkLst>
        <pc:docMk/>
      </pc:docMkLst>
      <pc:sldChg chg="del">
        <pc:chgData name="Li Lixiang" userId="6104bbfcb56aea79" providerId="LiveId" clId="{4A6BFB3D-8FEE-49BB-BB68-AE48566889A3}" dt="2021-09-05T05:33:33.050" v="0" actId="47"/>
        <pc:sldMkLst>
          <pc:docMk/>
          <pc:sldMk cId="246451916" sldId="261"/>
        </pc:sldMkLst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2587062739" sldId="263"/>
        </pc:sldMkLst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285818922" sldId="276"/>
        </pc:sldMkLst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3827001385" sldId="277"/>
        </pc:sldMkLst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3320987705" sldId="284"/>
        </pc:sldMkLst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3481464005" sldId="285"/>
        </pc:sldMkLst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4217966447" sldId="286"/>
        </pc:sldMkLst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920427144" sldId="287"/>
        </pc:sldMkLst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1934451162" sldId="288"/>
        </pc:sldMkLst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1596857763" sldId="289"/>
        </pc:sldMkLst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1150983787" sldId="290"/>
        </pc:sldMkLst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4056878008" sldId="291"/>
        </pc:sldMkLst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1178567567" sldId="292"/>
        </pc:sldMkLst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1041291948" sldId="293"/>
        </pc:sldMkLst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172523229" sldId="294"/>
        </pc:sldMkLst>
      </pc:sldChg>
      <pc:sldChg chg="addSp delSp modSp mod">
        <pc:chgData name="Li Lixiang" userId="6104bbfcb56aea79" providerId="LiveId" clId="{4A6BFB3D-8FEE-49BB-BB68-AE48566889A3}" dt="2021-09-06T05:31:32.366" v="3374" actId="20577"/>
        <pc:sldMkLst>
          <pc:docMk/>
          <pc:sldMk cId="2804067587" sldId="297"/>
        </pc:sldMkLst>
        <pc:spChg chg="mod">
          <ac:chgData name="Li Lixiang" userId="6104bbfcb56aea79" providerId="LiveId" clId="{4A6BFB3D-8FEE-49BB-BB68-AE48566889A3}" dt="2021-09-06T05:31:32.366" v="3374" actId="20577"/>
          <ac:spMkLst>
            <pc:docMk/>
            <pc:sldMk cId="2804067587" sldId="297"/>
            <ac:spMk id="3" creationId="{7DF49AA8-3177-455A-A317-C68673E9672E}"/>
          </ac:spMkLst>
        </pc:spChg>
        <pc:picChg chg="del">
          <ac:chgData name="Li Lixiang" userId="6104bbfcb56aea79" providerId="LiveId" clId="{4A6BFB3D-8FEE-49BB-BB68-AE48566889A3}" dt="2021-09-06T05:30:27.511" v="3247" actId="478"/>
          <ac:picMkLst>
            <pc:docMk/>
            <pc:sldMk cId="2804067587" sldId="297"/>
            <ac:picMk id="5" creationId="{5BAE7189-8CFD-4D06-9EB7-E351DB8EC578}"/>
          </ac:picMkLst>
        </pc:picChg>
        <pc:picChg chg="add mod ord">
          <ac:chgData name="Li Lixiang" userId="6104bbfcb56aea79" providerId="LiveId" clId="{4A6BFB3D-8FEE-49BB-BB68-AE48566889A3}" dt="2021-09-06T05:30:35.938" v="3250" actId="1076"/>
          <ac:picMkLst>
            <pc:docMk/>
            <pc:sldMk cId="2804067587" sldId="297"/>
            <ac:picMk id="7" creationId="{13CF03DD-6A65-485E-A6A2-291779E063BD}"/>
          </ac:picMkLst>
        </pc:picChg>
      </pc:sldChg>
      <pc:sldChg chg="delSp modSp mod ord">
        <pc:chgData name="Li Lixiang" userId="6104bbfcb56aea79" providerId="LiveId" clId="{4A6BFB3D-8FEE-49BB-BB68-AE48566889A3}" dt="2021-09-05T13:14:56.614" v="3246" actId="27636"/>
        <pc:sldMkLst>
          <pc:docMk/>
          <pc:sldMk cId="2408491366" sldId="298"/>
        </pc:sldMkLst>
        <pc:spChg chg="mod">
          <ac:chgData name="Li Lixiang" userId="6104bbfcb56aea79" providerId="LiveId" clId="{4A6BFB3D-8FEE-49BB-BB68-AE48566889A3}" dt="2021-09-05T05:45:12.749" v="989" actId="20577"/>
          <ac:spMkLst>
            <pc:docMk/>
            <pc:sldMk cId="2408491366" sldId="298"/>
            <ac:spMk id="2" creationId="{DEB0EFB7-1AF4-4FB4-A8B8-5B9211FBC235}"/>
          </ac:spMkLst>
        </pc:spChg>
        <pc:spChg chg="mod">
          <ac:chgData name="Li Lixiang" userId="6104bbfcb56aea79" providerId="LiveId" clId="{4A6BFB3D-8FEE-49BB-BB68-AE48566889A3}" dt="2021-09-05T13:14:56.614" v="3246" actId="27636"/>
          <ac:spMkLst>
            <pc:docMk/>
            <pc:sldMk cId="2408491366" sldId="298"/>
            <ac:spMk id="3" creationId="{7DF49AA8-3177-455A-A317-C68673E9672E}"/>
          </ac:spMkLst>
        </pc:spChg>
        <pc:spChg chg="del mod">
          <ac:chgData name="Li Lixiang" userId="6104bbfcb56aea79" providerId="LiveId" clId="{4A6BFB3D-8FEE-49BB-BB68-AE48566889A3}" dt="2021-09-05T05:44:52.355" v="961" actId="478"/>
          <ac:spMkLst>
            <pc:docMk/>
            <pc:sldMk cId="2408491366" sldId="298"/>
            <ac:spMk id="8" creationId="{AA2B4745-9B00-4A28-A904-FA36C418045E}"/>
          </ac:spMkLst>
        </pc:spChg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2526600334" sldId="299"/>
        </pc:sldMkLst>
      </pc:sldChg>
      <pc:sldChg chg="addSp delSp modSp add mod">
        <pc:chgData name="Li Lixiang" userId="6104bbfcb56aea79" providerId="LiveId" clId="{4A6BFB3D-8FEE-49BB-BB68-AE48566889A3}" dt="2021-09-05T09:50:06.821" v="3240" actId="6549"/>
        <pc:sldMkLst>
          <pc:docMk/>
          <pc:sldMk cId="3599348019" sldId="299"/>
        </pc:sldMkLst>
        <pc:spChg chg="mod">
          <ac:chgData name="Li Lixiang" userId="6104bbfcb56aea79" providerId="LiveId" clId="{4A6BFB3D-8FEE-49BB-BB68-AE48566889A3}" dt="2021-09-05T09:41:19.995" v="2765" actId="20577"/>
          <ac:spMkLst>
            <pc:docMk/>
            <pc:sldMk cId="3599348019" sldId="299"/>
            <ac:spMk id="2" creationId="{DEB0EFB7-1AF4-4FB4-A8B8-5B9211FBC235}"/>
          </ac:spMkLst>
        </pc:spChg>
        <pc:spChg chg="mod">
          <ac:chgData name="Li Lixiang" userId="6104bbfcb56aea79" providerId="LiveId" clId="{4A6BFB3D-8FEE-49BB-BB68-AE48566889A3}" dt="2021-09-05T09:41:12.857" v="2759" actId="20577"/>
          <ac:spMkLst>
            <pc:docMk/>
            <pc:sldMk cId="3599348019" sldId="299"/>
            <ac:spMk id="3" creationId="{7DF49AA8-3177-455A-A317-C68673E9672E}"/>
          </ac:spMkLst>
        </pc:spChg>
        <pc:spChg chg="add mod">
          <ac:chgData name="Li Lixiang" userId="6104bbfcb56aea79" providerId="LiveId" clId="{4A6BFB3D-8FEE-49BB-BB68-AE48566889A3}" dt="2021-09-05T09:41:49.070" v="2776" actId="1035"/>
          <ac:spMkLst>
            <pc:docMk/>
            <pc:sldMk cId="3599348019" sldId="299"/>
            <ac:spMk id="5" creationId="{30A197FF-02A7-4DB1-819E-1DA3FEDAD399}"/>
          </ac:spMkLst>
        </pc:spChg>
        <pc:spChg chg="add mod">
          <ac:chgData name="Li Lixiang" userId="6104bbfcb56aea79" providerId="LiveId" clId="{4A6BFB3D-8FEE-49BB-BB68-AE48566889A3}" dt="2021-09-05T09:41:49.070" v="2776" actId="1035"/>
          <ac:spMkLst>
            <pc:docMk/>
            <pc:sldMk cId="3599348019" sldId="299"/>
            <ac:spMk id="8" creationId="{DDECAF73-6427-4DF0-A53B-85CFABFFF798}"/>
          </ac:spMkLst>
        </pc:spChg>
        <pc:spChg chg="add mod">
          <ac:chgData name="Li Lixiang" userId="6104bbfcb56aea79" providerId="LiveId" clId="{4A6BFB3D-8FEE-49BB-BB68-AE48566889A3}" dt="2021-09-05T09:41:49.070" v="2776" actId="1035"/>
          <ac:spMkLst>
            <pc:docMk/>
            <pc:sldMk cId="3599348019" sldId="299"/>
            <ac:spMk id="9" creationId="{24E5A1B2-1D64-4F56-84EF-6658E9BFE4AC}"/>
          </ac:spMkLst>
        </pc:spChg>
        <pc:spChg chg="add mod">
          <ac:chgData name="Li Lixiang" userId="6104bbfcb56aea79" providerId="LiveId" clId="{4A6BFB3D-8FEE-49BB-BB68-AE48566889A3}" dt="2021-09-05T09:41:49.070" v="2776" actId="1035"/>
          <ac:spMkLst>
            <pc:docMk/>
            <pc:sldMk cId="3599348019" sldId="299"/>
            <ac:spMk id="11" creationId="{B45E7E3E-58C4-4147-BD9D-6470DB77FC41}"/>
          </ac:spMkLst>
        </pc:spChg>
        <pc:spChg chg="add mod">
          <ac:chgData name="Li Lixiang" userId="6104bbfcb56aea79" providerId="LiveId" clId="{4A6BFB3D-8FEE-49BB-BB68-AE48566889A3}" dt="2021-09-05T09:41:49.070" v="2776" actId="1035"/>
          <ac:spMkLst>
            <pc:docMk/>
            <pc:sldMk cId="3599348019" sldId="299"/>
            <ac:spMk id="13" creationId="{F34606E2-5208-4BAF-A7DA-2170939B0AC9}"/>
          </ac:spMkLst>
        </pc:spChg>
        <pc:spChg chg="add mod">
          <ac:chgData name="Li Lixiang" userId="6104bbfcb56aea79" providerId="LiveId" clId="{4A6BFB3D-8FEE-49BB-BB68-AE48566889A3}" dt="2021-09-05T09:41:49.070" v="2776" actId="1035"/>
          <ac:spMkLst>
            <pc:docMk/>
            <pc:sldMk cId="3599348019" sldId="299"/>
            <ac:spMk id="15" creationId="{D8345297-BB9F-4DF1-A5FB-999C129FFC90}"/>
          </ac:spMkLst>
        </pc:spChg>
        <pc:spChg chg="add mod">
          <ac:chgData name="Li Lixiang" userId="6104bbfcb56aea79" providerId="LiveId" clId="{4A6BFB3D-8FEE-49BB-BB68-AE48566889A3}" dt="2021-09-05T09:41:49.070" v="2776" actId="1035"/>
          <ac:spMkLst>
            <pc:docMk/>
            <pc:sldMk cId="3599348019" sldId="299"/>
            <ac:spMk id="17" creationId="{E548F4B1-54AA-467D-A142-5228904035A2}"/>
          </ac:spMkLst>
        </pc:spChg>
        <pc:spChg chg="add mod">
          <ac:chgData name="Li Lixiang" userId="6104bbfcb56aea79" providerId="LiveId" clId="{4A6BFB3D-8FEE-49BB-BB68-AE48566889A3}" dt="2021-09-05T09:41:49.070" v="2776" actId="1035"/>
          <ac:spMkLst>
            <pc:docMk/>
            <pc:sldMk cId="3599348019" sldId="299"/>
            <ac:spMk id="19" creationId="{A6E2F07E-E801-4EBF-AC4E-5E919360422B}"/>
          </ac:spMkLst>
        </pc:spChg>
        <pc:spChg chg="add mod">
          <ac:chgData name="Li Lixiang" userId="6104bbfcb56aea79" providerId="LiveId" clId="{4A6BFB3D-8FEE-49BB-BB68-AE48566889A3}" dt="2021-09-05T09:50:06.821" v="3240" actId="6549"/>
          <ac:spMkLst>
            <pc:docMk/>
            <pc:sldMk cId="3599348019" sldId="299"/>
            <ac:spMk id="20" creationId="{C200E3F8-2A84-44D1-9E29-B199C59447C0}"/>
          </ac:spMkLst>
        </pc:spChg>
        <pc:graphicFrameChg chg="add del mod modGraphic">
          <ac:chgData name="Li Lixiang" userId="6104bbfcb56aea79" providerId="LiveId" clId="{4A6BFB3D-8FEE-49BB-BB68-AE48566889A3}" dt="2021-09-05T09:19:32.631" v="1443" actId="478"/>
          <ac:graphicFrameMkLst>
            <pc:docMk/>
            <pc:sldMk cId="3599348019" sldId="299"/>
            <ac:graphicFrameMk id="4" creationId="{C6DEF133-1F8C-4F3C-AA04-CE86E6788B40}"/>
          </ac:graphicFrameMkLst>
        </pc:graphicFrameChg>
        <pc:cxnChg chg="add mod">
          <ac:chgData name="Li Lixiang" userId="6104bbfcb56aea79" providerId="LiveId" clId="{4A6BFB3D-8FEE-49BB-BB68-AE48566889A3}" dt="2021-09-05T09:41:49.070" v="2776" actId="1035"/>
          <ac:cxnSpMkLst>
            <pc:docMk/>
            <pc:sldMk cId="3599348019" sldId="299"/>
            <ac:cxnSpMk id="7" creationId="{084BFA5A-AF5B-48C5-BBEA-025503D86BB8}"/>
          </ac:cxnSpMkLst>
        </pc:cxnChg>
        <pc:cxnChg chg="add mod">
          <ac:chgData name="Li Lixiang" userId="6104bbfcb56aea79" providerId="LiveId" clId="{4A6BFB3D-8FEE-49BB-BB68-AE48566889A3}" dt="2021-09-05T09:41:49.070" v="2776" actId="1035"/>
          <ac:cxnSpMkLst>
            <pc:docMk/>
            <pc:sldMk cId="3599348019" sldId="299"/>
            <ac:cxnSpMk id="10" creationId="{F5CBD704-73F9-4BA0-A80A-30C1DEF98B7A}"/>
          </ac:cxnSpMkLst>
        </pc:cxnChg>
        <pc:cxnChg chg="add mod">
          <ac:chgData name="Li Lixiang" userId="6104bbfcb56aea79" providerId="LiveId" clId="{4A6BFB3D-8FEE-49BB-BB68-AE48566889A3}" dt="2021-09-05T09:41:49.070" v="2776" actId="1035"/>
          <ac:cxnSpMkLst>
            <pc:docMk/>
            <pc:sldMk cId="3599348019" sldId="299"/>
            <ac:cxnSpMk id="14" creationId="{9094E821-87E6-4227-A796-40480A95D71A}"/>
          </ac:cxnSpMkLst>
        </pc:cxnChg>
        <pc:cxnChg chg="add mod">
          <ac:chgData name="Li Lixiang" userId="6104bbfcb56aea79" providerId="LiveId" clId="{4A6BFB3D-8FEE-49BB-BB68-AE48566889A3}" dt="2021-09-05T09:41:49.070" v="2776" actId="1035"/>
          <ac:cxnSpMkLst>
            <pc:docMk/>
            <pc:sldMk cId="3599348019" sldId="299"/>
            <ac:cxnSpMk id="18" creationId="{A8D025FC-350B-40CF-8F12-AE926F4DBF3D}"/>
          </ac:cxnSpMkLst>
        </pc:cxnChg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729408814" sldId="300"/>
        </pc:sldMkLst>
      </pc:sldChg>
      <pc:sldChg chg="addSp delSp modSp new mod">
        <pc:chgData name="Li Lixiang" userId="6104bbfcb56aea79" providerId="LiveId" clId="{4A6BFB3D-8FEE-49BB-BB68-AE48566889A3}" dt="2021-09-06T05:42:09.259" v="3509" actId="20577"/>
        <pc:sldMkLst>
          <pc:docMk/>
          <pc:sldMk cId="1564675212" sldId="300"/>
        </pc:sldMkLst>
        <pc:spChg chg="mod">
          <ac:chgData name="Li Lixiang" userId="6104bbfcb56aea79" providerId="LiveId" clId="{4A6BFB3D-8FEE-49BB-BB68-AE48566889A3}" dt="2021-09-06T05:33:20.299" v="3383" actId="20577"/>
          <ac:spMkLst>
            <pc:docMk/>
            <pc:sldMk cId="1564675212" sldId="300"/>
            <ac:spMk id="2" creationId="{504103EA-0D05-4E73-A143-3F60F9511FBE}"/>
          </ac:spMkLst>
        </pc:spChg>
        <pc:spChg chg="del">
          <ac:chgData name="Li Lixiang" userId="6104bbfcb56aea79" providerId="LiveId" clId="{4A6BFB3D-8FEE-49BB-BB68-AE48566889A3}" dt="2021-09-06T05:33:50.734" v="3386" actId="478"/>
          <ac:spMkLst>
            <pc:docMk/>
            <pc:sldMk cId="1564675212" sldId="300"/>
            <ac:spMk id="3" creationId="{34066B96-76F2-4173-A555-0BAC05FB0E0A}"/>
          </ac:spMkLst>
        </pc:spChg>
        <pc:spChg chg="add mod">
          <ac:chgData name="Li Lixiang" userId="6104bbfcb56aea79" providerId="LiveId" clId="{4A6BFB3D-8FEE-49BB-BB68-AE48566889A3}" dt="2021-09-06T05:42:09.259" v="3509" actId="20577"/>
          <ac:spMkLst>
            <pc:docMk/>
            <pc:sldMk cId="1564675212" sldId="300"/>
            <ac:spMk id="6" creationId="{1B5C67BB-1C16-4A88-BD91-F4139161887C}"/>
          </ac:spMkLst>
        </pc:spChg>
        <pc:picChg chg="add mod">
          <ac:chgData name="Li Lixiang" userId="6104bbfcb56aea79" providerId="LiveId" clId="{4A6BFB3D-8FEE-49BB-BB68-AE48566889A3}" dt="2021-09-06T05:41:44.396" v="3429" actId="1076"/>
          <ac:picMkLst>
            <pc:docMk/>
            <pc:sldMk cId="1564675212" sldId="300"/>
            <ac:picMk id="5" creationId="{7D25B662-3D46-4A9B-ABA5-92B8369F5504}"/>
          </ac:picMkLst>
        </pc:picChg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3660807517" sldId="301"/>
        </pc:sldMkLst>
      </pc:sldChg>
      <pc:sldChg chg="addSp delSp modSp new mod">
        <pc:chgData name="Li Lixiang" userId="6104bbfcb56aea79" providerId="LiveId" clId="{4A6BFB3D-8FEE-49BB-BB68-AE48566889A3}" dt="2021-09-06T10:59:23.890" v="3948" actId="1076"/>
        <pc:sldMkLst>
          <pc:docMk/>
          <pc:sldMk cId="4173394364" sldId="301"/>
        </pc:sldMkLst>
        <pc:spChg chg="mod">
          <ac:chgData name="Li Lixiang" userId="6104bbfcb56aea79" providerId="LiveId" clId="{4A6BFB3D-8FEE-49BB-BB68-AE48566889A3}" dt="2021-09-06T05:40:02.451" v="3413" actId="1076"/>
          <ac:spMkLst>
            <pc:docMk/>
            <pc:sldMk cId="4173394364" sldId="301"/>
            <ac:spMk id="2" creationId="{3F8D8956-5174-4E63-9EE2-BBF79E13BF68}"/>
          </ac:spMkLst>
        </pc:spChg>
        <pc:spChg chg="del">
          <ac:chgData name="Li Lixiang" userId="6104bbfcb56aea79" providerId="LiveId" clId="{4A6BFB3D-8FEE-49BB-BB68-AE48566889A3}" dt="2021-09-06T05:40:05.736" v="3414" actId="478"/>
          <ac:spMkLst>
            <pc:docMk/>
            <pc:sldMk cId="4173394364" sldId="301"/>
            <ac:spMk id="3" creationId="{E23D597A-BC68-4376-BE44-722E2541F537}"/>
          </ac:spMkLst>
        </pc:spChg>
        <pc:spChg chg="add mod">
          <ac:chgData name="Li Lixiang" userId="6104bbfcb56aea79" providerId="LiveId" clId="{4A6BFB3D-8FEE-49BB-BB68-AE48566889A3}" dt="2021-09-06T05:42:48.706" v="3561" actId="20577"/>
          <ac:spMkLst>
            <pc:docMk/>
            <pc:sldMk cId="4173394364" sldId="301"/>
            <ac:spMk id="6" creationId="{8461C477-03DE-4ECD-AD75-958E6C044E41}"/>
          </ac:spMkLst>
        </pc:spChg>
        <pc:picChg chg="add del mod">
          <ac:chgData name="Li Lixiang" userId="6104bbfcb56aea79" providerId="LiveId" clId="{4A6BFB3D-8FEE-49BB-BB68-AE48566889A3}" dt="2021-09-06T10:58:37.713" v="3946" actId="478"/>
          <ac:picMkLst>
            <pc:docMk/>
            <pc:sldMk cId="4173394364" sldId="301"/>
            <ac:picMk id="5" creationId="{6B666BE8-F682-4977-A02A-42AB81713C4F}"/>
          </ac:picMkLst>
        </pc:picChg>
        <pc:picChg chg="add mod">
          <ac:chgData name="Li Lixiang" userId="6104bbfcb56aea79" providerId="LiveId" clId="{4A6BFB3D-8FEE-49BB-BB68-AE48566889A3}" dt="2021-09-06T10:59:23.890" v="3948" actId="1076"/>
          <ac:picMkLst>
            <pc:docMk/>
            <pc:sldMk cId="4173394364" sldId="301"/>
            <ac:picMk id="8" creationId="{E3B24C97-AD44-499B-AF05-3E6A208E420E}"/>
          </ac:picMkLst>
        </pc:picChg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765903914" sldId="302"/>
        </pc:sldMkLst>
      </pc:sldChg>
      <pc:sldChg chg="addSp delSp modSp add mod">
        <pc:chgData name="Li Lixiang" userId="6104bbfcb56aea79" providerId="LiveId" clId="{4A6BFB3D-8FEE-49BB-BB68-AE48566889A3}" dt="2021-09-06T10:59:53.160" v="3951" actId="1076"/>
        <pc:sldMkLst>
          <pc:docMk/>
          <pc:sldMk cId="3049617817" sldId="302"/>
        </pc:sldMkLst>
        <pc:spChg chg="mod">
          <ac:chgData name="Li Lixiang" userId="6104bbfcb56aea79" providerId="LiveId" clId="{4A6BFB3D-8FEE-49BB-BB68-AE48566889A3}" dt="2021-09-06T05:41:27.018" v="3425" actId="20577"/>
          <ac:spMkLst>
            <pc:docMk/>
            <pc:sldMk cId="3049617817" sldId="302"/>
            <ac:spMk id="2" creationId="{3F8D8956-5174-4E63-9EE2-BBF79E13BF68}"/>
          </ac:spMkLst>
        </pc:spChg>
        <pc:spChg chg="add mod">
          <ac:chgData name="Li Lixiang" userId="6104bbfcb56aea79" providerId="LiveId" clId="{4A6BFB3D-8FEE-49BB-BB68-AE48566889A3}" dt="2021-09-06T05:43:24.644" v="3625" actId="14100"/>
          <ac:spMkLst>
            <pc:docMk/>
            <pc:sldMk cId="3049617817" sldId="302"/>
            <ac:spMk id="4" creationId="{E15E678A-C53E-46E4-857D-FBCCD24CC5AE}"/>
          </ac:spMkLst>
        </pc:spChg>
        <pc:picChg chg="del">
          <ac:chgData name="Li Lixiang" userId="6104bbfcb56aea79" providerId="LiveId" clId="{4A6BFB3D-8FEE-49BB-BB68-AE48566889A3}" dt="2021-09-06T05:43:28.366" v="3626" actId="478"/>
          <ac:picMkLst>
            <pc:docMk/>
            <pc:sldMk cId="3049617817" sldId="302"/>
            <ac:picMk id="5" creationId="{6B666BE8-F682-4977-A02A-42AB81713C4F}"/>
          </ac:picMkLst>
        </pc:picChg>
        <pc:picChg chg="add del mod">
          <ac:chgData name="Li Lixiang" userId="6104bbfcb56aea79" providerId="LiveId" clId="{4A6BFB3D-8FEE-49BB-BB68-AE48566889A3}" dt="2021-09-06T10:59:28.914" v="3949" actId="478"/>
          <ac:picMkLst>
            <pc:docMk/>
            <pc:sldMk cId="3049617817" sldId="302"/>
            <ac:picMk id="6" creationId="{E13890EF-3C99-4522-A9F6-C40B3DA39B3D}"/>
          </ac:picMkLst>
        </pc:picChg>
        <pc:picChg chg="add mod">
          <ac:chgData name="Li Lixiang" userId="6104bbfcb56aea79" providerId="LiveId" clId="{4A6BFB3D-8FEE-49BB-BB68-AE48566889A3}" dt="2021-09-06T10:59:53.160" v="3951" actId="1076"/>
          <ac:picMkLst>
            <pc:docMk/>
            <pc:sldMk cId="3049617817" sldId="302"/>
            <ac:picMk id="8" creationId="{902436B5-39FC-44C1-8840-4CC31858BC58}"/>
          </ac:picMkLst>
        </pc:picChg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2746116165" sldId="303"/>
        </pc:sldMkLst>
      </pc:sldChg>
      <pc:sldChg chg="modSp new mod">
        <pc:chgData name="Li Lixiang" userId="6104bbfcb56aea79" providerId="LiveId" clId="{4A6BFB3D-8FEE-49BB-BB68-AE48566889A3}" dt="2021-09-06T12:21:06.845" v="4796" actId="27636"/>
        <pc:sldMkLst>
          <pc:docMk/>
          <pc:sldMk cId="4238573150" sldId="303"/>
        </pc:sldMkLst>
        <pc:spChg chg="mod">
          <ac:chgData name="Li Lixiang" userId="6104bbfcb56aea79" providerId="LiveId" clId="{4A6BFB3D-8FEE-49BB-BB68-AE48566889A3}" dt="2021-09-06T11:02:27.469" v="3995" actId="20577"/>
          <ac:spMkLst>
            <pc:docMk/>
            <pc:sldMk cId="4238573150" sldId="303"/>
            <ac:spMk id="2" creationId="{4CB61CD8-5D04-4E97-B966-F75E95B76A12}"/>
          </ac:spMkLst>
        </pc:spChg>
        <pc:spChg chg="mod">
          <ac:chgData name="Li Lixiang" userId="6104bbfcb56aea79" providerId="LiveId" clId="{4A6BFB3D-8FEE-49BB-BB68-AE48566889A3}" dt="2021-09-06T12:21:06.845" v="4796" actId="27636"/>
          <ac:spMkLst>
            <pc:docMk/>
            <pc:sldMk cId="4238573150" sldId="303"/>
            <ac:spMk id="3" creationId="{98C3AD2F-65C1-4A34-81F3-D829FA2E6015}"/>
          </ac:spMkLst>
        </pc:spChg>
      </pc:sldChg>
      <pc:sldChg chg="addSp delSp modSp add mod ord">
        <pc:chgData name="Li Lixiang" userId="6104bbfcb56aea79" providerId="LiveId" clId="{4A6BFB3D-8FEE-49BB-BB68-AE48566889A3}" dt="2021-09-06T11:00:19.796" v="3954" actId="1076"/>
        <pc:sldMkLst>
          <pc:docMk/>
          <pc:sldMk cId="3095446230" sldId="304"/>
        </pc:sldMkLst>
        <pc:spChg chg="mod">
          <ac:chgData name="Li Lixiang" userId="6104bbfcb56aea79" providerId="LiveId" clId="{4A6BFB3D-8FEE-49BB-BB68-AE48566889A3}" dt="2021-09-06T05:45:03.558" v="3640" actId="5793"/>
          <ac:spMkLst>
            <pc:docMk/>
            <pc:sldMk cId="3095446230" sldId="304"/>
            <ac:spMk id="2" creationId="{3F8D8956-5174-4E63-9EE2-BBF79E13BF68}"/>
          </ac:spMkLst>
        </pc:spChg>
        <pc:picChg chg="add del mod">
          <ac:chgData name="Li Lixiang" userId="6104bbfcb56aea79" providerId="LiveId" clId="{4A6BFB3D-8FEE-49BB-BB68-AE48566889A3}" dt="2021-09-06T10:59:57.716" v="3952" actId="478"/>
          <ac:picMkLst>
            <pc:docMk/>
            <pc:sldMk cId="3095446230" sldId="304"/>
            <ac:picMk id="4" creationId="{1A0D75F2-42A0-4DDA-AC2D-4F22C300073E}"/>
          </ac:picMkLst>
        </pc:picChg>
        <pc:picChg chg="del">
          <ac:chgData name="Li Lixiang" userId="6104bbfcb56aea79" providerId="LiveId" clId="{4A6BFB3D-8FEE-49BB-BB68-AE48566889A3}" dt="2021-09-06T05:45:07.505" v="3641" actId="478"/>
          <ac:picMkLst>
            <pc:docMk/>
            <pc:sldMk cId="3095446230" sldId="304"/>
            <ac:picMk id="5" creationId="{6B666BE8-F682-4977-A02A-42AB81713C4F}"/>
          </ac:picMkLst>
        </pc:picChg>
        <pc:picChg chg="add mod">
          <ac:chgData name="Li Lixiang" userId="6104bbfcb56aea79" providerId="LiveId" clId="{4A6BFB3D-8FEE-49BB-BB68-AE48566889A3}" dt="2021-09-06T11:00:19.796" v="3954" actId="1076"/>
          <ac:picMkLst>
            <pc:docMk/>
            <pc:sldMk cId="3095446230" sldId="304"/>
            <ac:picMk id="8" creationId="{C18EB3D4-0AAB-4E24-B2E4-B9C268116248}"/>
          </ac:picMkLst>
        </pc:picChg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3886424871" sldId="304"/>
        </pc:sldMkLst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2090435506" sldId="305"/>
        </pc:sldMkLst>
      </pc:sldChg>
      <pc:sldChg chg="addSp delSp modSp add mod ord">
        <pc:chgData name="Li Lixiang" userId="6104bbfcb56aea79" providerId="LiveId" clId="{4A6BFB3D-8FEE-49BB-BB68-AE48566889A3}" dt="2021-09-06T11:01:00.037" v="3959" actId="1076"/>
        <pc:sldMkLst>
          <pc:docMk/>
          <pc:sldMk cId="2589452860" sldId="305"/>
        </pc:sldMkLst>
        <pc:spChg chg="mod">
          <ac:chgData name="Li Lixiang" userId="6104bbfcb56aea79" providerId="LiveId" clId="{4A6BFB3D-8FEE-49BB-BB68-AE48566889A3}" dt="2021-09-06T06:35:03.072" v="3655" actId="5793"/>
          <ac:spMkLst>
            <pc:docMk/>
            <pc:sldMk cId="2589452860" sldId="305"/>
            <ac:spMk id="2" creationId="{3F8D8956-5174-4E63-9EE2-BBF79E13BF68}"/>
          </ac:spMkLst>
        </pc:spChg>
        <pc:picChg chg="add del mod">
          <ac:chgData name="Li Lixiang" userId="6104bbfcb56aea79" providerId="LiveId" clId="{4A6BFB3D-8FEE-49BB-BB68-AE48566889A3}" dt="2021-09-06T11:00:23.113" v="3955" actId="478"/>
          <ac:picMkLst>
            <pc:docMk/>
            <pc:sldMk cId="2589452860" sldId="305"/>
            <ac:picMk id="5" creationId="{E137A8AE-E848-41DB-BFD3-EEAC9923A5CE}"/>
          </ac:picMkLst>
        </pc:picChg>
        <pc:picChg chg="del">
          <ac:chgData name="Li Lixiang" userId="6104bbfcb56aea79" providerId="LiveId" clId="{4A6BFB3D-8FEE-49BB-BB68-AE48566889A3}" dt="2021-09-06T06:35:07.434" v="3656" actId="478"/>
          <ac:picMkLst>
            <pc:docMk/>
            <pc:sldMk cId="2589452860" sldId="305"/>
            <ac:picMk id="6" creationId="{E13890EF-3C99-4522-A9F6-C40B3DA39B3D}"/>
          </ac:picMkLst>
        </pc:picChg>
        <pc:picChg chg="add mod">
          <ac:chgData name="Li Lixiang" userId="6104bbfcb56aea79" providerId="LiveId" clId="{4A6BFB3D-8FEE-49BB-BB68-AE48566889A3}" dt="2021-09-06T11:01:00.037" v="3959" actId="1076"/>
          <ac:picMkLst>
            <pc:docMk/>
            <pc:sldMk cId="2589452860" sldId="305"/>
            <ac:picMk id="8" creationId="{87668E11-5501-44B0-8427-D710667A224E}"/>
          </ac:picMkLst>
        </pc:picChg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2025691371" sldId="306"/>
        </pc:sldMkLst>
      </pc:sldChg>
      <pc:sldChg chg="addSp modSp new mod">
        <pc:chgData name="Li Lixiang" userId="6104bbfcb56aea79" providerId="LiveId" clId="{4A6BFB3D-8FEE-49BB-BB68-AE48566889A3}" dt="2021-09-06T09:32:53.234" v="3945" actId="1076"/>
        <pc:sldMkLst>
          <pc:docMk/>
          <pc:sldMk cId="3331037591" sldId="306"/>
        </pc:sldMkLst>
        <pc:spChg chg="mod">
          <ac:chgData name="Li Lixiang" userId="6104bbfcb56aea79" providerId="LiveId" clId="{4A6BFB3D-8FEE-49BB-BB68-AE48566889A3}" dt="2021-09-06T09:30:35.454" v="3684" actId="5793"/>
          <ac:spMkLst>
            <pc:docMk/>
            <pc:sldMk cId="3331037591" sldId="306"/>
            <ac:spMk id="2" creationId="{D4921E14-480B-47C9-B0B2-521BC4270F4D}"/>
          </ac:spMkLst>
        </pc:spChg>
        <pc:spChg chg="mod">
          <ac:chgData name="Li Lixiang" userId="6104bbfcb56aea79" providerId="LiveId" clId="{4A6BFB3D-8FEE-49BB-BB68-AE48566889A3}" dt="2021-09-06T09:32:46.525" v="3944" actId="20577"/>
          <ac:spMkLst>
            <pc:docMk/>
            <pc:sldMk cId="3331037591" sldId="306"/>
            <ac:spMk id="3" creationId="{2932234A-E92B-49C5-B9D5-7B55F4C61DD2}"/>
          </ac:spMkLst>
        </pc:spChg>
        <pc:picChg chg="add mod">
          <ac:chgData name="Li Lixiang" userId="6104bbfcb56aea79" providerId="LiveId" clId="{4A6BFB3D-8FEE-49BB-BB68-AE48566889A3}" dt="2021-09-06T09:32:53.234" v="3945" actId="1076"/>
          <ac:picMkLst>
            <pc:docMk/>
            <pc:sldMk cId="3331037591" sldId="306"/>
            <ac:picMk id="5" creationId="{8E062B13-FC6A-4F5F-B988-AF5993DBC647}"/>
          </ac:picMkLst>
        </pc:picChg>
      </pc:sldChg>
      <pc:sldChg chg="addSp delSp modSp add mod ord">
        <pc:chgData name="Li Lixiang" userId="6104bbfcb56aea79" providerId="LiveId" clId="{4A6BFB3D-8FEE-49BB-BB68-AE48566889A3}" dt="2021-09-06T12:14:01.416" v="4062" actId="1076"/>
        <pc:sldMkLst>
          <pc:docMk/>
          <pc:sldMk cId="2973422102" sldId="307"/>
        </pc:sldMkLst>
        <pc:spChg chg="mod">
          <ac:chgData name="Li Lixiang" userId="6104bbfcb56aea79" providerId="LiveId" clId="{4A6BFB3D-8FEE-49BB-BB68-AE48566889A3}" dt="2021-09-06T11:01:18.240" v="3967" actId="20577"/>
          <ac:spMkLst>
            <pc:docMk/>
            <pc:sldMk cId="2973422102" sldId="307"/>
            <ac:spMk id="2" creationId="{3F8D8956-5174-4E63-9EE2-BBF79E13BF68}"/>
          </ac:spMkLst>
        </pc:spChg>
        <pc:picChg chg="add del mod">
          <ac:chgData name="Li Lixiang" userId="6104bbfcb56aea79" providerId="LiveId" clId="{4A6BFB3D-8FEE-49BB-BB68-AE48566889A3}" dt="2021-09-06T12:13:55.027" v="4059" actId="478"/>
          <ac:picMkLst>
            <pc:docMk/>
            <pc:sldMk cId="2973422102" sldId="307"/>
            <ac:picMk id="4" creationId="{90420A6E-E3A3-4AFE-B131-5B43165A588F}"/>
          </ac:picMkLst>
        </pc:picChg>
        <pc:picChg chg="add mod">
          <ac:chgData name="Li Lixiang" userId="6104bbfcb56aea79" providerId="LiveId" clId="{4A6BFB3D-8FEE-49BB-BB68-AE48566889A3}" dt="2021-09-06T12:14:01.416" v="4062" actId="1076"/>
          <ac:picMkLst>
            <pc:docMk/>
            <pc:sldMk cId="2973422102" sldId="307"/>
            <ac:picMk id="5" creationId="{660F7D6E-6F4A-44DB-8EE3-3EDBD79C3EC5}"/>
          </ac:picMkLst>
        </pc:picChg>
        <pc:picChg chg="del">
          <ac:chgData name="Li Lixiang" userId="6104bbfcb56aea79" providerId="LiveId" clId="{4A6BFB3D-8FEE-49BB-BB68-AE48566889A3}" dt="2021-09-06T11:01:20.491" v="3968" actId="478"/>
          <ac:picMkLst>
            <pc:docMk/>
            <pc:sldMk cId="2973422102" sldId="307"/>
            <ac:picMk id="8" creationId="{C18EB3D4-0AAB-4E24-B2E4-B9C268116248}"/>
          </ac:picMkLst>
        </pc:picChg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3166210721" sldId="307"/>
        </pc:sldMkLst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133345068" sldId="308"/>
        </pc:sldMkLst>
      </pc:sldChg>
      <pc:sldChg chg="addSp delSp modSp add mod ord">
        <pc:chgData name="Li Lixiang" userId="6104bbfcb56aea79" providerId="LiveId" clId="{4A6BFB3D-8FEE-49BB-BB68-AE48566889A3}" dt="2021-09-06T11:02:19.586" v="3981" actId="1076"/>
        <pc:sldMkLst>
          <pc:docMk/>
          <pc:sldMk cId="3079955472" sldId="308"/>
        </pc:sldMkLst>
        <pc:spChg chg="mod">
          <ac:chgData name="Li Lixiang" userId="6104bbfcb56aea79" providerId="LiveId" clId="{4A6BFB3D-8FEE-49BB-BB68-AE48566889A3}" dt="2021-09-06T11:01:52.961" v="3978" actId="20577"/>
          <ac:spMkLst>
            <pc:docMk/>
            <pc:sldMk cId="3079955472" sldId="308"/>
            <ac:spMk id="2" creationId="{3F8D8956-5174-4E63-9EE2-BBF79E13BF68}"/>
          </ac:spMkLst>
        </pc:spChg>
        <pc:picChg chg="add mod">
          <ac:chgData name="Li Lixiang" userId="6104bbfcb56aea79" providerId="LiveId" clId="{4A6BFB3D-8FEE-49BB-BB68-AE48566889A3}" dt="2021-09-06T11:02:19.586" v="3981" actId="1076"/>
          <ac:picMkLst>
            <pc:docMk/>
            <pc:sldMk cId="3079955472" sldId="308"/>
            <ac:picMk id="5" creationId="{274A09CD-4651-489B-95A9-C90B2E32E731}"/>
          </ac:picMkLst>
        </pc:picChg>
        <pc:picChg chg="del">
          <ac:chgData name="Li Lixiang" userId="6104bbfcb56aea79" providerId="LiveId" clId="{4A6BFB3D-8FEE-49BB-BB68-AE48566889A3}" dt="2021-09-06T11:01:54.775" v="3979" actId="478"/>
          <ac:picMkLst>
            <pc:docMk/>
            <pc:sldMk cId="3079955472" sldId="308"/>
            <ac:picMk id="8" creationId="{87668E11-5501-44B0-8427-D710667A224E}"/>
          </ac:picMkLst>
        </pc:picChg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270901561" sldId="309"/>
        </pc:sldMkLst>
      </pc:sldChg>
      <pc:sldChg chg="addSp delSp modSp new mod">
        <pc:chgData name="Li Lixiang" userId="6104bbfcb56aea79" providerId="LiveId" clId="{4A6BFB3D-8FEE-49BB-BB68-AE48566889A3}" dt="2021-09-06T13:43:27.401" v="4838" actId="478"/>
        <pc:sldMkLst>
          <pc:docMk/>
          <pc:sldMk cId="3616968247" sldId="309"/>
        </pc:sldMkLst>
        <pc:spChg chg="mod">
          <ac:chgData name="Li Lixiang" userId="6104bbfcb56aea79" providerId="LiveId" clId="{4A6BFB3D-8FEE-49BB-BB68-AE48566889A3}" dt="2021-09-06T13:42:36.304" v="4835" actId="5793"/>
          <ac:spMkLst>
            <pc:docMk/>
            <pc:sldMk cId="3616968247" sldId="309"/>
            <ac:spMk id="2" creationId="{EF2614DD-D210-414D-AC9D-76C6FE1F95A2}"/>
          </ac:spMkLst>
        </pc:spChg>
        <pc:spChg chg="del">
          <ac:chgData name="Li Lixiang" userId="6104bbfcb56aea79" providerId="LiveId" clId="{4A6BFB3D-8FEE-49BB-BB68-AE48566889A3}" dt="2021-09-06T13:43:27.401" v="4838" actId="478"/>
          <ac:spMkLst>
            <pc:docMk/>
            <pc:sldMk cId="3616968247" sldId="309"/>
            <ac:spMk id="3" creationId="{201900BC-25BA-4F70-834B-78EE756FDEE7}"/>
          </ac:spMkLst>
        </pc:spChg>
        <pc:spChg chg="add mod">
          <ac:chgData name="Li Lixiang" userId="6104bbfcb56aea79" providerId="LiveId" clId="{4A6BFB3D-8FEE-49BB-BB68-AE48566889A3}" dt="2021-09-06T13:43:24.595" v="4837" actId="1076"/>
          <ac:spMkLst>
            <pc:docMk/>
            <pc:sldMk cId="3616968247" sldId="309"/>
            <ac:spMk id="4" creationId="{BA93C888-8601-4F8C-AFE5-B281603157AF}"/>
          </ac:spMkLst>
        </pc:spChg>
        <pc:spChg chg="add mod">
          <ac:chgData name="Li Lixiang" userId="6104bbfcb56aea79" providerId="LiveId" clId="{4A6BFB3D-8FEE-49BB-BB68-AE48566889A3}" dt="2021-09-06T13:43:24.595" v="4837" actId="1076"/>
          <ac:spMkLst>
            <pc:docMk/>
            <pc:sldMk cId="3616968247" sldId="309"/>
            <ac:spMk id="5" creationId="{8701067B-6168-4936-8855-20D516C2BE3E}"/>
          </ac:spMkLst>
        </pc:spChg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3110217208" sldId="310"/>
        </pc:sldMkLst>
      </pc:sldChg>
    </pc:docChg>
  </pc:docChgLst>
  <pc:docChgLst>
    <pc:chgData name="Li Lixiang" userId="6104bbfcb56aea79" providerId="LiveId" clId="{8F24DB6C-69C5-4C84-9714-7DFF6EE8307D}"/>
    <pc:docChg chg="undo redo custSel addSld modSld">
      <pc:chgData name="Li Lixiang" userId="6104bbfcb56aea79" providerId="LiveId" clId="{8F24DB6C-69C5-4C84-9714-7DFF6EE8307D}" dt="2021-08-30T03:41:09.289" v="7283" actId="20577"/>
      <pc:docMkLst>
        <pc:docMk/>
      </pc:docMkLst>
      <pc:sldChg chg="modSp mod">
        <pc:chgData name="Li Lixiang" userId="6104bbfcb56aea79" providerId="LiveId" clId="{8F24DB6C-69C5-4C84-9714-7DFF6EE8307D}" dt="2021-08-30T03:41:09.289" v="7283" actId="20577"/>
        <pc:sldMkLst>
          <pc:docMk/>
          <pc:sldMk cId="993770899" sldId="256"/>
        </pc:sldMkLst>
        <pc:spChg chg="mod">
          <ac:chgData name="Li Lixiang" userId="6104bbfcb56aea79" providerId="LiveId" clId="{8F24DB6C-69C5-4C84-9714-7DFF6EE8307D}" dt="2021-08-30T03:41:09.289" v="7283" actId="20577"/>
          <ac:spMkLst>
            <pc:docMk/>
            <pc:sldMk cId="993770899" sldId="256"/>
            <ac:spMk id="3" creationId="{7342AE8A-5299-40EC-B93F-BDBB2838E67C}"/>
          </ac:spMkLst>
        </pc:spChg>
      </pc:sldChg>
      <pc:sldChg chg="delSp modSp mod">
        <pc:chgData name="Li Lixiang" userId="6104bbfcb56aea79" providerId="LiveId" clId="{8F24DB6C-69C5-4C84-9714-7DFF6EE8307D}" dt="2021-08-30T03:20:54.091" v="7014" actId="20577"/>
        <pc:sldMkLst>
          <pc:docMk/>
          <pc:sldMk cId="4118967571" sldId="257"/>
        </pc:sldMkLst>
        <pc:spChg chg="mod">
          <ac:chgData name="Li Lixiang" userId="6104bbfcb56aea79" providerId="LiveId" clId="{8F24DB6C-69C5-4C84-9714-7DFF6EE8307D}" dt="2021-08-28T10:15:17.871" v="37" actId="20577"/>
          <ac:spMkLst>
            <pc:docMk/>
            <pc:sldMk cId="4118967571" sldId="257"/>
            <ac:spMk id="2" creationId="{5A817F65-0249-4813-916F-D22CF5F41D8C}"/>
          </ac:spMkLst>
        </pc:spChg>
        <pc:spChg chg="mod">
          <ac:chgData name="Li Lixiang" userId="6104bbfcb56aea79" providerId="LiveId" clId="{8F24DB6C-69C5-4C84-9714-7DFF6EE8307D}" dt="2021-08-30T03:20:54.091" v="7014" actId="20577"/>
          <ac:spMkLst>
            <pc:docMk/>
            <pc:sldMk cId="4118967571" sldId="257"/>
            <ac:spMk id="3" creationId="{588B000C-CCD7-42E0-A4A2-DB893ED55A0D}"/>
          </ac:spMkLst>
        </pc:spChg>
        <pc:picChg chg="del">
          <ac:chgData name="Li Lixiang" userId="6104bbfcb56aea79" providerId="LiveId" clId="{8F24DB6C-69C5-4C84-9714-7DFF6EE8307D}" dt="2021-08-28T10:15:09.026" v="31" actId="478"/>
          <ac:picMkLst>
            <pc:docMk/>
            <pc:sldMk cId="4118967571" sldId="257"/>
            <ac:picMk id="5" creationId="{A842DAAD-2B60-4D56-9507-95C44221A9FD}"/>
          </ac:picMkLst>
        </pc:picChg>
      </pc:sldChg>
      <pc:sldChg chg="modSp mod">
        <pc:chgData name="Li Lixiang" userId="6104bbfcb56aea79" providerId="LiveId" clId="{8F24DB6C-69C5-4C84-9714-7DFF6EE8307D}" dt="2021-08-30T03:26:17.899" v="7067" actId="20577"/>
        <pc:sldMkLst>
          <pc:docMk/>
          <pc:sldMk cId="2618729237" sldId="258"/>
        </pc:sldMkLst>
        <pc:spChg chg="mod">
          <ac:chgData name="Li Lixiang" userId="6104bbfcb56aea79" providerId="LiveId" clId="{8F24DB6C-69C5-4C84-9714-7DFF6EE8307D}" dt="2021-08-28T10:17:38.801" v="205" actId="6549"/>
          <ac:spMkLst>
            <pc:docMk/>
            <pc:sldMk cId="2618729237" sldId="258"/>
            <ac:spMk id="2" creationId="{5A817F65-0249-4813-916F-D22CF5F41D8C}"/>
          </ac:spMkLst>
        </pc:spChg>
        <pc:spChg chg="mod">
          <ac:chgData name="Li Lixiang" userId="6104bbfcb56aea79" providerId="LiveId" clId="{8F24DB6C-69C5-4C84-9714-7DFF6EE8307D}" dt="2021-08-30T03:26:17.899" v="7067" actId="20577"/>
          <ac:spMkLst>
            <pc:docMk/>
            <pc:sldMk cId="2618729237" sldId="258"/>
            <ac:spMk id="3" creationId="{588B000C-CCD7-42E0-A4A2-DB893ED55A0D}"/>
          </ac:spMkLst>
        </pc:spChg>
      </pc:sldChg>
      <pc:sldChg chg="modSp mod">
        <pc:chgData name="Li Lixiang" userId="6104bbfcb56aea79" providerId="LiveId" clId="{8F24DB6C-69C5-4C84-9714-7DFF6EE8307D}" dt="2021-08-28T10:15:34.448" v="54" actId="20577"/>
        <pc:sldMkLst>
          <pc:docMk/>
          <pc:sldMk cId="3858986464" sldId="259"/>
        </pc:sldMkLst>
        <pc:spChg chg="mod">
          <ac:chgData name="Li Lixiang" userId="6104bbfcb56aea79" providerId="LiveId" clId="{8F24DB6C-69C5-4C84-9714-7DFF6EE8307D}" dt="2021-08-28T10:15:34.448" v="54" actId="20577"/>
          <ac:spMkLst>
            <pc:docMk/>
            <pc:sldMk cId="3858986464" sldId="259"/>
            <ac:spMk id="2" creationId="{5A817F65-0249-4813-916F-D22CF5F41D8C}"/>
          </ac:spMkLst>
        </pc:spChg>
      </pc:sldChg>
      <pc:sldChg chg="modSp mod">
        <pc:chgData name="Li Lixiang" userId="6104bbfcb56aea79" providerId="LiveId" clId="{8F24DB6C-69C5-4C84-9714-7DFF6EE8307D}" dt="2021-08-28T10:16:16.421" v="103" actId="5793"/>
        <pc:sldMkLst>
          <pc:docMk/>
          <pc:sldMk cId="1584354543" sldId="260"/>
        </pc:sldMkLst>
        <pc:spChg chg="mod">
          <ac:chgData name="Li Lixiang" userId="6104bbfcb56aea79" providerId="LiveId" clId="{8F24DB6C-69C5-4C84-9714-7DFF6EE8307D}" dt="2021-08-28T10:16:16.421" v="103" actId="5793"/>
          <ac:spMkLst>
            <pc:docMk/>
            <pc:sldMk cId="1584354543" sldId="260"/>
            <ac:spMk id="2" creationId="{5A817F65-0249-4813-916F-D22CF5F41D8C}"/>
          </ac:spMkLst>
        </pc:spChg>
      </pc:sldChg>
      <pc:sldChg chg="modSp add mod">
        <pc:chgData name="Li Lixiang" userId="6104bbfcb56aea79" providerId="LiveId" clId="{8F24DB6C-69C5-4C84-9714-7DFF6EE8307D}" dt="2021-08-28T10:17:59.869" v="252" actId="20577"/>
        <pc:sldMkLst>
          <pc:docMk/>
          <pc:sldMk cId="246451916" sldId="261"/>
        </pc:sldMkLst>
        <pc:spChg chg="mod">
          <ac:chgData name="Li Lixiang" userId="6104bbfcb56aea79" providerId="LiveId" clId="{8F24DB6C-69C5-4C84-9714-7DFF6EE8307D}" dt="2021-08-28T10:17:59.869" v="252" actId="20577"/>
          <ac:spMkLst>
            <pc:docMk/>
            <pc:sldMk cId="246451916" sldId="261"/>
            <ac:spMk id="2" creationId="{5A817F65-0249-4813-916F-D22CF5F41D8C}"/>
          </ac:spMkLst>
        </pc:spChg>
      </pc:sldChg>
      <pc:sldChg chg="modSp mod">
        <pc:chgData name="Li Lixiang" userId="6104bbfcb56aea79" providerId="LiveId" clId="{8F24DB6C-69C5-4C84-9714-7DFF6EE8307D}" dt="2021-08-29T02:09:06.657" v="484" actId="113"/>
        <pc:sldMkLst>
          <pc:docMk/>
          <pc:sldMk cId="3489188295" sldId="262"/>
        </pc:sldMkLst>
        <pc:spChg chg="mod">
          <ac:chgData name="Li Lixiang" userId="6104bbfcb56aea79" providerId="LiveId" clId="{8F24DB6C-69C5-4C84-9714-7DFF6EE8307D}" dt="2021-08-29T02:09:06.657" v="484" actId="113"/>
          <ac:spMkLst>
            <pc:docMk/>
            <pc:sldMk cId="3489188295" sldId="262"/>
            <ac:spMk id="3" creationId="{588B000C-CCD7-42E0-A4A2-DB893ED55A0D}"/>
          </ac:spMkLst>
        </pc:spChg>
      </pc:sldChg>
      <pc:sldChg chg="modSp mod">
        <pc:chgData name="Li Lixiang" userId="6104bbfcb56aea79" providerId="LiveId" clId="{8F24DB6C-69C5-4C84-9714-7DFF6EE8307D}" dt="2021-08-30T03:27:49.337" v="7082" actId="1076"/>
        <pc:sldMkLst>
          <pc:docMk/>
          <pc:sldMk cId="2587062739" sldId="263"/>
        </pc:sldMkLst>
        <pc:spChg chg="mod">
          <ac:chgData name="Li Lixiang" userId="6104bbfcb56aea79" providerId="LiveId" clId="{8F24DB6C-69C5-4C84-9714-7DFF6EE8307D}" dt="2021-08-30T03:27:37.038" v="7080" actId="27636"/>
          <ac:spMkLst>
            <pc:docMk/>
            <pc:sldMk cId="2587062739" sldId="263"/>
            <ac:spMk id="3" creationId="{588B000C-CCD7-42E0-A4A2-DB893ED55A0D}"/>
          </ac:spMkLst>
        </pc:spChg>
        <pc:picChg chg="mod">
          <ac:chgData name="Li Lixiang" userId="6104bbfcb56aea79" providerId="LiveId" clId="{8F24DB6C-69C5-4C84-9714-7DFF6EE8307D}" dt="2021-08-30T03:27:41.601" v="7081" actId="1076"/>
          <ac:picMkLst>
            <pc:docMk/>
            <pc:sldMk cId="2587062739" sldId="263"/>
            <ac:picMk id="8" creationId="{02FBFB86-5D4E-44E6-B0B0-481C2BD956A4}"/>
          </ac:picMkLst>
        </pc:picChg>
        <pc:picChg chg="mod">
          <ac:chgData name="Li Lixiang" userId="6104bbfcb56aea79" providerId="LiveId" clId="{8F24DB6C-69C5-4C84-9714-7DFF6EE8307D}" dt="2021-08-30T03:27:49.337" v="7082" actId="1076"/>
          <ac:picMkLst>
            <pc:docMk/>
            <pc:sldMk cId="2587062739" sldId="263"/>
            <ac:picMk id="10" creationId="{B3CD1FA5-3E21-41F2-8236-A5CCD04B5A7C}"/>
          </ac:picMkLst>
        </pc:picChg>
      </pc:sldChg>
      <pc:sldChg chg="modSp mod">
        <pc:chgData name="Li Lixiang" userId="6104bbfcb56aea79" providerId="LiveId" clId="{8F24DB6C-69C5-4C84-9714-7DFF6EE8307D}" dt="2021-08-30T03:30:03.828" v="7253" actId="20577"/>
        <pc:sldMkLst>
          <pc:docMk/>
          <pc:sldMk cId="1002109307" sldId="264"/>
        </pc:sldMkLst>
        <pc:spChg chg="mod">
          <ac:chgData name="Li Lixiang" userId="6104bbfcb56aea79" providerId="LiveId" clId="{8F24DB6C-69C5-4C84-9714-7DFF6EE8307D}" dt="2021-08-30T03:30:03.828" v="7253" actId="20577"/>
          <ac:spMkLst>
            <pc:docMk/>
            <pc:sldMk cId="1002109307" sldId="264"/>
            <ac:spMk id="3" creationId="{588B000C-CCD7-42E0-A4A2-DB893ED55A0D}"/>
          </ac:spMkLst>
        </pc:spChg>
      </pc:sldChg>
      <pc:sldChg chg="addSp delSp modSp add mod">
        <pc:chgData name="Li Lixiang" userId="6104bbfcb56aea79" providerId="LiveId" clId="{8F24DB6C-69C5-4C84-9714-7DFF6EE8307D}" dt="2021-08-29T06:30:23.963" v="2741" actId="20577"/>
        <pc:sldMkLst>
          <pc:docMk/>
          <pc:sldMk cId="3684619059" sldId="265"/>
        </pc:sldMkLst>
        <pc:spChg chg="mod">
          <ac:chgData name="Li Lixiang" userId="6104bbfcb56aea79" providerId="LiveId" clId="{8F24DB6C-69C5-4C84-9714-7DFF6EE8307D}" dt="2021-08-29T02:14:25.815" v="591" actId="20577"/>
          <ac:spMkLst>
            <pc:docMk/>
            <pc:sldMk cId="3684619059" sldId="265"/>
            <ac:spMk id="2" creationId="{5A817F65-0249-4813-916F-D22CF5F41D8C}"/>
          </ac:spMkLst>
        </pc:spChg>
        <pc:spChg chg="mod">
          <ac:chgData name="Li Lixiang" userId="6104bbfcb56aea79" providerId="LiveId" clId="{8F24DB6C-69C5-4C84-9714-7DFF6EE8307D}" dt="2021-08-29T02:27:59.636" v="1675" actId="20577"/>
          <ac:spMkLst>
            <pc:docMk/>
            <pc:sldMk cId="3684619059" sldId="265"/>
            <ac:spMk id="3" creationId="{588B000C-CCD7-42E0-A4A2-DB893ED55A0D}"/>
          </ac:spMkLst>
        </pc:spChg>
        <pc:spChg chg="add mod">
          <ac:chgData name="Li Lixiang" userId="6104bbfcb56aea79" providerId="LiveId" clId="{8F24DB6C-69C5-4C84-9714-7DFF6EE8307D}" dt="2021-08-29T02:25:21.282" v="1413" actId="1036"/>
          <ac:spMkLst>
            <pc:docMk/>
            <pc:sldMk cId="3684619059" sldId="265"/>
            <ac:spMk id="5" creationId="{4C60042C-D94E-4BE1-8FA7-7B1B7D124680}"/>
          </ac:spMkLst>
        </pc:spChg>
        <pc:spChg chg="add del mod">
          <ac:chgData name="Li Lixiang" userId="6104bbfcb56aea79" providerId="LiveId" clId="{8F24DB6C-69C5-4C84-9714-7DFF6EE8307D}" dt="2021-08-29T02:27:08.161" v="1537" actId="478"/>
          <ac:spMkLst>
            <pc:docMk/>
            <pc:sldMk cId="3684619059" sldId="265"/>
            <ac:spMk id="7" creationId="{598953A8-F6A9-4D96-B135-4F01E1C1AF89}"/>
          </ac:spMkLst>
        </pc:spChg>
        <pc:spChg chg="add mod">
          <ac:chgData name="Li Lixiang" userId="6104bbfcb56aea79" providerId="LiveId" clId="{8F24DB6C-69C5-4C84-9714-7DFF6EE8307D}" dt="2021-08-29T02:27:38.118" v="1587" actId="1076"/>
          <ac:spMkLst>
            <pc:docMk/>
            <pc:sldMk cId="3684619059" sldId="265"/>
            <ac:spMk id="8" creationId="{4A1693A5-E806-4DA3-B40A-93C03D5F0096}"/>
          </ac:spMkLst>
        </pc:spChg>
        <pc:spChg chg="del mod">
          <ac:chgData name="Li Lixiang" userId="6104bbfcb56aea79" providerId="LiveId" clId="{8F24DB6C-69C5-4C84-9714-7DFF6EE8307D}" dt="2021-08-29T02:25:26.664" v="1415" actId="478"/>
          <ac:spMkLst>
            <pc:docMk/>
            <pc:sldMk cId="3684619059" sldId="265"/>
            <ac:spMk id="9" creationId="{988344B3-9E0A-4B74-9933-1661FDAB3DDC}"/>
          </ac:spMkLst>
        </pc:spChg>
        <pc:spChg chg="add mod">
          <ac:chgData name="Li Lixiang" userId="6104bbfcb56aea79" providerId="LiveId" clId="{8F24DB6C-69C5-4C84-9714-7DFF6EE8307D}" dt="2021-08-29T06:30:23.963" v="2741" actId="20577"/>
          <ac:spMkLst>
            <pc:docMk/>
            <pc:sldMk cId="3684619059" sldId="265"/>
            <ac:spMk id="10" creationId="{989D4CC0-17AD-41A4-97C3-E04BB9213563}"/>
          </ac:spMkLst>
        </pc:spChg>
      </pc:sldChg>
      <pc:sldChg chg="addSp delSp modSp add mod">
        <pc:chgData name="Li Lixiang" userId="6104bbfcb56aea79" providerId="LiveId" clId="{8F24DB6C-69C5-4C84-9714-7DFF6EE8307D}" dt="2021-08-30T03:31:06.342" v="7258" actId="20577"/>
        <pc:sldMkLst>
          <pc:docMk/>
          <pc:sldMk cId="3221177523" sldId="266"/>
        </pc:sldMkLst>
        <pc:spChg chg="mod">
          <ac:chgData name="Li Lixiang" userId="6104bbfcb56aea79" providerId="LiveId" clId="{8F24DB6C-69C5-4C84-9714-7DFF6EE8307D}" dt="2021-08-29T06:30:47.573" v="2747" actId="5793"/>
          <ac:spMkLst>
            <pc:docMk/>
            <pc:sldMk cId="3221177523" sldId="266"/>
            <ac:spMk id="2" creationId="{5A817F65-0249-4813-916F-D22CF5F41D8C}"/>
          </ac:spMkLst>
        </pc:spChg>
        <pc:spChg chg="mod">
          <ac:chgData name="Li Lixiang" userId="6104bbfcb56aea79" providerId="LiveId" clId="{8F24DB6C-69C5-4C84-9714-7DFF6EE8307D}" dt="2021-08-30T03:31:06.342" v="7258" actId="20577"/>
          <ac:spMkLst>
            <pc:docMk/>
            <pc:sldMk cId="3221177523" sldId="266"/>
            <ac:spMk id="3" creationId="{588B000C-CCD7-42E0-A4A2-DB893ED55A0D}"/>
          </ac:spMkLst>
        </pc:spChg>
        <pc:spChg chg="add mod">
          <ac:chgData name="Li Lixiang" userId="6104bbfcb56aea79" providerId="LiveId" clId="{8F24DB6C-69C5-4C84-9714-7DFF6EE8307D}" dt="2021-08-29T06:35:28.747" v="3206" actId="1076"/>
          <ac:spMkLst>
            <pc:docMk/>
            <pc:sldMk cId="3221177523" sldId="266"/>
            <ac:spMk id="4" creationId="{6C2DE4AE-1522-4EFB-BCDD-5E599009D113}"/>
          </ac:spMkLst>
        </pc:spChg>
        <pc:spChg chg="del">
          <ac:chgData name="Li Lixiang" userId="6104bbfcb56aea79" providerId="LiveId" clId="{8F24DB6C-69C5-4C84-9714-7DFF6EE8307D}" dt="2021-08-29T02:31:54.091" v="2075" actId="478"/>
          <ac:spMkLst>
            <pc:docMk/>
            <pc:sldMk cId="3221177523" sldId="266"/>
            <ac:spMk id="5" creationId="{4C60042C-D94E-4BE1-8FA7-7B1B7D124680}"/>
          </ac:spMkLst>
        </pc:spChg>
        <pc:spChg chg="del">
          <ac:chgData name="Li Lixiang" userId="6104bbfcb56aea79" providerId="LiveId" clId="{8F24DB6C-69C5-4C84-9714-7DFF6EE8307D}" dt="2021-08-29T02:46:26.218" v="2735" actId="478"/>
          <ac:spMkLst>
            <pc:docMk/>
            <pc:sldMk cId="3221177523" sldId="266"/>
            <ac:spMk id="8" creationId="{4A1693A5-E806-4DA3-B40A-93C03D5F0096}"/>
          </ac:spMkLst>
        </pc:spChg>
        <pc:spChg chg="del">
          <ac:chgData name="Li Lixiang" userId="6104bbfcb56aea79" providerId="LiveId" clId="{8F24DB6C-69C5-4C84-9714-7DFF6EE8307D}" dt="2021-08-29T02:46:29.280" v="2736" actId="478"/>
          <ac:spMkLst>
            <pc:docMk/>
            <pc:sldMk cId="3221177523" sldId="266"/>
            <ac:spMk id="10" creationId="{989D4CC0-17AD-41A4-97C3-E04BB9213563}"/>
          </ac:spMkLst>
        </pc:spChg>
      </pc:sldChg>
      <pc:sldChg chg="addSp modSp add mod">
        <pc:chgData name="Li Lixiang" userId="6104bbfcb56aea79" providerId="LiveId" clId="{8F24DB6C-69C5-4C84-9714-7DFF6EE8307D}" dt="2021-08-29T06:32:54.734" v="2953" actId="27636"/>
        <pc:sldMkLst>
          <pc:docMk/>
          <pc:sldMk cId="447955575" sldId="267"/>
        </pc:sldMkLst>
        <pc:spChg chg="mod">
          <ac:chgData name="Li Lixiang" userId="6104bbfcb56aea79" providerId="LiveId" clId="{8F24DB6C-69C5-4C84-9714-7DFF6EE8307D}" dt="2021-08-29T06:31:09.752" v="2772" actId="20577"/>
          <ac:spMkLst>
            <pc:docMk/>
            <pc:sldMk cId="447955575" sldId="267"/>
            <ac:spMk id="2" creationId="{5A817F65-0249-4813-916F-D22CF5F41D8C}"/>
          </ac:spMkLst>
        </pc:spChg>
        <pc:spChg chg="mod">
          <ac:chgData name="Li Lixiang" userId="6104bbfcb56aea79" providerId="LiveId" clId="{8F24DB6C-69C5-4C84-9714-7DFF6EE8307D}" dt="2021-08-29T06:31:43.060" v="2820" actId="20577"/>
          <ac:spMkLst>
            <pc:docMk/>
            <pc:sldMk cId="447955575" sldId="267"/>
            <ac:spMk id="3" creationId="{588B000C-CCD7-42E0-A4A2-DB893ED55A0D}"/>
          </ac:spMkLst>
        </pc:spChg>
        <pc:spChg chg="add mod">
          <ac:chgData name="Li Lixiang" userId="6104bbfcb56aea79" providerId="LiveId" clId="{8F24DB6C-69C5-4C84-9714-7DFF6EE8307D}" dt="2021-08-29T06:32:54.734" v="2953" actId="27636"/>
          <ac:spMkLst>
            <pc:docMk/>
            <pc:sldMk cId="447955575" sldId="267"/>
            <ac:spMk id="4" creationId="{349F80DE-580F-4C18-AD09-F29F51C165A4}"/>
          </ac:spMkLst>
        </pc:spChg>
      </pc:sldChg>
      <pc:sldChg chg="addSp delSp modSp add mod">
        <pc:chgData name="Li Lixiang" userId="6104bbfcb56aea79" providerId="LiveId" clId="{8F24DB6C-69C5-4C84-9714-7DFF6EE8307D}" dt="2021-08-29T07:20:30.154" v="4227" actId="20577"/>
        <pc:sldMkLst>
          <pc:docMk/>
          <pc:sldMk cId="2743827734" sldId="268"/>
        </pc:sldMkLst>
        <pc:spChg chg="mod">
          <ac:chgData name="Li Lixiang" userId="6104bbfcb56aea79" providerId="LiveId" clId="{8F24DB6C-69C5-4C84-9714-7DFF6EE8307D}" dt="2021-08-29T06:51:30.283" v="3403" actId="14100"/>
          <ac:spMkLst>
            <pc:docMk/>
            <pc:sldMk cId="2743827734" sldId="268"/>
            <ac:spMk id="2" creationId="{5A817F65-0249-4813-916F-D22CF5F41D8C}"/>
          </ac:spMkLst>
        </pc:spChg>
        <pc:spChg chg="mod">
          <ac:chgData name="Li Lixiang" userId="6104bbfcb56aea79" providerId="LiveId" clId="{8F24DB6C-69C5-4C84-9714-7DFF6EE8307D}" dt="2021-08-29T07:20:30.154" v="4227" actId="20577"/>
          <ac:spMkLst>
            <pc:docMk/>
            <pc:sldMk cId="2743827734" sldId="268"/>
            <ac:spMk id="3" creationId="{588B000C-CCD7-42E0-A4A2-DB893ED55A0D}"/>
          </ac:spMkLst>
        </pc:spChg>
        <pc:spChg chg="del">
          <ac:chgData name="Li Lixiang" userId="6104bbfcb56aea79" providerId="LiveId" clId="{8F24DB6C-69C5-4C84-9714-7DFF6EE8307D}" dt="2021-08-29T06:49:30.637" v="3311" actId="478"/>
          <ac:spMkLst>
            <pc:docMk/>
            <pc:sldMk cId="2743827734" sldId="268"/>
            <ac:spMk id="4" creationId="{349F80DE-580F-4C18-AD09-F29F51C165A4}"/>
          </ac:spMkLst>
        </pc:spChg>
        <pc:picChg chg="add mod">
          <ac:chgData name="Li Lixiang" userId="6104bbfcb56aea79" providerId="LiveId" clId="{8F24DB6C-69C5-4C84-9714-7DFF6EE8307D}" dt="2021-08-29T06:51:26.051" v="3402" actId="1076"/>
          <ac:picMkLst>
            <pc:docMk/>
            <pc:sldMk cId="2743827734" sldId="268"/>
            <ac:picMk id="6" creationId="{130A5130-B291-4755-AF82-819EF000831E}"/>
          </ac:picMkLst>
        </pc:picChg>
      </pc:sldChg>
      <pc:sldChg chg="addSp delSp modSp add mod">
        <pc:chgData name="Li Lixiang" userId="6104bbfcb56aea79" providerId="LiveId" clId="{8F24DB6C-69C5-4C84-9714-7DFF6EE8307D}" dt="2021-08-29T10:17:10.149" v="6501" actId="11529"/>
        <pc:sldMkLst>
          <pc:docMk/>
          <pc:sldMk cId="3325377252" sldId="269"/>
        </pc:sldMkLst>
        <pc:spChg chg="mod">
          <ac:chgData name="Li Lixiang" userId="6104bbfcb56aea79" providerId="LiveId" clId="{8F24DB6C-69C5-4C84-9714-7DFF6EE8307D}" dt="2021-08-29T06:55:03.598" v="3555" actId="20577"/>
          <ac:spMkLst>
            <pc:docMk/>
            <pc:sldMk cId="3325377252" sldId="269"/>
            <ac:spMk id="2" creationId="{5A817F65-0249-4813-916F-D22CF5F41D8C}"/>
          </ac:spMkLst>
        </pc:spChg>
        <pc:spChg chg="mod">
          <ac:chgData name="Li Lixiang" userId="6104bbfcb56aea79" providerId="LiveId" clId="{8F24DB6C-69C5-4C84-9714-7DFF6EE8307D}" dt="2021-08-29T07:17:02.241" v="4202" actId="27636"/>
          <ac:spMkLst>
            <pc:docMk/>
            <pc:sldMk cId="3325377252" sldId="269"/>
            <ac:spMk id="3" creationId="{588B000C-CCD7-42E0-A4A2-DB893ED55A0D}"/>
          </ac:spMkLst>
        </pc:spChg>
        <pc:spChg chg="add mod">
          <ac:chgData name="Li Lixiang" userId="6104bbfcb56aea79" providerId="LiveId" clId="{8F24DB6C-69C5-4C84-9714-7DFF6EE8307D}" dt="2021-08-29T07:17:27.852" v="4217" actId="1038"/>
          <ac:spMkLst>
            <pc:docMk/>
            <pc:sldMk cId="3325377252" sldId="269"/>
            <ac:spMk id="7" creationId="{8A92908C-46CA-407E-BF71-FFE7D60B77EB}"/>
          </ac:spMkLst>
        </pc:spChg>
        <pc:spChg chg="add mod">
          <ac:chgData name="Li Lixiang" userId="6104bbfcb56aea79" providerId="LiveId" clId="{8F24DB6C-69C5-4C84-9714-7DFF6EE8307D}" dt="2021-08-29T10:16:52.921" v="6500" actId="27636"/>
          <ac:spMkLst>
            <pc:docMk/>
            <pc:sldMk cId="3325377252" sldId="269"/>
            <ac:spMk id="8" creationId="{DA14F1BC-9B6C-40CD-874B-C8C1EA923F0E}"/>
          </ac:spMkLst>
        </pc:spChg>
        <pc:picChg chg="add mod modCrop">
          <ac:chgData name="Li Lixiang" userId="6104bbfcb56aea79" providerId="LiveId" clId="{8F24DB6C-69C5-4C84-9714-7DFF6EE8307D}" dt="2021-08-29T07:17:27.852" v="4217" actId="1038"/>
          <ac:picMkLst>
            <pc:docMk/>
            <pc:sldMk cId="3325377252" sldId="269"/>
            <ac:picMk id="5" creationId="{C7DB853F-C4FD-48B4-83E1-9E57D8D11D39}"/>
          </ac:picMkLst>
        </pc:picChg>
        <pc:picChg chg="del">
          <ac:chgData name="Li Lixiang" userId="6104bbfcb56aea79" providerId="LiveId" clId="{8F24DB6C-69C5-4C84-9714-7DFF6EE8307D}" dt="2021-08-29T06:55:08.208" v="3556" actId="478"/>
          <ac:picMkLst>
            <pc:docMk/>
            <pc:sldMk cId="3325377252" sldId="269"/>
            <ac:picMk id="6" creationId="{130A5130-B291-4755-AF82-819EF000831E}"/>
          </ac:picMkLst>
        </pc:picChg>
        <pc:cxnChg chg="add">
          <ac:chgData name="Li Lixiang" userId="6104bbfcb56aea79" providerId="LiveId" clId="{8F24DB6C-69C5-4C84-9714-7DFF6EE8307D}" dt="2021-08-29T10:17:10.149" v="6501" actId="11529"/>
          <ac:cxnSpMkLst>
            <pc:docMk/>
            <pc:sldMk cId="3325377252" sldId="269"/>
            <ac:cxnSpMk id="10" creationId="{9700E9BF-1D7C-40C3-B4E0-C4DFEE6022DF}"/>
          </ac:cxnSpMkLst>
        </pc:cxnChg>
      </pc:sldChg>
      <pc:sldChg chg="addSp delSp modSp add mod">
        <pc:chgData name="Li Lixiang" userId="6104bbfcb56aea79" providerId="LiveId" clId="{8F24DB6C-69C5-4C84-9714-7DFF6EE8307D}" dt="2021-08-29T10:33:44.548" v="6905" actId="1076"/>
        <pc:sldMkLst>
          <pc:docMk/>
          <pc:sldMk cId="358550954" sldId="270"/>
        </pc:sldMkLst>
        <pc:spChg chg="mod">
          <ac:chgData name="Li Lixiang" userId="6104bbfcb56aea79" providerId="LiveId" clId="{8F24DB6C-69C5-4C84-9714-7DFF6EE8307D}" dt="2021-08-29T07:22:02.102" v="4291" actId="14100"/>
          <ac:spMkLst>
            <pc:docMk/>
            <pc:sldMk cId="358550954" sldId="270"/>
            <ac:spMk id="2" creationId="{5A817F65-0249-4813-916F-D22CF5F41D8C}"/>
          </ac:spMkLst>
        </pc:spChg>
        <pc:spChg chg="mod">
          <ac:chgData name="Li Lixiang" userId="6104bbfcb56aea79" providerId="LiveId" clId="{8F24DB6C-69C5-4C84-9714-7DFF6EE8307D}" dt="2021-08-29T10:27:30.428" v="6823" actId="20577"/>
          <ac:spMkLst>
            <pc:docMk/>
            <pc:sldMk cId="358550954" sldId="270"/>
            <ac:spMk id="3" creationId="{588B000C-CCD7-42E0-A4A2-DB893ED55A0D}"/>
          </ac:spMkLst>
        </pc:spChg>
        <pc:spChg chg="del">
          <ac:chgData name="Li Lixiang" userId="6104bbfcb56aea79" providerId="LiveId" clId="{8F24DB6C-69C5-4C84-9714-7DFF6EE8307D}" dt="2021-08-29T07:21:28.575" v="4230" actId="478"/>
          <ac:spMkLst>
            <pc:docMk/>
            <pc:sldMk cId="358550954" sldId="270"/>
            <ac:spMk id="7" creationId="{8A92908C-46CA-407E-BF71-FFE7D60B77EB}"/>
          </ac:spMkLst>
        </pc:spChg>
        <pc:spChg chg="del">
          <ac:chgData name="Li Lixiang" userId="6104bbfcb56aea79" providerId="LiveId" clId="{8F24DB6C-69C5-4C84-9714-7DFF6EE8307D}" dt="2021-08-29T07:21:55.769" v="4288" actId="478"/>
          <ac:spMkLst>
            <pc:docMk/>
            <pc:sldMk cId="358550954" sldId="270"/>
            <ac:spMk id="8" creationId="{DA14F1BC-9B6C-40CD-874B-C8C1EA923F0E}"/>
          </ac:spMkLst>
        </pc:spChg>
        <pc:spChg chg="add del">
          <ac:chgData name="Li Lixiang" userId="6104bbfcb56aea79" providerId="LiveId" clId="{8F24DB6C-69C5-4C84-9714-7DFF6EE8307D}" dt="2021-08-29T10:33:12.292" v="6901" actId="22"/>
          <ac:spMkLst>
            <pc:docMk/>
            <pc:sldMk cId="358550954" sldId="270"/>
            <ac:spMk id="9" creationId="{9254457C-AE7F-4F24-8BBE-136584A02DAE}"/>
          </ac:spMkLst>
        </pc:spChg>
        <pc:spChg chg="add mod">
          <ac:chgData name="Li Lixiang" userId="6104bbfcb56aea79" providerId="LiveId" clId="{8F24DB6C-69C5-4C84-9714-7DFF6EE8307D}" dt="2021-08-29T10:33:44.548" v="6905" actId="1076"/>
          <ac:spMkLst>
            <pc:docMk/>
            <pc:sldMk cId="358550954" sldId="270"/>
            <ac:spMk id="10" creationId="{82851E99-2B79-49B0-A5CB-75E64A4C24FE}"/>
          </ac:spMkLst>
        </pc:spChg>
        <pc:picChg chg="del">
          <ac:chgData name="Li Lixiang" userId="6104bbfcb56aea79" providerId="LiveId" clId="{8F24DB6C-69C5-4C84-9714-7DFF6EE8307D}" dt="2021-08-29T07:21:25.809" v="4229" actId="478"/>
          <ac:picMkLst>
            <pc:docMk/>
            <pc:sldMk cId="358550954" sldId="270"/>
            <ac:picMk id="5" creationId="{C7DB853F-C4FD-48B4-83E1-9E57D8D11D39}"/>
          </ac:picMkLst>
        </pc:picChg>
      </pc:sldChg>
      <pc:sldChg chg="addSp delSp modSp add mod">
        <pc:chgData name="Li Lixiang" userId="6104bbfcb56aea79" providerId="LiveId" clId="{8F24DB6C-69C5-4C84-9714-7DFF6EE8307D}" dt="2021-08-29T10:30:39.889" v="6895" actId="21"/>
        <pc:sldMkLst>
          <pc:docMk/>
          <pc:sldMk cId="3896331203" sldId="271"/>
        </pc:sldMkLst>
        <pc:spChg chg="mod">
          <ac:chgData name="Li Lixiang" userId="6104bbfcb56aea79" providerId="LiveId" clId="{8F24DB6C-69C5-4C84-9714-7DFF6EE8307D}" dt="2021-08-29T09:08:40.404" v="4907" actId="20577"/>
          <ac:spMkLst>
            <pc:docMk/>
            <pc:sldMk cId="3896331203" sldId="271"/>
            <ac:spMk id="2" creationId="{5A817F65-0249-4813-916F-D22CF5F41D8C}"/>
          </ac:spMkLst>
        </pc:spChg>
        <pc:spChg chg="mod">
          <ac:chgData name="Li Lixiang" userId="6104bbfcb56aea79" providerId="LiveId" clId="{8F24DB6C-69C5-4C84-9714-7DFF6EE8307D}" dt="2021-08-29T09:10:33.679" v="5315" actId="6549"/>
          <ac:spMkLst>
            <pc:docMk/>
            <pc:sldMk cId="3896331203" sldId="271"/>
            <ac:spMk id="3" creationId="{588B000C-CCD7-42E0-A4A2-DB893ED55A0D}"/>
          </ac:spMkLst>
        </pc:spChg>
        <pc:spChg chg="add mod">
          <ac:chgData name="Li Lixiang" userId="6104bbfcb56aea79" providerId="LiveId" clId="{8F24DB6C-69C5-4C84-9714-7DFF6EE8307D}" dt="2021-08-29T10:21:32.377" v="6749" actId="20577"/>
          <ac:spMkLst>
            <pc:docMk/>
            <pc:sldMk cId="3896331203" sldId="271"/>
            <ac:spMk id="4" creationId="{FA6F510E-CF8C-4806-BC44-5746D2586B83}"/>
          </ac:spMkLst>
        </pc:spChg>
        <pc:spChg chg="add mod">
          <ac:chgData name="Li Lixiang" userId="6104bbfcb56aea79" providerId="LiveId" clId="{8F24DB6C-69C5-4C84-9714-7DFF6EE8307D}" dt="2021-08-29T10:22:47.430" v="6758" actId="1076"/>
          <ac:spMkLst>
            <pc:docMk/>
            <pc:sldMk cId="3896331203" sldId="271"/>
            <ac:spMk id="10" creationId="{2F263742-DB15-452A-8953-B0B3FA0FC85D}"/>
          </ac:spMkLst>
        </pc:spChg>
        <pc:spChg chg="add mod">
          <ac:chgData name="Li Lixiang" userId="6104bbfcb56aea79" providerId="LiveId" clId="{8F24DB6C-69C5-4C84-9714-7DFF6EE8307D}" dt="2021-08-29T10:13:52.063" v="6380" actId="20577"/>
          <ac:spMkLst>
            <pc:docMk/>
            <pc:sldMk cId="3896331203" sldId="271"/>
            <ac:spMk id="20" creationId="{9284CE57-886B-46AA-979E-E14263453EEF}"/>
          </ac:spMkLst>
        </pc:spChg>
        <pc:picChg chg="add del mod">
          <ac:chgData name="Li Lixiang" userId="6104bbfcb56aea79" providerId="LiveId" clId="{8F24DB6C-69C5-4C84-9714-7DFF6EE8307D}" dt="2021-08-29T10:30:39.889" v="6895" actId="21"/>
          <ac:picMkLst>
            <pc:docMk/>
            <pc:sldMk cId="3896331203" sldId="271"/>
            <ac:picMk id="24" creationId="{B2496CB5-D6EE-40E6-87BB-E705B662CB8A}"/>
          </ac:picMkLst>
        </pc:picChg>
        <pc:cxnChg chg="add mod">
          <ac:chgData name="Li Lixiang" userId="6104bbfcb56aea79" providerId="LiveId" clId="{8F24DB6C-69C5-4C84-9714-7DFF6EE8307D}" dt="2021-08-29T09:14:31.218" v="5595" actId="14100"/>
          <ac:cxnSpMkLst>
            <pc:docMk/>
            <pc:sldMk cId="3896331203" sldId="271"/>
            <ac:cxnSpMk id="6" creationId="{6DD570BF-B031-4BE8-ABB3-2B2B62162A51}"/>
          </ac:cxnSpMkLst>
        </pc:cxnChg>
        <pc:cxnChg chg="add mod">
          <ac:chgData name="Li Lixiang" userId="6104bbfcb56aea79" providerId="LiveId" clId="{8F24DB6C-69C5-4C84-9714-7DFF6EE8307D}" dt="2021-08-29T09:14:27.764" v="5594" actId="14100"/>
          <ac:cxnSpMkLst>
            <pc:docMk/>
            <pc:sldMk cId="3896331203" sldId="271"/>
            <ac:cxnSpMk id="14" creationId="{485D3FFB-C56F-4705-9728-546209A1F9D2}"/>
          </ac:cxnSpMkLst>
        </pc:cxnChg>
        <pc:cxnChg chg="add mod">
          <ac:chgData name="Li Lixiang" userId="6104bbfcb56aea79" providerId="LiveId" clId="{8F24DB6C-69C5-4C84-9714-7DFF6EE8307D}" dt="2021-08-29T10:22:58.575" v="6759" actId="14100"/>
          <ac:cxnSpMkLst>
            <pc:docMk/>
            <pc:sldMk cId="3896331203" sldId="271"/>
            <ac:cxnSpMk id="19" creationId="{07FA5892-DB64-4823-8015-A6BD3E36A6E4}"/>
          </ac:cxnSpMkLst>
        </pc:cxnChg>
      </pc:sldChg>
      <pc:sldChg chg="addSp delSp modSp add mod">
        <pc:chgData name="Li Lixiang" userId="6104bbfcb56aea79" providerId="LiveId" clId="{8F24DB6C-69C5-4C84-9714-7DFF6EE8307D}" dt="2021-08-29T10:23:41.056" v="6769" actId="20577"/>
        <pc:sldMkLst>
          <pc:docMk/>
          <pc:sldMk cId="3979237761" sldId="272"/>
        </pc:sldMkLst>
        <pc:spChg chg="mod">
          <ac:chgData name="Li Lixiang" userId="6104bbfcb56aea79" providerId="LiveId" clId="{8F24DB6C-69C5-4C84-9714-7DFF6EE8307D}" dt="2021-08-29T09:19:26.286" v="5778" actId="20577"/>
          <ac:spMkLst>
            <pc:docMk/>
            <pc:sldMk cId="3979237761" sldId="272"/>
            <ac:spMk id="2" creationId="{5A817F65-0249-4813-916F-D22CF5F41D8C}"/>
          </ac:spMkLst>
        </pc:spChg>
        <pc:spChg chg="mod">
          <ac:chgData name="Li Lixiang" userId="6104bbfcb56aea79" providerId="LiveId" clId="{8F24DB6C-69C5-4C84-9714-7DFF6EE8307D}" dt="2021-08-29T10:23:41.056" v="6769" actId="20577"/>
          <ac:spMkLst>
            <pc:docMk/>
            <pc:sldMk cId="3979237761" sldId="272"/>
            <ac:spMk id="3" creationId="{588B000C-CCD7-42E0-A4A2-DB893ED55A0D}"/>
          </ac:spMkLst>
        </pc:spChg>
        <pc:spChg chg="add del mod">
          <ac:chgData name="Li Lixiang" userId="6104bbfcb56aea79" providerId="LiveId" clId="{8F24DB6C-69C5-4C84-9714-7DFF6EE8307D}" dt="2021-08-29T09:21:18.141" v="5870" actId="478"/>
          <ac:spMkLst>
            <pc:docMk/>
            <pc:sldMk cId="3979237761" sldId="272"/>
            <ac:spMk id="4" creationId="{0A86371A-D9DF-47FA-85EE-75BEB055FD63}"/>
          </ac:spMkLst>
        </pc:spChg>
        <pc:spChg chg="add mod">
          <ac:chgData name="Li Lixiang" userId="6104bbfcb56aea79" providerId="LiveId" clId="{8F24DB6C-69C5-4C84-9714-7DFF6EE8307D}" dt="2021-08-29T10:15:58.729" v="6474" actId="1076"/>
          <ac:spMkLst>
            <pc:docMk/>
            <pc:sldMk cId="3979237761" sldId="272"/>
            <ac:spMk id="9" creationId="{D69D23CF-F1DA-4295-93AF-7AE389D9FAD5}"/>
          </ac:spMkLst>
        </pc:spChg>
        <pc:spChg chg="add del mod">
          <ac:chgData name="Li Lixiang" userId="6104bbfcb56aea79" providerId="LiveId" clId="{8F24DB6C-69C5-4C84-9714-7DFF6EE8307D}" dt="2021-08-29T10:19:10.128" v="6670" actId="478"/>
          <ac:spMkLst>
            <pc:docMk/>
            <pc:sldMk cId="3979237761" sldId="272"/>
            <ac:spMk id="12" creationId="{7CF83BD0-1E8A-4C33-B164-F3A7B7501F48}"/>
          </ac:spMkLst>
        </pc:spChg>
        <pc:picChg chg="add del mod">
          <ac:chgData name="Li Lixiang" userId="6104bbfcb56aea79" providerId="LiveId" clId="{8F24DB6C-69C5-4C84-9714-7DFF6EE8307D}" dt="2021-08-29T10:14:24.335" v="6381" actId="478"/>
          <ac:picMkLst>
            <pc:docMk/>
            <pc:sldMk cId="3979237761" sldId="272"/>
            <ac:picMk id="6" creationId="{50F7C8FB-BAE8-481E-8031-00A7ED1D9E0A}"/>
          </ac:picMkLst>
        </pc:picChg>
        <pc:picChg chg="add mod">
          <ac:chgData name="Li Lixiang" userId="6104bbfcb56aea79" providerId="LiveId" clId="{8F24DB6C-69C5-4C84-9714-7DFF6EE8307D}" dt="2021-08-29T10:15:42.802" v="6472" actId="1076"/>
          <ac:picMkLst>
            <pc:docMk/>
            <pc:sldMk cId="3979237761" sldId="272"/>
            <ac:picMk id="8" creationId="{3B3EEE04-D859-42AC-B45C-C8A6C6917AEC}"/>
          </ac:picMkLst>
        </pc:picChg>
        <pc:picChg chg="add mod">
          <ac:chgData name="Li Lixiang" userId="6104bbfcb56aea79" providerId="LiveId" clId="{8F24DB6C-69C5-4C84-9714-7DFF6EE8307D}" dt="2021-08-29T10:14:31.851" v="6383" actId="1076"/>
          <ac:picMkLst>
            <pc:docMk/>
            <pc:sldMk cId="3979237761" sldId="272"/>
            <ac:picMk id="11" creationId="{67148D06-B526-419D-BF1F-BC0867E3FC9E}"/>
          </ac:picMkLst>
        </pc:picChg>
      </pc:sldChg>
      <pc:sldChg chg="delSp modSp add mod">
        <pc:chgData name="Li Lixiang" userId="6104bbfcb56aea79" providerId="LiveId" clId="{8F24DB6C-69C5-4C84-9714-7DFF6EE8307D}" dt="2021-08-29T10:24:11.048" v="6776" actId="20577"/>
        <pc:sldMkLst>
          <pc:docMk/>
          <pc:sldMk cId="3803932970" sldId="273"/>
        </pc:sldMkLst>
        <pc:spChg chg="mod">
          <ac:chgData name="Li Lixiang" userId="6104bbfcb56aea79" providerId="LiveId" clId="{8F24DB6C-69C5-4C84-9714-7DFF6EE8307D}" dt="2021-08-29T10:24:11.048" v="6776" actId="20577"/>
          <ac:spMkLst>
            <pc:docMk/>
            <pc:sldMk cId="3803932970" sldId="273"/>
            <ac:spMk id="3" creationId="{588B000C-CCD7-42E0-A4A2-DB893ED55A0D}"/>
          </ac:spMkLst>
        </pc:spChg>
        <pc:spChg chg="del">
          <ac:chgData name="Li Lixiang" userId="6104bbfcb56aea79" providerId="LiveId" clId="{8F24DB6C-69C5-4C84-9714-7DFF6EE8307D}" dt="2021-08-29T10:18:33.285" v="6649" actId="478"/>
          <ac:spMkLst>
            <pc:docMk/>
            <pc:sldMk cId="3803932970" sldId="273"/>
            <ac:spMk id="9" creationId="{D69D23CF-F1DA-4295-93AF-7AE389D9FAD5}"/>
          </ac:spMkLst>
        </pc:spChg>
        <pc:spChg chg="mod">
          <ac:chgData name="Li Lixiang" userId="6104bbfcb56aea79" providerId="LiveId" clId="{8F24DB6C-69C5-4C84-9714-7DFF6EE8307D}" dt="2021-08-29T10:19:03.277" v="6669" actId="1076"/>
          <ac:spMkLst>
            <pc:docMk/>
            <pc:sldMk cId="3803932970" sldId="273"/>
            <ac:spMk id="12" creationId="{7CF83BD0-1E8A-4C33-B164-F3A7B7501F48}"/>
          </ac:spMkLst>
        </pc:spChg>
        <pc:picChg chg="del">
          <ac:chgData name="Li Lixiang" userId="6104bbfcb56aea79" providerId="LiveId" clId="{8F24DB6C-69C5-4C84-9714-7DFF6EE8307D}" dt="2021-08-29T10:18:29.922" v="6648" actId="478"/>
          <ac:picMkLst>
            <pc:docMk/>
            <pc:sldMk cId="3803932970" sldId="273"/>
            <ac:picMk id="8" creationId="{3B3EEE04-D859-42AC-B45C-C8A6C6917AEC}"/>
          </ac:picMkLst>
        </pc:picChg>
        <pc:picChg chg="del">
          <ac:chgData name="Li Lixiang" userId="6104bbfcb56aea79" providerId="LiveId" clId="{8F24DB6C-69C5-4C84-9714-7DFF6EE8307D}" dt="2021-08-29T10:18:28.625" v="6647" actId="478"/>
          <ac:picMkLst>
            <pc:docMk/>
            <pc:sldMk cId="3803932970" sldId="273"/>
            <ac:picMk id="11" creationId="{67148D06-B526-419D-BF1F-BC0867E3FC9E}"/>
          </ac:picMkLst>
        </pc:picChg>
      </pc:sldChg>
      <pc:sldChg chg="addSp delSp modSp new mod">
        <pc:chgData name="Li Lixiang" userId="6104bbfcb56aea79" providerId="LiveId" clId="{8F24DB6C-69C5-4C84-9714-7DFF6EE8307D}" dt="2021-08-29T10:29:33.044" v="6864" actId="1076"/>
        <pc:sldMkLst>
          <pc:docMk/>
          <pc:sldMk cId="2193788664" sldId="274"/>
        </pc:sldMkLst>
        <pc:spChg chg="mod">
          <ac:chgData name="Li Lixiang" userId="6104bbfcb56aea79" providerId="LiveId" clId="{8F24DB6C-69C5-4C84-9714-7DFF6EE8307D}" dt="2021-08-29T10:28:06.778" v="6861" actId="20577"/>
          <ac:spMkLst>
            <pc:docMk/>
            <pc:sldMk cId="2193788664" sldId="274"/>
            <ac:spMk id="2" creationId="{9CC65AE6-846F-417A-B1D9-DC86107DA419}"/>
          </ac:spMkLst>
        </pc:spChg>
        <pc:spChg chg="del">
          <ac:chgData name="Li Lixiang" userId="6104bbfcb56aea79" providerId="LiveId" clId="{8F24DB6C-69C5-4C84-9714-7DFF6EE8307D}" dt="2021-08-29T10:27:59.021" v="6825" actId="478"/>
          <ac:spMkLst>
            <pc:docMk/>
            <pc:sldMk cId="2193788664" sldId="274"/>
            <ac:spMk id="3" creationId="{AA3EB68E-14A9-492B-8D79-0AC15C800A0A}"/>
          </ac:spMkLst>
        </pc:spChg>
        <pc:picChg chg="add mod">
          <ac:chgData name="Li Lixiang" userId="6104bbfcb56aea79" providerId="LiveId" clId="{8F24DB6C-69C5-4C84-9714-7DFF6EE8307D}" dt="2021-08-29T10:29:33.044" v="6864" actId="1076"/>
          <ac:picMkLst>
            <pc:docMk/>
            <pc:sldMk cId="2193788664" sldId="274"/>
            <ac:picMk id="5" creationId="{B96ABC31-2519-4062-81E6-C1C19154901B}"/>
          </ac:picMkLst>
        </pc:picChg>
      </pc:sldChg>
      <pc:sldChg chg="addSp delSp modSp new mod">
        <pc:chgData name="Li Lixiang" userId="6104bbfcb56aea79" providerId="LiveId" clId="{8F24DB6C-69C5-4C84-9714-7DFF6EE8307D}" dt="2021-08-29T10:30:54.658" v="6899" actId="1076"/>
        <pc:sldMkLst>
          <pc:docMk/>
          <pc:sldMk cId="3858086840" sldId="275"/>
        </pc:sldMkLst>
        <pc:spChg chg="mod">
          <ac:chgData name="Li Lixiang" userId="6104bbfcb56aea79" providerId="LiveId" clId="{8F24DB6C-69C5-4C84-9714-7DFF6EE8307D}" dt="2021-08-29T10:29:48.093" v="6894" actId="20577"/>
          <ac:spMkLst>
            <pc:docMk/>
            <pc:sldMk cId="3858086840" sldId="275"/>
            <ac:spMk id="2" creationId="{DCA51698-9928-49FD-83D3-43434F53FE66}"/>
          </ac:spMkLst>
        </pc:spChg>
        <pc:spChg chg="del">
          <ac:chgData name="Li Lixiang" userId="6104bbfcb56aea79" providerId="LiveId" clId="{8F24DB6C-69C5-4C84-9714-7DFF6EE8307D}" dt="2021-08-29T10:30:52.052" v="6898" actId="478"/>
          <ac:spMkLst>
            <pc:docMk/>
            <pc:sldMk cId="3858086840" sldId="275"/>
            <ac:spMk id="3" creationId="{A4229903-4DFF-4D09-A439-983627884360}"/>
          </ac:spMkLst>
        </pc:spChg>
        <pc:picChg chg="add mod">
          <ac:chgData name="Li Lixiang" userId="6104bbfcb56aea79" providerId="LiveId" clId="{8F24DB6C-69C5-4C84-9714-7DFF6EE8307D}" dt="2021-08-29T10:30:54.658" v="6899" actId="1076"/>
          <ac:picMkLst>
            <pc:docMk/>
            <pc:sldMk cId="3858086840" sldId="275"/>
            <ac:picMk id="4" creationId="{0E33A63D-9AAA-4D95-9813-94418731CDA0}"/>
          </ac:picMkLst>
        </pc:picChg>
      </pc:sldChg>
    </pc:docChg>
  </pc:docChgLst>
  <pc:docChgLst>
    <pc:chgData name="Li Lixiang" userId="6104bbfcb56aea79" providerId="LiveId" clId="{73E4B0B5-5950-4F20-8031-729779FF7831}"/>
    <pc:docChg chg="undo custSel addSld modSld addMainMaster delMainMaster">
      <pc:chgData name="Li Lixiang" userId="6104bbfcb56aea79" providerId="LiveId" clId="{73E4B0B5-5950-4F20-8031-729779FF7831}" dt="2021-08-28T09:11:36.257" v="3278" actId="20577"/>
      <pc:docMkLst>
        <pc:docMk/>
      </pc:docMkLst>
      <pc:sldChg chg="addSp delSp modSp new mod setBg modClrScheme setClrOvrMap delDesignElem chgLayout">
        <pc:chgData name="Li Lixiang" userId="6104bbfcb56aea79" providerId="LiveId" clId="{73E4B0B5-5950-4F20-8031-729779FF7831}" dt="2021-08-28T02:47:43.969" v="54" actId="26606"/>
        <pc:sldMkLst>
          <pc:docMk/>
          <pc:sldMk cId="993770899" sldId="256"/>
        </pc:sldMkLst>
        <pc:spChg chg="mod">
          <ac:chgData name="Li Lixiang" userId="6104bbfcb56aea79" providerId="LiveId" clId="{73E4B0B5-5950-4F20-8031-729779FF7831}" dt="2021-08-28T02:47:43.969" v="54" actId="26606"/>
          <ac:spMkLst>
            <pc:docMk/>
            <pc:sldMk cId="993770899" sldId="256"/>
            <ac:spMk id="2" creationId="{FCDC91C1-9010-4430-9E1F-86D9114237E3}"/>
          </ac:spMkLst>
        </pc:spChg>
        <pc:spChg chg="mod">
          <ac:chgData name="Li Lixiang" userId="6104bbfcb56aea79" providerId="LiveId" clId="{73E4B0B5-5950-4F20-8031-729779FF7831}" dt="2021-08-28T02:47:43.969" v="54" actId="26606"/>
          <ac:spMkLst>
            <pc:docMk/>
            <pc:sldMk cId="993770899" sldId="256"/>
            <ac:spMk id="3" creationId="{7342AE8A-5299-40EC-B93F-BDBB2838E67C}"/>
          </ac:spMkLst>
        </pc:spChg>
        <pc:spChg chg="add">
          <ac:chgData name="Li Lixiang" userId="6104bbfcb56aea79" providerId="LiveId" clId="{73E4B0B5-5950-4F20-8031-729779FF7831}" dt="2021-08-28T02:47:43.969" v="54" actId="26606"/>
          <ac:spMkLst>
            <pc:docMk/>
            <pc:sldMk cId="993770899" sldId="256"/>
            <ac:spMk id="6" creationId="{2A0E4E09-FC02-4ADC-951A-3FFA90B6FE39}"/>
          </ac:spMkLst>
        </pc:spChg>
        <pc:spChg chg="add">
          <ac:chgData name="Li Lixiang" userId="6104bbfcb56aea79" providerId="LiveId" clId="{73E4B0B5-5950-4F20-8031-729779FF7831}" dt="2021-08-28T02:47:43.969" v="54" actId="26606"/>
          <ac:spMkLst>
            <pc:docMk/>
            <pc:sldMk cId="993770899" sldId="256"/>
            <ac:spMk id="7" creationId="{0060CE1A-A2ED-43AC-857D-05822177FAD1}"/>
          </ac:spMkLst>
        </pc:spChg>
        <pc:spChg chg="add del">
          <ac:chgData name="Li Lixiang" userId="6104bbfcb56aea79" providerId="LiveId" clId="{73E4B0B5-5950-4F20-8031-729779FF7831}" dt="2021-08-28T02:46:50.396" v="52"/>
          <ac:spMkLst>
            <pc:docMk/>
            <pc:sldMk cId="993770899" sldId="256"/>
            <ac:spMk id="9" creationId="{4EFE82FE-7465-AE46-88DF-34D347E83B84}"/>
          </ac:spMkLst>
        </pc:spChg>
        <pc:spChg chg="add del">
          <ac:chgData name="Li Lixiang" userId="6104bbfcb56aea79" providerId="LiveId" clId="{73E4B0B5-5950-4F20-8031-729779FF7831}" dt="2021-08-28T02:46:50.396" v="52"/>
          <ac:spMkLst>
            <pc:docMk/>
            <pc:sldMk cId="993770899" sldId="256"/>
            <ac:spMk id="11" creationId="{B4F75AE3-A3AC-DE4C-98FE-EC9DC3BF8DA5}"/>
          </ac:spMkLst>
        </pc:spChg>
        <pc:grpChg chg="add del">
          <ac:chgData name="Li Lixiang" userId="6104bbfcb56aea79" providerId="LiveId" clId="{73E4B0B5-5950-4F20-8031-729779FF7831}" dt="2021-08-28T02:46:50.396" v="52"/>
          <ac:grpSpMkLst>
            <pc:docMk/>
            <pc:sldMk cId="993770899" sldId="256"/>
            <ac:grpSpMk id="15" creationId="{44406D7A-DB1A-D940-8AD1-93FAF9DD7199}"/>
          </ac:grpSpMkLst>
        </pc:grpChg>
        <pc:picChg chg="add mod ord">
          <ac:chgData name="Li Lixiang" userId="6104bbfcb56aea79" providerId="LiveId" clId="{73E4B0B5-5950-4F20-8031-729779FF7831}" dt="2021-08-28T02:47:43.969" v="54" actId="26606"/>
          <ac:picMkLst>
            <pc:docMk/>
            <pc:sldMk cId="993770899" sldId="256"/>
            <ac:picMk id="4" creationId="{DB5C39A0-E42C-47B2-B449-FA75ACB52455}"/>
          </ac:picMkLst>
        </pc:picChg>
        <pc:cxnChg chg="add del">
          <ac:chgData name="Li Lixiang" userId="6104bbfcb56aea79" providerId="LiveId" clId="{73E4B0B5-5950-4F20-8031-729779FF7831}" dt="2021-08-28T02:46:50.396" v="52"/>
          <ac:cxnSpMkLst>
            <pc:docMk/>
            <pc:sldMk cId="993770899" sldId="256"/>
            <ac:cxnSpMk id="13" creationId="{41C79BB7-CCAB-2243-9830-5569626C4D01}"/>
          </ac:cxnSpMkLst>
        </pc:cxnChg>
      </pc:sldChg>
      <pc:sldChg chg="addSp modSp new mod">
        <pc:chgData name="Li Lixiang" userId="6104bbfcb56aea79" providerId="LiveId" clId="{73E4B0B5-5950-4F20-8031-729779FF7831}" dt="2021-08-28T09:08:28.529" v="3249" actId="14100"/>
        <pc:sldMkLst>
          <pc:docMk/>
          <pc:sldMk cId="4118967571" sldId="257"/>
        </pc:sldMkLst>
        <pc:spChg chg="mod">
          <ac:chgData name="Li Lixiang" userId="6104bbfcb56aea79" providerId="LiveId" clId="{73E4B0B5-5950-4F20-8031-729779FF7831}" dt="2021-08-28T02:47:56.855" v="65" actId="20577"/>
          <ac:spMkLst>
            <pc:docMk/>
            <pc:sldMk cId="4118967571" sldId="257"/>
            <ac:spMk id="2" creationId="{5A817F65-0249-4813-916F-D22CF5F41D8C}"/>
          </ac:spMkLst>
        </pc:spChg>
        <pc:spChg chg="mod">
          <ac:chgData name="Li Lixiang" userId="6104bbfcb56aea79" providerId="LiveId" clId="{73E4B0B5-5950-4F20-8031-729779FF7831}" dt="2021-08-28T09:08:28.529" v="3249" actId="14100"/>
          <ac:spMkLst>
            <pc:docMk/>
            <pc:sldMk cId="4118967571" sldId="257"/>
            <ac:spMk id="3" creationId="{588B000C-CCD7-42E0-A4A2-DB893ED55A0D}"/>
          </ac:spMkLst>
        </pc:spChg>
        <pc:picChg chg="add mod">
          <ac:chgData name="Li Lixiang" userId="6104bbfcb56aea79" providerId="LiveId" clId="{73E4B0B5-5950-4F20-8031-729779FF7831}" dt="2021-08-28T03:05:24.737" v="241" actId="1076"/>
          <ac:picMkLst>
            <pc:docMk/>
            <pc:sldMk cId="4118967571" sldId="257"/>
            <ac:picMk id="5" creationId="{A842DAAD-2B60-4D56-9507-95C44221A9FD}"/>
          </ac:picMkLst>
        </pc:picChg>
      </pc:sldChg>
      <pc:sldChg chg="addSp delSp modSp add mod">
        <pc:chgData name="Li Lixiang" userId="6104bbfcb56aea79" providerId="LiveId" clId="{73E4B0B5-5950-4F20-8031-729779FF7831}" dt="2021-08-28T09:11:36.257" v="3278" actId="20577"/>
        <pc:sldMkLst>
          <pc:docMk/>
          <pc:sldMk cId="2618729237" sldId="258"/>
        </pc:sldMkLst>
        <pc:spChg chg="mod">
          <ac:chgData name="Li Lixiang" userId="6104bbfcb56aea79" providerId="LiveId" clId="{73E4B0B5-5950-4F20-8031-729779FF7831}" dt="2021-08-28T09:11:11.988" v="3256" actId="20577"/>
          <ac:spMkLst>
            <pc:docMk/>
            <pc:sldMk cId="2618729237" sldId="258"/>
            <ac:spMk id="2" creationId="{5A817F65-0249-4813-916F-D22CF5F41D8C}"/>
          </ac:spMkLst>
        </pc:spChg>
        <pc:spChg chg="mod">
          <ac:chgData name="Li Lixiang" userId="6104bbfcb56aea79" providerId="LiveId" clId="{73E4B0B5-5950-4F20-8031-729779FF7831}" dt="2021-08-28T09:11:36.257" v="3278" actId="20577"/>
          <ac:spMkLst>
            <pc:docMk/>
            <pc:sldMk cId="2618729237" sldId="258"/>
            <ac:spMk id="3" creationId="{588B000C-CCD7-42E0-A4A2-DB893ED55A0D}"/>
          </ac:spMkLst>
        </pc:spChg>
        <pc:spChg chg="add del mod">
          <ac:chgData name="Li Lixiang" userId="6104bbfcb56aea79" providerId="LiveId" clId="{73E4B0B5-5950-4F20-8031-729779FF7831}" dt="2021-08-28T09:05:18.638" v="3238"/>
          <ac:spMkLst>
            <pc:docMk/>
            <pc:sldMk cId="2618729237" sldId="258"/>
            <ac:spMk id="4" creationId="{1DF46413-5801-4AC3-8ECC-1ABCFC5EEDA3}"/>
          </ac:spMkLst>
        </pc:spChg>
        <pc:spChg chg="add del mod">
          <ac:chgData name="Li Lixiang" userId="6104bbfcb56aea79" providerId="LiveId" clId="{73E4B0B5-5950-4F20-8031-729779FF7831}" dt="2021-08-28T09:04:53.244" v="3230" actId="478"/>
          <ac:spMkLst>
            <pc:docMk/>
            <pc:sldMk cId="2618729237" sldId="258"/>
            <ac:spMk id="6" creationId="{9248EEC8-315A-43E8-8CDF-2290C0984153}"/>
          </ac:spMkLst>
        </pc:spChg>
        <pc:picChg chg="del">
          <ac:chgData name="Li Lixiang" userId="6104bbfcb56aea79" providerId="LiveId" clId="{73E4B0B5-5950-4F20-8031-729779FF7831}" dt="2021-08-28T03:27:38.989" v="681" actId="478"/>
          <ac:picMkLst>
            <pc:docMk/>
            <pc:sldMk cId="2618729237" sldId="258"/>
            <ac:picMk id="5" creationId="{A842DAAD-2B60-4D56-9507-95C44221A9FD}"/>
          </ac:picMkLst>
        </pc:picChg>
      </pc:sldChg>
      <pc:sldChg chg="addSp delSp modSp add mod">
        <pc:chgData name="Li Lixiang" userId="6104bbfcb56aea79" providerId="LiveId" clId="{73E4B0B5-5950-4F20-8031-729779FF7831}" dt="2021-08-28T08:56:40.966" v="2286" actId="22"/>
        <pc:sldMkLst>
          <pc:docMk/>
          <pc:sldMk cId="3858986464" sldId="259"/>
        </pc:sldMkLst>
        <pc:spChg chg="mod">
          <ac:chgData name="Li Lixiang" userId="6104bbfcb56aea79" providerId="LiveId" clId="{73E4B0B5-5950-4F20-8031-729779FF7831}" dt="2021-08-28T07:14:53.633" v="2197" actId="20577"/>
          <ac:spMkLst>
            <pc:docMk/>
            <pc:sldMk cId="3858986464" sldId="259"/>
            <ac:spMk id="3" creationId="{588B000C-CCD7-42E0-A4A2-DB893ED55A0D}"/>
          </ac:spMkLst>
        </pc:spChg>
        <pc:spChg chg="add del">
          <ac:chgData name="Li Lixiang" userId="6104bbfcb56aea79" providerId="LiveId" clId="{73E4B0B5-5950-4F20-8031-729779FF7831}" dt="2021-08-28T08:56:40.966" v="2286" actId="22"/>
          <ac:spMkLst>
            <pc:docMk/>
            <pc:sldMk cId="3858986464" sldId="259"/>
            <ac:spMk id="5" creationId="{FF58ED32-D9A1-489F-BE48-8ECF54DB8EFB}"/>
          </ac:spMkLst>
        </pc:spChg>
        <pc:picChg chg="del">
          <ac:chgData name="Li Lixiang" userId="6104bbfcb56aea79" providerId="LiveId" clId="{73E4B0B5-5950-4F20-8031-729779FF7831}" dt="2021-08-28T03:39:08.811" v="1068" actId="478"/>
          <ac:picMkLst>
            <pc:docMk/>
            <pc:sldMk cId="3858986464" sldId="259"/>
            <ac:picMk id="5" creationId="{A842DAAD-2B60-4D56-9507-95C44221A9FD}"/>
          </ac:picMkLst>
        </pc:picChg>
      </pc:sldChg>
      <pc:sldChg chg="modSp add mod">
        <pc:chgData name="Li Lixiang" userId="6104bbfcb56aea79" providerId="LiveId" clId="{73E4B0B5-5950-4F20-8031-729779FF7831}" dt="2021-08-28T09:02:22.685" v="3211" actId="14100"/>
        <pc:sldMkLst>
          <pc:docMk/>
          <pc:sldMk cId="1584354543" sldId="260"/>
        </pc:sldMkLst>
        <pc:spChg chg="mod">
          <ac:chgData name="Li Lixiang" userId="6104bbfcb56aea79" providerId="LiveId" clId="{73E4B0B5-5950-4F20-8031-729779FF7831}" dt="2021-08-28T08:56:48.409" v="2303" actId="20577"/>
          <ac:spMkLst>
            <pc:docMk/>
            <pc:sldMk cId="1584354543" sldId="260"/>
            <ac:spMk id="2" creationId="{5A817F65-0249-4813-916F-D22CF5F41D8C}"/>
          </ac:spMkLst>
        </pc:spChg>
        <pc:spChg chg="mod">
          <ac:chgData name="Li Lixiang" userId="6104bbfcb56aea79" providerId="LiveId" clId="{73E4B0B5-5950-4F20-8031-729779FF7831}" dt="2021-08-28T09:02:22.685" v="3211" actId="14100"/>
          <ac:spMkLst>
            <pc:docMk/>
            <pc:sldMk cId="1584354543" sldId="260"/>
            <ac:spMk id="3" creationId="{588B000C-CCD7-42E0-A4A2-DB893ED55A0D}"/>
          </ac:spMkLst>
        </pc:spChg>
      </pc:sldChg>
      <pc:sldMasterChg chg="del delSldLayout">
        <pc:chgData name="Li Lixiang" userId="6104bbfcb56aea79" providerId="LiveId" clId="{73E4B0B5-5950-4F20-8031-729779FF7831}" dt="2021-08-28T02:45:18.450" v="2" actId="26606"/>
        <pc:sldMasterMkLst>
          <pc:docMk/>
          <pc:sldMasterMk cId="3183522149" sldId="2147483660"/>
        </pc:sldMasterMkLst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3186709566" sldId="2147483661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3364419804" sldId="2147483662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1861057625" sldId="2147483663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4172012558" sldId="2147483664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3643815712" sldId="2147483665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845224929" sldId="2147483666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1790386259" sldId="2147483667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540114896" sldId="2147483668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2861096339" sldId="2147483669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2823692988" sldId="2147483670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3951869625" sldId="2147483671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561402988" sldId="2147483672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516230857" sldId="2147483673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3507508327" sldId="2147483674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52198312" sldId="2147483675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2898023928" sldId="2147483676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2794597234" sldId="2147483677"/>
          </pc:sldLayoutMkLst>
        </pc:sldLayoutChg>
      </pc:sldMasterChg>
      <pc:sldMasterChg chg="add addSldLayout">
        <pc:chgData name="Li Lixiang" userId="6104bbfcb56aea79" providerId="LiveId" clId="{73E4B0B5-5950-4F20-8031-729779FF7831}" dt="2021-08-28T02:45:18.450" v="2" actId="26606"/>
        <pc:sldMasterMkLst>
          <pc:docMk/>
          <pc:sldMasterMk cId="1152733259" sldId="2147483685"/>
        </pc:sldMasterMkLst>
        <pc:sldLayoutChg chg="add">
          <pc:chgData name="Li Lixiang" userId="6104bbfcb56aea79" providerId="LiveId" clId="{73E4B0B5-5950-4F20-8031-729779FF7831}" dt="2021-08-28T02:45:18.450" v="2" actId="26606"/>
          <pc:sldLayoutMkLst>
            <pc:docMk/>
            <pc:sldMasterMk cId="1152733259" sldId="2147483685"/>
            <pc:sldLayoutMk cId="1977373168" sldId="2147483678"/>
          </pc:sldLayoutMkLst>
        </pc:sldLayoutChg>
        <pc:sldLayoutChg chg="add">
          <pc:chgData name="Li Lixiang" userId="6104bbfcb56aea79" providerId="LiveId" clId="{73E4B0B5-5950-4F20-8031-729779FF7831}" dt="2021-08-28T02:45:18.450" v="2" actId="26606"/>
          <pc:sldLayoutMkLst>
            <pc:docMk/>
            <pc:sldMasterMk cId="1152733259" sldId="2147483685"/>
            <pc:sldLayoutMk cId="2146515652" sldId="2147483679"/>
          </pc:sldLayoutMkLst>
        </pc:sldLayoutChg>
        <pc:sldLayoutChg chg="add">
          <pc:chgData name="Li Lixiang" userId="6104bbfcb56aea79" providerId="LiveId" clId="{73E4B0B5-5950-4F20-8031-729779FF7831}" dt="2021-08-28T02:45:18.450" v="2" actId="26606"/>
          <pc:sldLayoutMkLst>
            <pc:docMk/>
            <pc:sldMasterMk cId="1152733259" sldId="2147483685"/>
            <pc:sldLayoutMk cId="3802123621" sldId="2147483680"/>
          </pc:sldLayoutMkLst>
        </pc:sldLayoutChg>
        <pc:sldLayoutChg chg="add">
          <pc:chgData name="Li Lixiang" userId="6104bbfcb56aea79" providerId="LiveId" clId="{73E4B0B5-5950-4F20-8031-729779FF7831}" dt="2021-08-28T02:45:18.450" v="2" actId="26606"/>
          <pc:sldLayoutMkLst>
            <pc:docMk/>
            <pc:sldMasterMk cId="1152733259" sldId="2147483685"/>
            <pc:sldLayoutMk cId="3143496780" sldId="2147483681"/>
          </pc:sldLayoutMkLst>
        </pc:sldLayoutChg>
        <pc:sldLayoutChg chg="add">
          <pc:chgData name="Li Lixiang" userId="6104bbfcb56aea79" providerId="LiveId" clId="{73E4B0B5-5950-4F20-8031-729779FF7831}" dt="2021-08-28T02:45:18.450" v="2" actId="26606"/>
          <pc:sldLayoutMkLst>
            <pc:docMk/>
            <pc:sldMasterMk cId="1152733259" sldId="2147483685"/>
            <pc:sldLayoutMk cId="2567816487" sldId="2147483682"/>
          </pc:sldLayoutMkLst>
        </pc:sldLayoutChg>
        <pc:sldLayoutChg chg="add">
          <pc:chgData name="Li Lixiang" userId="6104bbfcb56aea79" providerId="LiveId" clId="{73E4B0B5-5950-4F20-8031-729779FF7831}" dt="2021-08-28T02:45:18.450" v="2" actId="26606"/>
          <pc:sldLayoutMkLst>
            <pc:docMk/>
            <pc:sldMasterMk cId="1152733259" sldId="2147483685"/>
            <pc:sldLayoutMk cId="2584904195" sldId="2147483683"/>
          </pc:sldLayoutMkLst>
        </pc:sldLayoutChg>
        <pc:sldLayoutChg chg="add">
          <pc:chgData name="Li Lixiang" userId="6104bbfcb56aea79" providerId="LiveId" clId="{73E4B0B5-5950-4F20-8031-729779FF7831}" dt="2021-08-28T02:45:18.450" v="2" actId="26606"/>
          <pc:sldLayoutMkLst>
            <pc:docMk/>
            <pc:sldMasterMk cId="1152733259" sldId="2147483685"/>
            <pc:sldLayoutMk cId="2533602932" sldId="2147483684"/>
          </pc:sldLayoutMkLst>
        </pc:sldLayoutChg>
        <pc:sldLayoutChg chg="add replId">
          <pc:chgData name="Li Lixiang" userId="6104bbfcb56aea79" providerId="LiveId" clId="{73E4B0B5-5950-4F20-8031-729779FF7831}" dt="2021-08-28T02:45:18.450" v="2" actId="26606"/>
          <pc:sldLayoutMkLst>
            <pc:docMk/>
            <pc:sldMasterMk cId="1152733259" sldId="2147483685"/>
            <pc:sldLayoutMk cId="3763996518" sldId="2147483686"/>
          </pc:sldLayoutMkLst>
        </pc:sldLayoutChg>
        <pc:sldLayoutChg chg="add replId">
          <pc:chgData name="Li Lixiang" userId="6104bbfcb56aea79" providerId="LiveId" clId="{73E4B0B5-5950-4F20-8031-729779FF7831}" dt="2021-08-28T02:45:18.450" v="2" actId="26606"/>
          <pc:sldLayoutMkLst>
            <pc:docMk/>
            <pc:sldMasterMk cId="1152733259" sldId="2147483685"/>
            <pc:sldLayoutMk cId="3977854285" sldId="2147483687"/>
          </pc:sldLayoutMkLst>
        </pc:sldLayoutChg>
        <pc:sldLayoutChg chg="add replId">
          <pc:chgData name="Li Lixiang" userId="6104bbfcb56aea79" providerId="LiveId" clId="{73E4B0B5-5950-4F20-8031-729779FF7831}" dt="2021-08-28T02:45:18.450" v="2" actId="26606"/>
          <pc:sldLayoutMkLst>
            <pc:docMk/>
            <pc:sldMasterMk cId="1152733259" sldId="2147483685"/>
            <pc:sldLayoutMk cId="962844106" sldId="2147483688"/>
          </pc:sldLayoutMkLst>
        </pc:sldLayoutChg>
        <pc:sldLayoutChg chg="add replId">
          <pc:chgData name="Li Lixiang" userId="6104bbfcb56aea79" providerId="LiveId" clId="{73E4B0B5-5950-4F20-8031-729779FF7831}" dt="2021-08-28T02:45:18.450" v="2" actId="26606"/>
          <pc:sldLayoutMkLst>
            <pc:docMk/>
            <pc:sldMasterMk cId="1152733259" sldId="2147483685"/>
            <pc:sldLayoutMk cId="3513658129" sldId="2147483689"/>
          </pc:sldLayoutMkLst>
        </pc:sldLayoutChg>
      </pc:sldMasterChg>
    </pc:docChg>
  </pc:docChgLst>
  <pc:docChgLst>
    <pc:chgData name="Li Lixiang" userId="6104bbfcb56aea79" providerId="LiveId" clId="{EE734A7A-B3FC-4B3B-9CBC-7BD32C090A7F}"/>
    <pc:docChg chg="undo custSel addSld delSld modSld">
      <pc:chgData name="Li Lixiang" userId="6104bbfcb56aea79" providerId="LiveId" clId="{EE734A7A-B3FC-4B3B-9CBC-7BD32C090A7F}" dt="2021-08-31T13:22:31.633" v="6243" actId="732"/>
      <pc:docMkLst>
        <pc:docMk/>
      </pc:docMkLst>
      <pc:sldChg chg="modSp mod">
        <pc:chgData name="Li Lixiang" userId="6104bbfcb56aea79" providerId="LiveId" clId="{EE734A7A-B3FC-4B3B-9CBC-7BD32C090A7F}" dt="2021-08-31T01:33:28.722" v="34" actId="20577"/>
        <pc:sldMkLst>
          <pc:docMk/>
          <pc:sldMk cId="993770899" sldId="256"/>
        </pc:sldMkLst>
        <pc:spChg chg="mod">
          <ac:chgData name="Li Lixiang" userId="6104bbfcb56aea79" providerId="LiveId" clId="{EE734A7A-B3FC-4B3B-9CBC-7BD32C090A7F}" dt="2021-08-31T01:33:28.722" v="34" actId="20577"/>
          <ac:spMkLst>
            <pc:docMk/>
            <pc:sldMk cId="993770899" sldId="256"/>
            <ac:spMk id="3" creationId="{7342AE8A-5299-40EC-B93F-BDBB2838E67C}"/>
          </ac:spMkLst>
        </pc:spChg>
      </pc:sldChg>
      <pc:sldChg chg="del">
        <pc:chgData name="Li Lixiang" userId="6104bbfcb56aea79" providerId="LiveId" clId="{EE734A7A-B3FC-4B3B-9CBC-7BD32C090A7F}" dt="2021-08-31T01:33:51.607" v="35" actId="47"/>
        <pc:sldMkLst>
          <pc:docMk/>
          <pc:sldMk cId="4118967571" sldId="257"/>
        </pc:sldMkLst>
      </pc:sldChg>
      <pc:sldChg chg="addSp delSp modSp mod">
        <pc:chgData name="Li Lixiang" userId="6104bbfcb56aea79" providerId="LiveId" clId="{EE734A7A-B3FC-4B3B-9CBC-7BD32C090A7F}" dt="2021-08-31T02:23:52.922" v="99" actId="14100"/>
        <pc:sldMkLst>
          <pc:docMk/>
          <pc:sldMk cId="2618729237" sldId="258"/>
        </pc:sldMkLst>
        <pc:spChg chg="mod">
          <ac:chgData name="Li Lixiang" userId="6104bbfcb56aea79" providerId="LiveId" clId="{EE734A7A-B3FC-4B3B-9CBC-7BD32C090A7F}" dt="2021-08-31T02:22:29.132" v="69" actId="20577"/>
          <ac:spMkLst>
            <pc:docMk/>
            <pc:sldMk cId="2618729237" sldId="258"/>
            <ac:spMk id="3" creationId="{588B000C-CCD7-42E0-A4A2-DB893ED55A0D}"/>
          </ac:spMkLst>
        </pc:spChg>
        <pc:spChg chg="mod">
          <ac:chgData name="Li Lixiang" userId="6104bbfcb56aea79" providerId="LiveId" clId="{EE734A7A-B3FC-4B3B-9CBC-7BD32C090A7F}" dt="2021-08-31T01:35:14.522" v="51" actId="1076"/>
          <ac:spMkLst>
            <pc:docMk/>
            <pc:sldMk cId="2618729237" sldId="258"/>
            <ac:spMk id="4" creationId="{F8010734-1431-4E4B-B64A-C6C8E645D888}"/>
          </ac:spMkLst>
        </pc:spChg>
        <pc:spChg chg="mod">
          <ac:chgData name="Li Lixiang" userId="6104bbfcb56aea79" providerId="LiveId" clId="{EE734A7A-B3FC-4B3B-9CBC-7BD32C090A7F}" dt="2021-08-31T02:23:52.922" v="99" actId="14100"/>
          <ac:spMkLst>
            <pc:docMk/>
            <pc:sldMk cId="2618729237" sldId="258"/>
            <ac:spMk id="8" creationId="{582A2A18-DD6A-4093-95C7-7A28FAD705F1}"/>
          </ac:spMkLst>
        </pc:spChg>
        <pc:picChg chg="add mod">
          <ac:chgData name="Li Lixiang" userId="6104bbfcb56aea79" providerId="LiveId" clId="{EE734A7A-B3FC-4B3B-9CBC-7BD32C090A7F}" dt="2021-08-31T02:22:17.546" v="55" actId="1076"/>
          <ac:picMkLst>
            <pc:docMk/>
            <pc:sldMk cId="2618729237" sldId="258"/>
            <ac:picMk id="6" creationId="{18F715B7-3872-4A7A-9864-6C5E16B1B59E}"/>
          </ac:picMkLst>
        </pc:picChg>
        <pc:picChg chg="add mod ord">
          <ac:chgData name="Li Lixiang" userId="6104bbfcb56aea79" providerId="LiveId" clId="{EE734A7A-B3FC-4B3B-9CBC-7BD32C090A7F}" dt="2021-08-31T02:23:19.012" v="85" actId="1036"/>
          <ac:picMkLst>
            <pc:docMk/>
            <pc:sldMk cId="2618729237" sldId="258"/>
            <ac:picMk id="10" creationId="{53A08A69-185A-43EC-99A5-73AAAA544DA9}"/>
          </ac:picMkLst>
        </pc:picChg>
        <pc:picChg chg="del">
          <ac:chgData name="Li Lixiang" userId="6104bbfcb56aea79" providerId="LiveId" clId="{EE734A7A-B3FC-4B3B-9CBC-7BD32C090A7F}" dt="2021-08-31T02:21:36.046" v="53" actId="478"/>
          <ac:picMkLst>
            <pc:docMk/>
            <pc:sldMk cId="2618729237" sldId="258"/>
            <ac:picMk id="12" creationId="{9439A0FD-F374-4E14-ABBF-8B2AEEB195F3}"/>
          </ac:picMkLst>
        </pc:picChg>
        <pc:picChg chg="add mod ord">
          <ac:chgData name="Li Lixiang" userId="6104bbfcb56aea79" providerId="LiveId" clId="{EE734A7A-B3FC-4B3B-9CBC-7BD32C090A7F}" dt="2021-08-31T02:23:47.247" v="98" actId="1035"/>
          <ac:picMkLst>
            <pc:docMk/>
            <pc:sldMk cId="2618729237" sldId="258"/>
            <ac:picMk id="13" creationId="{D6A1DC88-A1AE-4DDC-8DE3-AA3B4528E52F}"/>
          </ac:picMkLst>
        </pc:picChg>
        <pc:picChg chg="del">
          <ac:chgData name="Li Lixiang" userId="6104bbfcb56aea79" providerId="LiveId" clId="{EE734A7A-B3FC-4B3B-9CBC-7BD32C090A7F}" dt="2021-08-31T02:22:34.213" v="70" actId="478"/>
          <ac:picMkLst>
            <pc:docMk/>
            <pc:sldMk cId="2618729237" sldId="258"/>
            <ac:picMk id="14" creationId="{52208D23-A495-47B6-A22E-CB04159192A3}"/>
          </ac:picMkLst>
        </pc:picChg>
      </pc:sldChg>
      <pc:sldChg chg="del">
        <pc:chgData name="Li Lixiang" userId="6104bbfcb56aea79" providerId="LiveId" clId="{EE734A7A-B3FC-4B3B-9CBC-7BD32C090A7F}" dt="2021-08-31T01:34:43.716" v="37" actId="47"/>
        <pc:sldMkLst>
          <pc:docMk/>
          <pc:sldMk cId="1584354543" sldId="260"/>
        </pc:sldMkLst>
      </pc:sldChg>
      <pc:sldChg chg="addSp delSp modSp mod">
        <pc:chgData name="Li Lixiang" userId="6104bbfcb56aea79" providerId="LiveId" clId="{EE734A7A-B3FC-4B3B-9CBC-7BD32C090A7F}" dt="2021-08-31T02:37:33.905" v="257" actId="1076"/>
        <pc:sldMkLst>
          <pc:docMk/>
          <pc:sldMk cId="246451916" sldId="261"/>
        </pc:sldMkLst>
        <pc:spChg chg="mod">
          <ac:chgData name="Li Lixiang" userId="6104bbfcb56aea79" providerId="LiveId" clId="{EE734A7A-B3FC-4B3B-9CBC-7BD32C090A7F}" dt="2021-08-31T02:24:15.591" v="130" actId="20577"/>
          <ac:spMkLst>
            <pc:docMk/>
            <pc:sldMk cId="246451916" sldId="261"/>
            <ac:spMk id="2" creationId="{5A817F65-0249-4813-916F-D22CF5F41D8C}"/>
          </ac:spMkLst>
        </pc:spChg>
        <pc:spChg chg="mod">
          <ac:chgData name="Li Lixiang" userId="6104bbfcb56aea79" providerId="LiveId" clId="{EE734A7A-B3FC-4B3B-9CBC-7BD32C090A7F}" dt="2021-08-31T02:37:08.936" v="255" actId="20577"/>
          <ac:spMkLst>
            <pc:docMk/>
            <pc:sldMk cId="246451916" sldId="261"/>
            <ac:spMk id="3" creationId="{588B000C-CCD7-42E0-A4A2-DB893ED55A0D}"/>
          </ac:spMkLst>
        </pc:spChg>
        <pc:spChg chg="del">
          <ac:chgData name="Li Lixiang" userId="6104bbfcb56aea79" providerId="LiveId" clId="{EE734A7A-B3FC-4B3B-9CBC-7BD32C090A7F}" dt="2021-08-31T02:25:09.686" v="148" actId="478"/>
          <ac:spMkLst>
            <pc:docMk/>
            <pc:sldMk cId="246451916" sldId="261"/>
            <ac:spMk id="6" creationId="{BE4CB216-A13B-4E8B-BEB7-D652D865E2B9}"/>
          </ac:spMkLst>
        </pc:spChg>
        <pc:picChg chg="add del mod">
          <ac:chgData name="Li Lixiang" userId="6104bbfcb56aea79" providerId="LiveId" clId="{EE734A7A-B3FC-4B3B-9CBC-7BD32C090A7F}" dt="2021-08-31T02:36:51.174" v="230" actId="478"/>
          <ac:picMkLst>
            <pc:docMk/>
            <pc:sldMk cId="246451916" sldId="261"/>
            <ac:picMk id="5" creationId="{7D01FFDD-4674-4500-BA4F-568162BFC82F}"/>
          </ac:picMkLst>
        </pc:picChg>
        <pc:picChg chg="del">
          <ac:chgData name="Li Lixiang" userId="6104bbfcb56aea79" providerId="LiveId" clId="{EE734A7A-B3FC-4B3B-9CBC-7BD32C090A7F}" dt="2021-08-31T02:24:40.205" v="145" actId="478"/>
          <ac:picMkLst>
            <pc:docMk/>
            <pc:sldMk cId="246451916" sldId="261"/>
            <ac:picMk id="8" creationId="{B83C9386-0659-40EA-9F00-7155A58556AD}"/>
          </ac:picMkLst>
        </pc:picChg>
        <pc:picChg chg="add mod">
          <ac:chgData name="Li Lixiang" userId="6104bbfcb56aea79" providerId="LiveId" clId="{EE734A7A-B3FC-4B3B-9CBC-7BD32C090A7F}" dt="2021-08-31T02:37:33.905" v="257" actId="1076"/>
          <ac:picMkLst>
            <pc:docMk/>
            <pc:sldMk cId="246451916" sldId="261"/>
            <ac:picMk id="9" creationId="{39E655C2-44B9-438A-B6D6-37B9FE145D8A}"/>
          </ac:picMkLst>
        </pc:picChg>
      </pc:sldChg>
      <pc:sldChg chg="del">
        <pc:chgData name="Li Lixiang" userId="6104bbfcb56aea79" providerId="LiveId" clId="{EE734A7A-B3FC-4B3B-9CBC-7BD32C090A7F}" dt="2021-08-31T01:34:43.040" v="36" actId="47"/>
        <pc:sldMkLst>
          <pc:docMk/>
          <pc:sldMk cId="3489188295" sldId="262"/>
        </pc:sldMkLst>
      </pc:sldChg>
      <pc:sldChg chg="addSp delSp modSp mod">
        <pc:chgData name="Li Lixiang" userId="6104bbfcb56aea79" providerId="LiveId" clId="{EE734A7A-B3FC-4B3B-9CBC-7BD32C090A7F}" dt="2021-08-31T03:14:42.666" v="859" actId="1076"/>
        <pc:sldMkLst>
          <pc:docMk/>
          <pc:sldMk cId="2587062739" sldId="263"/>
        </pc:sldMkLst>
        <pc:spChg chg="mod">
          <ac:chgData name="Li Lixiang" userId="6104bbfcb56aea79" providerId="LiveId" clId="{EE734A7A-B3FC-4B3B-9CBC-7BD32C090A7F}" dt="2021-08-31T02:39:03.742" v="323" actId="6549"/>
          <ac:spMkLst>
            <pc:docMk/>
            <pc:sldMk cId="2587062739" sldId="263"/>
            <ac:spMk id="2" creationId="{5A817F65-0249-4813-916F-D22CF5F41D8C}"/>
          </ac:spMkLst>
        </pc:spChg>
        <pc:spChg chg="mod">
          <ac:chgData name="Li Lixiang" userId="6104bbfcb56aea79" providerId="LiveId" clId="{EE734A7A-B3FC-4B3B-9CBC-7BD32C090A7F}" dt="2021-08-31T03:14:12.354" v="855" actId="14100"/>
          <ac:spMkLst>
            <pc:docMk/>
            <pc:sldMk cId="2587062739" sldId="263"/>
            <ac:spMk id="3" creationId="{588B000C-CCD7-42E0-A4A2-DB893ED55A0D}"/>
          </ac:spMkLst>
        </pc:spChg>
        <pc:spChg chg="mod">
          <ac:chgData name="Li Lixiang" userId="6104bbfcb56aea79" providerId="LiveId" clId="{EE734A7A-B3FC-4B3B-9CBC-7BD32C090A7F}" dt="2021-08-31T03:14:40.332" v="858" actId="1076"/>
          <ac:spMkLst>
            <pc:docMk/>
            <pc:sldMk cId="2587062739" sldId="263"/>
            <ac:spMk id="7" creationId="{36865DAF-1606-42FE-A154-7E02AFFD13A9}"/>
          </ac:spMkLst>
        </pc:spChg>
        <pc:picChg chg="add mod">
          <ac:chgData name="Li Lixiang" userId="6104bbfcb56aea79" providerId="LiveId" clId="{EE734A7A-B3FC-4B3B-9CBC-7BD32C090A7F}" dt="2021-08-31T03:14:42.666" v="859" actId="1076"/>
          <ac:picMkLst>
            <pc:docMk/>
            <pc:sldMk cId="2587062739" sldId="263"/>
            <ac:picMk id="5" creationId="{DA365916-6930-4978-9056-28A075C0CEFD}"/>
          </ac:picMkLst>
        </pc:picChg>
        <pc:picChg chg="del">
          <ac:chgData name="Li Lixiang" userId="6104bbfcb56aea79" providerId="LiveId" clId="{EE734A7A-B3FC-4B3B-9CBC-7BD32C090A7F}" dt="2021-08-31T02:42:34.726" v="484" actId="478"/>
          <ac:picMkLst>
            <pc:docMk/>
            <pc:sldMk cId="2587062739" sldId="263"/>
            <ac:picMk id="8" creationId="{02FBFB86-5D4E-44E6-B0B0-481C2BD956A4}"/>
          </ac:picMkLst>
        </pc:picChg>
        <pc:picChg chg="del mod">
          <ac:chgData name="Li Lixiang" userId="6104bbfcb56aea79" providerId="LiveId" clId="{EE734A7A-B3FC-4B3B-9CBC-7BD32C090A7F}" dt="2021-08-31T02:42:51.452" v="489" actId="478"/>
          <ac:picMkLst>
            <pc:docMk/>
            <pc:sldMk cId="2587062739" sldId="263"/>
            <ac:picMk id="10" creationId="{B3CD1FA5-3E21-41F2-8236-A5CCD04B5A7C}"/>
          </ac:picMkLst>
        </pc:picChg>
      </pc:sldChg>
      <pc:sldChg chg="addSp delSp modSp mod">
        <pc:chgData name="Li Lixiang" userId="6104bbfcb56aea79" providerId="LiveId" clId="{EE734A7A-B3FC-4B3B-9CBC-7BD32C090A7F}" dt="2021-08-31T04:54:19.739" v="3500" actId="1076"/>
        <pc:sldMkLst>
          <pc:docMk/>
          <pc:sldMk cId="1002109307" sldId="264"/>
        </pc:sldMkLst>
        <pc:spChg chg="mod">
          <ac:chgData name="Li Lixiang" userId="6104bbfcb56aea79" providerId="LiveId" clId="{EE734A7A-B3FC-4B3B-9CBC-7BD32C090A7F}" dt="2021-08-31T03:26:51.340" v="1390" actId="6549"/>
          <ac:spMkLst>
            <pc:docMk/>
            <pc:sldMk cId="1002109307" sldId="264"/>
            <ac:spMk id="2" creationId="{5A817F65-0249-4813-916F-D22CF5F41D8C}"/>
          </ac:spMkLst>
        </pc:spChg>
        <pc:spChg chg="mod">
          <ac:chgData name="Li Lixiang" userId="6104bbfcb56aea79" providerId="LiveId" clId="{EE734A7A-B3FC-4B3B-9CBC-7BD32C090A7F}" dt="2021-08-31T04:10:39.197" v="1612" actId="1035"/>
          <ac:spMkLst>
            <pc:docMk/>
            <pc:sldMk cId="1002109307" sldId="264"/>
            <ac:spMk id="3" creationId="{588B000C-CCD7-42E0-A4A2-DB893ED55A0D}"/>
          </ac:spMkLst>
        </pc:spChg>
        <pc:spChg chg="del">
          <ac:chgData name="Li Lixiang" userId="6104bbfcb56aea79" providerId="LiveId" clId="{EE734A7A-B3FC-4B3B-9CBC-7BD32C090A7F}" dt="2021-08-31T03:27:33.045" v="1524" actId="478"/>
          <ac:spMkLst>
            <pc:docMk/>
            <pc:sldMk cId="1002109307" sldId="264"/>
            <ac:spMk id="9" creationId="{988344B3-9E0A-4B74-9933-1661FDAB3DDC}"/>
          </ac:spMkLst>
        </pc:spChg>
        <pc:spChg chg="add mod">
          <ac:chgData name="Li Lixiang" userId="6104bbfcb56aea79" providerId="LiveId" clId="{EE734A7A-B3FC-4B3B-9CBC-7BD32C090A7F}" dt="2021-08-31T04:54:02.110" v="3470" actId="14100"/>
          <ac:spMkLst>
            <pc:docMk/>
            <pc:sldMk cId="1002109307" sldId="264"/>
            <ac:spMk id="10" creationId="{D624C5E2-71E5-40E8-95F9-49D2AF2F7EB2}"/>
          </ac:spMkLst>
        </pc:spChg>
        <pc:spChg chg="add mod">
          <ac:chgData name="Li Lixiang" userId="6104bbfcb56aea79" providerId="LiveId" clId="{EE734A7A-B3FC-4B3B-9CBC-7BD32C090A7F}" dt="2021-08-31T04:54:19.739" v="3500" actId="1076"/>
          <ac:spMkLst>
            <pc:docMk/>
            <pc:sldMk cId="1002109307" sldId="264"/>
            <ac:spMk id="14" creationId="{025D9C6B-4033-44D2-80AC-6C1D6A48B617}"/>
          </ac:spMkLst>
        </pc:spChg>
        <pc:spChg chg="add mod">
          <ac:chgData name="Li Lixiang" userId="6104bbfcb56aea79" providerId="LiveId" clId="{EE734A7A-B3FC-4B3B-9CBC-7BD32C090A7F}" dt="2021-08-31T04:54:12.160" v="3499" actId="20577"/>
          <ac:spMkLst>
            <pc:docMk/>
            <pc:sldMk cId="1002109307" sldId="264"/>
            <ac:spMk id="15" creationId="{72E29A02-2F70-442C-83F5-F2D6E6CEA4B8}"/>
          </ac:spMkLst>
        </pc:spChg>
        <pc:picChg chg="add mod">
          <ac:chgData name="Li Lixiang" userId="6104bbfcb56aea79" providerId="LiveId" clId="{EE734A7A-B3FC-4B3B-9CBC-7BD32C090A7F}" dt="2021-08-31T04:10:39.197" v="1612" actId="1035"/>
          <ac:picMkLst>
            <pc:docMk/>
            <pc:sldMk cId="1002109307" sldId="264"/>
            <ac:picMk id="5" creationId="{272DA097-0698-46F4-87FB-755A248FC8A0}"/>
          </ac:picMkLst>
        </pc:picChg>
        <pc:picChg chg="add mod">
          <ac:chgData name="Li Lixiang" userId="6104bbfcb56aea79" providerId="LiveId" clId="{EE734A7A-B3FC-4B3B-9CBC-7BD32C090A7F}" dt="2021-08-31T04:10:39.197" v="1612" actId="1035"/>
          <ac:picMkLst>
            <pc:docMk/>
            <pc:sldMk cId="1002109307" sldId="264"/>
            <ac:picMk id="7" creationId="{9C9CBAE7-BB4D-4279-997B-36DFDE17D0B6}"/>
          </ac:picMkLst>
        </pc:picChg>
        <pc:picChg chg="add mod">
          <ac:chgData name="Li Lixiang" userId="6104bbfcb56aea79" providerId="LiveId" clId="{EE734A7A-B3FC-4B3B-9CBC-7BD32C090A7F}" dt="2021-08-31T04:53:56.153" v="3469" actId="1035"/>
          <ac:picMkLst>
            <pc:docMk/>
            <pc:sldMk cId="1002109307" sldId="264"/>
            <ac:picMk id="11" creationId="{C19B2114-7D67-4A66-966E-CCD8E5F26768}"/>
          </ac:picMkLst>
        </pc:picChg>
        <pc:picChg chg="add mod">
          <ac:chgData name="Li Lixiang" userId="6104bbfcb56aea79" providerId="LiveId" clId="{EE734A7A-B3FC-4B3B-9CBC-7BD32C090A7F}" dt="2021-08-31T04:53:56.153" v="3469" actId="1035"/>
          <ac:picMkLst>
            <pc:docMk/>
            <pc:sldMk cId="1002109307" sldId="264"/>
            <ac:picMk id="13" creationId="{E2D1C851-8771-4661-9FA6-B008D90E6727}"/>
          </ac:picMkLst>
        </pc:picChg>
      </pc:sldChg>
      <pc:sldChg chg="addSp delSp modSp mod">
        <pc:chgData name="Li Lixiang" userId="6104bbfcb56aea79" providerId="LiveId" clId="{EE734A7A-B3FC-4B3B-9CBC-7BD32C090A7F}" dt="2021-08-31T04:46:33.020" v="2522" actId="1076"/>
        <pc:sldMkLst>
          <pc:docMk/>
          <pc:sldMk cId="3684619059" sldId="265"/>
        </pc:sldMkLst>
        <pc:spChg chg="mod">
          <ac:chgData name="Li Lixiang" userId="6104bbfcb56aea79" providerId="LiveId" clId="{EE734A7A-B3FC-4B3B-9CBC-7BD32C090A7F}" dt="2021-08-31T04:13:04.362" v="1676" actId="20577"/>
          <ac:spMkLst>
            <pc:docMk/>
            <pc:sldMk cId="3684619059" sldId="265"/>
            <ac:spMk id="2" creationId="{5A817F65-0249-4813-916F-D22CF5F41D8C}"/>
          </ac:spMkLst>
        </pc:spChg>
        <pc:spChg chg="mod">
          <ac:chgData name="Li Lixiang" userId="6104bbfcb56aea79" providerId="LiveId" clId="{EE734A7A-B3FC-4B3B-9CBC-7BD32C090A7F}" dt="2021-08-31T04:46:18.090" v="2520" actId="20577"/>
          <ac:spMkLst>
            <pc:docMk/>
            <pc:sldMk cId="3684619059" sldId="265"/>
            <ac:spMk id="3" creationId="{588B000C-CCD7-42E0-A4A2-DB893ED55A0D}"/>
          </ac:spMkLst>
        </pc:spChg>
        <pc:spChg chg="del">
          <ac:chgData name="Li Lixiang" userId="6104bbfcb56aea79" providerId="LiveId" clId="{EE734A7A-B3FC-4B3B-9CBC-7BD32C090A7F}" dt="2021-08-31T04:13:12.338" v="1677" actId="478"/>
          <ac:spMkLst>
            <pc:docMk/>
            <pc:sldMk cId="3684619059" sldId="265"/>
            <ac:spMk id="5" creationId="{4C60042C-D94E-4BE1-8FA7-7B1B7D124680}"/>
          </ac:spMkLst>
        </pc:spChg>
        <pc:spChg chg="del">
          <ac:chgData name="Li Lixiang" userId="6104bbfcb56aea79" providerId="LiveId" clId="{EE734A7A-B3FC-4B3B-9CBC-7BD32C090A7F}" dt="2021-08-31T04:13:15.494" v="1678" actId="478"/>
          <ac:spMkLst>
            <pc:docMk/>
            <pc:sldMk cId="3684619059" sldId="265"/>
            <ac:spMk id="8" creationId="{4A1693A5-E806-4DA3-B40A-93C03D5F0096}"/>
          </ac:spMkLst>
        </pc:spChg>
        <pc:spChg chg="del">
          <ac:chgData name="Li Lixiang" userId="6104bbfcb56aea79" providerId="LiveId" clId="{EE734A7A-B3FC-4B3B-9CBC-7BD32C090A7F}" dt="2021-08-31T04:13:17.772" v="1679" actId="478"/>
          <ac:spMkLst>
            <pc:docMk/>
            <pc:sldMk cId="3684619059" sldId="265"/>
            <ac:spMk id="10" creationId="{989D4CC0-17AD-41A4-97C3-E04BB9213563}"/>
          </ac:spMkLst>
        </pc:spChg>
        <pc:picChg chg="add mod">
          <ac:chgData name="Li Lixiang" userId="6104bbfcb56aea79" providerId="LiveId" clId="{EE734A7A-B3FC-4B3B-9CBC-7BD32C090A7F}" dt="2021-08-31T04:46:21.973" v="2521" actId="1076"/>
          <ac:picMkLst>
            <pc:docMk/>
            <pc:sldMk cId="3684619059" sldId="265"/>
            <ac:picMk id="6" creationId="{03008FFE-33DC-481E-BB7B-DFABBAE7AE86}"/>
          </ac:picMkLst>
        </pc:picChg>
        <pc:picChg chg="add mod">
          <ac:chgData name="Li Lixiang" userId="6104bbfcb56aea79" providerId="LiveId" clId="{EE734A7A-B3FC-4B3B-9CBC-7BD32C090A7F}" dt="2021-08-31T04:46:33.020" v="2522" actId="1076"/>
          <ac:picMkLst>
            <pc:docMk/>
            <pc:sldMk cId="3684619059" sldId="265"/>
            <ac:picMk id="9" creationId="{40A447B3-3021-41BE-A514-B5A8088C7141}"/>
          </ac:picMkLst>
        </pc:picChg>
      </pc:sldChg>
      <pc:sldChg chg="addSp delSp modSp mod">
        <pc:chgData name="Li Lixiang" userId="6104bbfcb56aea79" providerId="LiveId" clId="{EE734A7A-B3FC-4B3B-9CBC-7BD32C090A7F}" dt="2021-08-31T04:48:34.049" v="3022" actId="1076"/>
        <pc:sldMkLst>
          <pc:docMk/>
          <pc:sldMk cId="3221177523" sldId="266"/>
        </pc:sldMkLst>
        <pc:spChg chg="mod">
          <ac:chgData name="Li Lixiang" userId="6104bbfcb56aea79" providerId="LiveId" clId="{EE734A7A-B3FC-4B3B-9CBC-7BD32C090A7F}" dt="2021-08-31T04:46:55.871" v="2557" actId="20577"/>
          <ac:spMkLst>
            <pc:docMk/>
            <pc:sldMk cId="3221177523" sldId="266"/>
            <ac:spMk id="2" creationId="{5A817F65-0249-4813-916F-D22CF5F41D8C}"/>
          </ac:spMkLst>
        </pc:spChg>
        <pc:spChg chg="mod">
          <ac:chgData name="Li Lixiang" userId="6104bbfcb56aea79" providerId="LiveId" clId="{EE734A7A-B3FC-4B3B-9CBC-7BD32C090A7F}" dt="2021-08-31T04:48:06.372" v="3019" actId="6549"/>
          <ac:spMkLst>
            <pc:docMk/>
            <pc:sldMk cId="3221177523" sldId="266"/>
            <ac:spMk id="3" creationId="{588B000C-CCD7-42E0-A4A2-DB893ED55A0D}"/>
          </ac:spMkLst>
        </pc:spChg>
        <pc:spChg chg="del">
          <ac:chgData name="Li Lixiang" userId="6104bbfcb56aea79" providerId="LiveId" clId="{EE734A7A-B3FC-4B3B-9CBC-7BD32C090A7F}" dt="2021-08-31T04:48:10.702" v="3020" actId="478"/>
          <ac:spMkLst>
            <pc:docMk/>
            <pc:sldMk cId="3221177523" sldId="266"/>
            <ac:spMk id="4" creationId="{6C2DE4AE-1522-4EFB-BCDD-5E599009D113}"/>
          </ac:spMkLst>
        </pc:spChg>
        <pc:picChg chg="add mod">
          <ac:chgData name="Li Lixiang" userId="6104bbfcb56aea79" providerId="LiveId" clId="{EE734A7A-B3FC-4B3B-9CBC-7BD32C090A7F}" dt="2021-08-31T04:48:34.049" v="3022" actId="1076"/>
          <ac:picMkLst>
            <pc:docMk/>
            <pc:sldMk cId="3221177523" sldId="266"/>
            <ac:picMk id="6" creationId="{48829AA1-82CE-4664-9744-5B283EA2DD6D}"/>
          </ac:picMkLst>
        </pc:picChg>
      </pc:sldChg>
      <pc:sldChg chg="addSp delSp modSp mod">
        <pc:chgData name="Li Lixiang" userId="6104bbfcb56aea79" providerId="LiveId" clId="{EE734A7A-B3FC-4B3B-9CBC-7BD32C090A7F}" dt="2021-08-31T04:56:39.188" v="3541" actId="1076"/>
        <pc:sldMkLst>
          <pc:docMk/>
          <pc:sldMk cId="447955575" sldId="267"/>
        </pc:sldMkLst>
        <pc:spChg chg="mod">
          <ac:chgData name="Li Lixiang" userId="6104bbfcb56aea79" providerId="LiveId" clId="{EE734A7A-B3FC-4B3B-9CBC-7BD32C090A7F}" dt="2021-08-31T04:50:23.054" v="3159" actId="20577"/>
          <ac:spMkLst>
            <pc:docMk/>
            <pc:sldMk cId="447955575" sldId="267"/>
            <ac:spMk id="2" creationId="{5A817F65-0249-4813-916F-D22CF5F41D8C}"/>
          </ac:spMkLst>
        </pc:spChg>
        <pc:spChg chg="mod">
          <ac:chgData name="Li Lixiang" userId="6104bbfcb56aea79" providerId="LiveId" clId="{EE734A7A-B3FC-4B3B-9CBC-7BD32C090A7F}" dt="2021-08-31T04:50:59.497" v="3257" actId="20577"/>
          <ac:spMkLst>
            <pc:docMk/>
            <pc:sldMk cId="447955575" sldId="267"/>
            <ac:spMk id="3" creationId="{588B000C-CCD7-42E0-A4A2-DB893ED55A0D}"/>
          </ac:spMkLst>
        </pc:spChg>
        <pc:spChg chg="del">
          <ac:chgData name="Li Lixiang" userId="6104bbfcb56aea79" providerId="LiveId" clId="{EE734A7A-B3FC-4B3B-9CBC-7BD32C090A7F}" dt="2021-08-31T04:51:03.084" v="3258" actId="478"/>
          <ac:spMkLst>
            <pc:docMk/>
            <pc:sldMk cId="447955575" sldId="267"/>
            <ac:spMk id="4" creationId="{349F80DE-580F-4C18-AD09-F29F51C165A4}"/>
          </ac:spMkLst>
        </pc:spChg>
        <pc:spChg chg="add mod">
          <ac:chgData name="Li Lixiang" userId="6104bbfcb56aea79" providerId="LiveId" clId="{EE734A7A-B3FC-4B3B-9CBC-7BD32C090A7F}" dt="2021-08-31T04:55:53.157" v="3537" actId="1076"/>
          <ac:spMkLst>
            <pc:docMk/>
            <pc:sldMk cId="447955575" sldId="267"/>
            <ac:spMk id="5" creationId="{FFD17504-0DC9-4B37-8A08-414D81F5C26C}"/>
          </ac:spMkLst>
        </pc:spChg>
        <pc:picChg chg="add mod">
          <ac:chgData name="Li Lixiang" userId="6104bbfcb56aea79" providerId="LiveId" clId="{EE734A7A-B3FC-4B3B-9CBC-7BD32C090A7F}" dt="2021-08-31T04:56:17.343" v="3539" actId="1076"/>
          <ac:picMkLst>
            <pc:docMk/>
            <pc:sldMk cId="447955575" sldId="267"/>
            <ac:picMk id="7" creationId="{498997D0-0580-4EAD-938A-3A1F78B9A219}"/>
          </ac:picMkLst>
        </pc:picChg>
        <pc:picChg chg="add mod">
          <ac:chgData name="Li Lixiang" userId="6104bbfcb56aea79" providerId="LiveId" clId="{EE734A7A-B3FC-4B3B-9CBC-7BD32C090A7F}" dt="2021-08-31T04:56:39.188" v="3541" actId="1076"/>
          <ac:picMkLst>
            <pc:docMk/>
            <pc:sldMk cId="447955575" sldId="267"/>
            <ac:picMk id="9" creationId="{CC52526B-B91B-4A49-8B2A-85FCEC21E281}"/>
          </ac:picMkLst>
        </pc:picChg>
      </pc:sldChg>
      <pc:sldChg chg="delSp modSp del mod">
        <pc:chgData name="Li Lixiang" userId="6104bbfcb56aea79" providerId="LiveId" clId="{EE734A7A-B3FC-4B3B-9CBC-7BD32C090A7F}" dt="2021-08-31T06:40:03.456" v="3572" actId="47"/>
        <pc:sldMkLst>
          <pc:docMk/>
          <pc:sldMk cId="2743827734" sldId="268"/>
        </pc:sldMkLst>
        <pc:spChg chg="mod">
          <ac:chgData name="Li Lixiang" userId="6104bbfcb56aea79" providerId="LiveId" clId="{EE734A7A-B3FC-4B3B-9CBC-7BD32C090A7F}" dt="2021-08-31T04:56:56.669" v="3570" actId="20577"/>
          <ac:spMkLst>
            <pc:docMk/>
            <pc:sldMk cId="2743827734" sldId="268"/>
            <ac:spMk id="2" creationId="{5A817F65-0249-4813-916F-D22CF5F41D8C}"/>
          </ac:spMkLst>
        </pc:spChg>
        <pc:spChg chg="mod">
          <ac:chgData name="Li Lixiang" userId="6104bbfcb56aea79" providerId="LiveId" clId="{EE734A7A-B3FC-4B3B-9CBC-7BD32C090A7F}" dt="2021-08-31T04:57:00.898" v="3571" actId="14100"/>
          <ac:spMkLst>
            <pc:docMk/>
            <pc:sldMk cId="2743827734" sldId="268"/>
            <ac:spMk id="3" creationId="{588B000C-CCD7-42E0-A4A2-DB893ED55A0D}"/>
          </ac:spMkLst>
        </pc:spChg>
        <pc:picChg chg="del mod">
          <ac:chgData name="Li Lixiang" userId="6104bbfcb56aea79" providerId="LiveId" clId="{EE734A7A-B3FC-4B3B-9CBC-7BD32C090A7F}" dt="2021-08-31T04:56:45.914" v="3543" actId="478"/>
          <ac:picMkLst>
            <pc:docMk/>
            <pc:sldMk cId="2743827734" sldId="268"/>
            <ac:picMk id="6" creationId="{130A5130-B291-4755-AF82-819EF000831E}"/>
          </ac:picMkLst>
        </pc:picChg>
      </pc:sldChg>
      <pc:sldChg chg="addSp delSp modSp mod">
        <pc:chgData name="Li Lixiang" userId="6104bbfcb56aea79" providerId="LiveId" clId="{EE734A7A-B3FC-4B3B-9CBC-7BD32C090A7F}" dt="2021-08-31T06:52:07.893" v="3916" actId="478"/>
        <pc:sldMkLst>
          <pc:docMk/>
          <pc:sldMk cId="3325377252" sldId="269"/>
        </pc:sldMkLst>
        <pc:spChg chg="mod">
          <ac:chgData name="Li Lixiang" userId="6104bbfcb56aea79" providerId="LiveId" clId="{EE734A7A-B3FC-4B3B-9CBC-7BD32C090A7F}" dt="2021-08-31T06:50:19.733" v="3825" actId="20577"/>
          <ac:spMkLst>
            <pc:docMk/>
            <pc:sldMk cId="3325377252" sldId="269"/>
            <ac:spMk id="3" creationId="{588B000C-CCD7-42E0-A4A2-DB893ED55A0D}"/>
          </ac:spMkLst>
        </pc:spChg>
        <pc:spChg chg="mod">
          <ac:chgData name="Li Lixiang" userId="6104bbfcb56aea79" providerId="LiveId" clId="{EE734A7A-B3FC-4B3B-9CBC-7BD32C090A7F}" dt="2021-08-31T06:52:00.096" v="3915" actId="1076"/>
          <ac:spMkLst>
            <pc:docMk/>
            <pc:sldMk cId="3325377252" sldId="269"/>
            <ac:spMk id="8" creationId="{DA14F1BC-9B6C-40CD-874B-C8C1EA923F0E}"/>
          </ac:spMkLst>
        </pc:spChg>
        <pc:spChg chg="add mod">
          <ac:chgData name="Li Lixiang" userId="6104bbfcb56aea79" providerId="LiveId" clId="{EE734A7A-B3FC-4B3B-9CBC-7BD32C090A7F}" dt="2021-08-31T06:51:55.408" v="3914" actId="1076"/>
          <ac:spMkLst>
            <pc:docMk/>
            <pc:sldMk cId="3325377252" sldId="269"/>
            <ac:spMk id="9" creationId="{C0D6D20A-D980-415D-9C71-29C2CC96FDEC}"/>
          </ac:spMkLst>
        </pc:spChg>
        <pc:cxnChg chg="del mod">
          <ac:chgData name="Li Lixiang" userId="6104bbfcb56aea79" providerId="LiveId" clId="{EE734A7A-B3FC-4B3B-9CBC-7BD32C090A7F}" dt="2021-08-31T06:52:07.893" v="3916" actId="478"/>
          <ac:cxnSpMkLst>
            <pc:docMk/>
            <pc:sldMk cId="3325377252" sldId="269"/>
            <ac:cxnSpMk id="10" creationId="{9700E9BF-1D7C-40C3-B4E0-C4DFEE6022DF}"/>
          </ac:cxnSpMkLst>
        </pc:cxnChg>
      </pc:sldChg>
      <pc:sldChg chg="delSp modSp del mod">
        <pc:chgData name="Li Lixiang" userId="6104bbfcb56aea79" providerId="LiveId" clId="{EE734A7A-B3FC-4B3B-9CBC-7BD32C090A7F}" dt="2021-08-31T06:58:43.133" v="3990" actId="47"/>
        <pc:sldMkLst>
          <pc:docMk/>
          <pc:sldMk cId="358550954" sldId="270"/>
        </pc:sldMkLst>
        <pc:spChg chg="mod">
          <ac:chgData name="Li Lixiang" userId="6104bbfcb56aea79" providerId="LiveId" clId="{EE734A7A-B3FC-4B3B-9CBC-7BD32C090A7F}" dt="2021-08-31T06:58:14.125" v="3987" actId="20577"/>
          <ac:spMkLst>
            <pc:docMk/>
            <pc:sldMk cId="358550954" sldId="270"/>
            <ac:spMk id="2" creationId="{5A817F65-0249-4813-916F-D22CF5F41D8C}"/>
          </ac:spMkLst>
        </pc:spChg>
        <pc:spChg chg="del">
          <ac:chgData name="Li Lixiang" userId="6104bbfcb56aea79" providerId="LiveId" clId="{EE734A7A-B3FC-4B3B-9CBC-7BD32C090A7F}" dt="2021-08-31T06:58:21.681" v="3988" actId="478"/>
          <ac:spMkLst>
            <pc:docMk/>
            <pc:sldMk cId="358550954" sldId="270"/>
            <ac:spMk id="10" creationId="{82851E99-2B79-49B0-A5CB-75E64A4C24FE}"/>
          </ac:spMkLst>
        </pc:spChg>
      </pc:sldChg>
      <pc:sldChg chg="addSp modSp mod">
        <pc:chgData name="Li Lixiang" userId="6104bbfcb56aea79" providerId="LiveId" clId="{EE734A7A-B3FC-4B3B-9CBC-7BD32C090A7F}" dt="2021-08-31T13:11:39.128" v="6036" actId="14100"/>
        <pc:sldMkLst>
          <pc:docMk/>
          <pc:sldMk cId="3896331203" sldId="271"/>
        </pc:sldMkLst>
        <pc:spChg chg="mod">
          <ac:chgData name="Li Lixiang" userId="6104bbfcb56aea79" providerId="LiveId" clId="{EE734A7A-B3FC-4B3B-9CBC-7BD32C090A7F}" dt="2021-08-31T07:23:24.422" v="4068" actId="1076"/>
          <ac:spMkLst>
            <pc:docMk/>
            <pc:sldMk cId="3896331203" sldId="271"/>
            <ac:spMk id="4" creationId="{FA6F510E-CF8C-4806-BC44-5746D2586B83}"/>
          </ac:spMkLst>
        </pc:spChg>
        <pc:spChg chg="mod">
          <ac:chgData name="Li Lixiang" userId="6104bbfcb56aea79" providerId="LiveId" clId="{EE734A7A-B3FC-4B3B-9CBC-7BD32C090A7F}" dt="2021-08-31T13:11:00.386" v="5989" actId="6549"/>
          <ac:spMkLst>
            <pc:docMk/>
            <pc:sldMk cId="3896331203" sldId="271"/>
            <ac:spMk id="10" creationId="{2F263742-DB15-452A-8953-B0B3FA0FC85D}"/>
          </ac:spMkLst>
        </pc:spChg>
        <pc:spChg chg="add mod">
          <ac:chgData name="Li Lixiang" userId="6104bbfcb56aea79" providerId="LiveId" clId="{EE734A7A-B3FC-4B3B-9CBC-7BD32C090A7F}" dt="2021-08-31T13:11:39.128" v="6036" actId="14100"/>
          <ac:spMkLst>
            <pc:docMk/>
            <pc:sldMk cId="3896331203" sldId="271"/>
            <ac:spMk id="12" creationId="{CE645256-D4CD-4B0F-A831-409F97EE4FE7}"/>
          </ac:spMkLst>
        </pc:spChg>
        <pc:cxnChg chg="add mod">
          <ac:chgData name="Li Lixiang" userId="6104bbfcb56aea79" providerId="LiveId" clId="{EE734A7A-B3FC-4B3B-9CBC-7BD32C090A7F}" dt="2021-08-31T13:11:11.483" v="5992" actId="14100"/>
          <ac:cxnSpMkLst>
            <pc:docMk/>
            <pc:sldMk cId="3896331203" sldId="271"/>
            <ac:cxnSpMk id="11" creationId="{DB91134C-BC05-4377-9762-F28D5A1428F0}"/>
          </ac:cxnSpMkLst>
        </pc:cxnChg>
      </pc:sldChg>
      <pc:sldChg chg="addSp delSp modSp mod">
        <pc:chgData name="Li Lixiang" userId="6104bbfcb56aea79" providerId="LiveId" clId="{EE734A7A-B3FC-4B3B-9CBC-7BD32C090A7F}" dt="2021-08-31T07:16:28.986" v="4034" actId="1076"/>
        <pc:sldMkLst>
          <pc:docMk/>
          <pc:sldMk cId="3979237761" sldId="272"/>
        </pc:sldMkLst>
        <pc:spChg chg="mod">
          <ac:chgData name="Li Lixiang" userId="6104bbfcb56aea79" providerId="LiveId" clId="{EE734A7A-B3FC-4B3B-9CBC-7BD32C090A7F}" dt="2021-08-31T06:58:41.140" v="3989"/>
          <ac:spMkLst>
            <pc:docMk/>
            <pc:sldMk cId="3979237761" sldId="272"/>
            <ac:spMk id="2" creationId="{5A817F65-0249-4813-916F-D22CF5F41D8C}"/>
          </ac:spMkLst>
        </pc:spChg>
        <pc:spChg chg="mod">
          <ac:chgData name="Li Lixiang" userId="6104bbfcb56aea79" providerId="LiveId" clId="{EE734A7A-B3FC-4B3B-9CBC-7BD32C090A7F}" dt="2021-08-31T07:15:32.200" v="4031" actId="20577"/>
          <ac:spMkLst>
            <pc:docMk/>
            <pc:sldMk cId="3979237761" sldId="272"/>
            <ac:spMk id="3" creationId="{588B000C-CCD7-42E0-A4A2-DB893ED55A0D}"/>
          </ac:spMkLst>
        </pc:spChg>
        <pc:picChg chg="add mod">
          <ac:chgData name="Li Lixiang" userId="6104bbfcb56aea79" providerId="LiveId" clId="{EE734A7A-B3FC-4B3B-9CBC-7BD32C090A7F}" dt="2021-08-31T07:16:28.986" v="4034" actId="1076"/>
          <ac:picMkLst>
            <pc:docMk/>
            <pc:sldMk cId="3979237761" sldId="272"/>
            <ac:picMk id="5" creationId="{84BF21E0-1271-4105-8DBD-1CB05D80B367}"/>
          </ac:picMkLst>
        </pc:picChg>
        <pc:picChg chg="del">
          <ac:chgData name="Li Lixiang" userId="6104bbfcb56aea79" providerId="LiveId" clId="{EE734A7A-B3FC-4B3B-9CBC-7BD32C090A7F}" dt="2021-08-31T07:15:55.331" v="4032" actId="478"/>
          <ac:picMkLst>
            <pc:docMk/>
            <pc:sldMk cId="3979237761" sldId="272"/>
            <ac:picMk id="11" creationId="{67148D06-B526-419D-BF1F-BC0867E3FC9E}"/>
          </ac:picMkLst>
        </pc:picChg>
      </pc:sldChg>
      <pc:sldChg chg="modSp mod">
        <pc:chgData name="Li Lixiang" userId="6104bbfcb56aea79" providerId="LiveId" clId="{EE734A7A-B3FC-4B3B-9CBC-7BD32C090A7F}" dt="2021-08-31T07:16:50.289" v="4040" actId="6549"/>
        <pc:sldMkLst>
          <pc:docMk/>
          <pc:sldMk cId="3803932970" sldId="273"/>
        </pc:sldMkLst>
        <pc:spChg chg="mod">
          <ac:chgData name="Li Lixiang" userId="6104bbfcb56aea79" providerId="LiveId" clId="{EE734A7A-B3FC-4B3B-9CBC-7BD32C090A7F}" dt="2021-08-31T07:16:39.840" v="4035"/>
          <ac:spMkLst>
            <pc:docMk/>
            <pc:sldMk cId="3803932970" sldId="273"/>
            <ac:spMk id="2" creationId="{5A817F65-0249-4813-916F-D22CF5F41D8C}"/>
          </ac:spMkLst>
        </pc:spChg>
        <pc:spChg chg="mod">
          <ac:chgData name="Li Lixiang" userId="6104bbfcb56aea79" providerId="LiveId" clId="{EE734A7A-B3FC-4B3B-9CBC-7BD32C090A7F}" dt="2021-08-31T07:16:50.289" v="4040" actId="6549"/>
          <ac:spMkLst>
            <pc:docMk/>
            <pc:sldMk cId="3803932970" sldId="273"/>
            <ac:spMk id="12" creationId="{7CF83BD0-1E8A-4C33-B164-F3A7B7501F48}"/>
          </ac:spMkLst>
        </pc:spChg>
      </pc:sldChg>
      <pc:sldChg chg="del">
        <pc:chgData name="Li Lixiang" userId="6104bbfcb56aea79" providerId="LiveId" clId="{EE734A7A-B3FC-4B3B-9CBC-7BD32C090A7F}" dt="2021-08-31T06:57:55.715" v="3917" actId="47"/>
        <pc:sldMkLst>
          <pc:docMk/>
          <pc:sldMk cId="2193788664" sldId="274"/>
        </pc:sldMkLst>
      </pc:sldChg>
      <pc:sldChg chg="addSp delSp modSp mod">
        <pc:chgData name="Li Lixiang" userId="6104bbfcb56aea79" providerId="LiveId" clId="{EE734A7A-B3FC-4B3B-9CBC-7BD32C090A7F}" dt="2021-08-31T08:44:16.936" v="5395" actId="20577"/>
        <pc:sldMkLst>
          <pc:docMk/>
          <pc:sldMk cId="3858086840" sldId="275"/>
        </pc:sldMkLst>
        <pc:spChg chg="add mod">
          <ac:chgData name="Li Lixiang" userId="6104bbfcb56aea79" providerId="LiveId" clId="{EE734A7A-B3FC-4B3B-9CBC-7BD32C090A7F}" dt="2021-08-31T08:44:16.936" v="5395" actId="20577"/>
          <ac:spMkLst>
            <pc:docMk/>
            <pc:sldMk cId="3858086840" sldId="275"/>
            <ac:spMk id="4" creationId="{EFCFE37D-19A7-49F0-81D5-F9C41FED924A}"/>
          </ac:spMkLst>
        </pc:spChg>
        <pc:picChg chg="del">
          <ac:chgData name="Li Lixiang" userId="6104bbfcb56aea79" providerId="LiveId" clId="{EE734A7A-B3FC-4B3B-9CBC-7BD32C090A7F}" dt="2021-08-31T07:25:53.449" v="4069" actId="478"/>
          <ac:picMkLst>
            <pc:docMk/>
            <pc:sldMk cId="3858086840" sldId="275"/>
            <ac:picMk id="4" creationId="{0E33A63D-9AAA-4D95-9813-94418731CDA0}"/>
          </ac:picMkLst>
        </pc:picChg>
        <pc:picChg chg="add mod">
          <ac:chgData name="Li Lixiang" userId="6104bbfcb56aea79" providerId="LiveId" clId="{EE734A7A-B3FC-4B3B-9CBC-7BD32C090A7F}" dt="2021-08-31T07:28:33.910" v="4073" actId="1076"/>
          <ac:picMkLst>
            <pc:docMk/>
            <pc:sldMk cId="3858086840" sldId="275"/>
            <ac:picMk id="5" creationId="{DF136C8D-8569-42C2-ACCA-F8A2F1CBCBA2}"/>
          </ac:picMkLst>
        </pc:picChg>
        <pc:picChg chg="add mod">
          <ac:chgData name="Li Lixiang" userId="6104bbfcb56aea79" providerId="LiveId" clId="{EE734A7A-B3FC-4B3B-9CBC-7BD32C090A7F}" dt="2021-08-31T07:32:45.057" v="4209" actId="1076"/>
          <ac:picMkLst>
            <pc:docMk/>
            <pc:sldMk cId="3858086840" sldId="275"/>
            <ac:picMk id="6" creationId="{AF52BEFD-215B-453A-89FD-51B29963A5CF}"/>
          </ac:picMkLst>
        </pc:picChg>
      </pc:sldChg>
      <pc:sldChg chg="addSp delSp modSp new mod">
        <pc:chgData name="Li Lixiang" userId="6104bbfcb56aea79" providerId="LiveId" clId="{EE734A7A-B3FC-4B3B-9CBC-7BD32C090A7F}" dt="2021-08-31T04:52:29.434" v="3399" actId="1037"/>
        <pc:sldMkLst>
          <pc:docMk/>
          <pc:sldMk cId="285818922" sldId="276"/>
        </pc:sldMkLst>
        <pc:spChg chg="mod">
          <ac:chgData name="Li Lixiang" userId="6104bbfcb56aea79" providerId="LiveId" clId="{EE734A7A-B3FC-4B3B-9CBC-7BD32C090A7F}" dt="2021-08-31T02:39:59.321" v="357" actId="20577"/>
          <ac:spMkLst>
            <pc:docMk/>
            <pc:sldMk cId="285818922" sldId="276"/>
            <ac:spMk id="2" creationId="{477E8C87-54FB-4292-8444-21E2C7627A56}"/>
          </ac:spMkLst>
        </pc:spChg>
        <pc:spChg chg="add del mod">
          <ac:chgData name="Li Lixiang" userId="6104bbfcb56aea79" providerId="LiveId" clId="{EE734A7A-B3FC-4B3B-9CBC-7BD32C090A7F}" dt="2021-08-31T02:41:10.199" v="471" actId="21"/>
          <ac:spMkLst>
            <pc:docMk/>
            <pc:sldMk cId="285818922" sldId="276"/>
            <ac:spMk id="3" creationId="{7C298690-2FA3-4AA2-BEA2-9514435CD3F0}"/>
          </ac:spMkLst>
        </pc:spChg>
        <pc:spChg chg="add mod">
          <ac:chgData name="Li Lixiang" userId="6104bbfcb56aea79" providerId="LiveId" clId="{EE734A7A-B3FC-4B3B-9CBC-7BD32C090A7F}" dt="2021-08-31T02:42:23.982" v="482" actId="14100"/>
          <ac:spMkLst>
            <pc:docMk/>
            <pc:sldMk cId="285818922" sldId="276"/>
            <ac:spMk id="9" creationId="{9D71787D-EC4A-47C4-920C-CA2B0D5BB653}"/>
          </ac:spMkLst>
        </pc:spChg>
        <pc:spChg chg="add mod">
          <ac:chgData name="Li Lixiang" userId="6104bbfcb56aea79" providerId="LiveId" clId="{EE734A7A-B3FC-4B3B-9CBC-7BD32C090A7F}" dt="2021-08-31T04:52:29.434" v="3399" actId="1037"/>
          <ac:spMkLst>
            <pc:docMk/>
            <pc:sldMk cId="285818922" sldId="276"/>
            <ac:spMk id="14" creationId="{3800B569-2778-4E2C-A69A-1CBDCCF39056}"/>
          </ac:spMkLst>
        </pc:spChg>
        <pc:picChg chg="add del mod">
          <ac:chgData name="Li Lixiang" userId="6104bbfcb56aea79" providerId="LiveId" clId="{EE734A7A-B3FC-4B3B-9CBC-7BD32C090A7F}" dt="2021-08-31T02:40:28.855" v="362" actId="22"/>
          <ac:picMkLst>
            <pc:docMk/>
            <pc:sldMk cId="285818922" sldId="276"/>
            <ac:picMk id="5" creationId="{5308F1DE-4EFD-40DB-A619-F6EE1ACAD516}"/>
          </ac:picMkLst>
        </pc:picChg>
        <pc:picChg chg="add del mod ord">
          <ac:chgData name="Li Lixiang" userId="6104bbfcb56aea79" providerId="LiveId" clId="{EE734A7A-B3FC-4B3B-9CBC-7BD32C090A7F}" dt="2021-08-31T02:40:31.993" v="365" actId="22"/>
          <ac:picMkLst>
            <pc:docMk/>
            <pc:sldMk cId="285818922" sldId="276"/>
            <ac:picMk id="7" creationId="{891E79CE-A6A4-455F-8A51-81C1085D5176}"/>
          </ac:picMkLst>
        </pc:picChg>
        <pc:picChg chg="add del mod">
          <ac:chgData name="Li Lixiang" userId="6104bbfcb56aea79" providerId="LiveId" clId="{EE734A7A-B3FC-4B3B-9CBC-7BD32C090A7F}" dt="2021-08-31T02:42:13.341" v="478" actId="478"/>
          <ac:picMkLst>
            <pc:docMk/>
            <pc:sldMk cId="285818922" sldId="276"/>
            <ac:picMk id="11" creationId="{33B17747-4BB7-44E3-80D4-343D78CC347D}"/>
          </ac:picMkLst>
        </pc:picChg>
        <pc:picChg chg="add mod">
          <ac:chgData name="Li Lixiang" userId="6104bbfcb56aea79" providerId="LiveId" clId="{EE734A7A-B3FC-4B3B-9CBC-7BD32C090A7F}" dt="2021-08-31T04:51:59.220" v="3261" actId="1076"/>
          <ac:picMkLst>
            <pc:docMk/>
            <pc:sldMk cId="285818922" sldId="276"/>
            <ac:picMk id="13" creationId="{66F2942C-D1A1-4D69-8523-AEFE9D6DDE3E}"/>
          </ac:picMkLst>
        </pc:picChg>
      </pc:sldChg>
      <pc:sldChg chg="addSp delSp modSp add mod">
        <pc:chgData name="Li Lixiang" userId="6104bbfcb56aea79" providerId="LiveId" clId="{EE734A7A-B3FC-4B3B-9CBC-7BD32C090A7F}" dt="2021-08-31T07:29:19.567" v="4075" actId="33524"/>
        <pc:sldMkLst>
          <pc:docMk/>
          <pc:sldMk cId="3827001385" sldId="277"/>
        </pc:sldMkLst>
        <pc:spChg chg="mod">
          <ac:chgData name="Li Lixiang" userId="6104bbfcb56aea79" providerId="LiveId" clId="{EE734A7A-B3FC-4B3B-9CBC-7BD32C090A7F}" dt="2021-08-31T04:55:06.882" v="3517" actId="1035"/>
          <ac:spMkLst>
            <pc:docMk/>
            <pc:sldMk cId="3827001385" sldId="277"/>
            <ac:spMk id="2" creationId="{5A817F65-0249-4813-916F-D22CF5F41D8C}"/>
          </ac:spMkLst>
        </pc:spChg>
        <pc:spChg chg="mod">
          <ac:chgData name="Li Lixiang" userId="6104bbfcb56aea79" providerId="LiveId" clId="{EE734A7A-B3FC-4B3B-9CBC-7BD32C090A7F}" dt="2021-08-31T04:55:12.489" v="3532" actId="1035"/>
          <ac:spMkLst>
            <pc:docMk/>
            <pc:sldMk cId="3827001385" sldId="277"/>
            <ac:spMk id="3" creationId="{588B000C-CCD7-42E0-A4A2-DB893ED55A0D}"/>
          </ac:spMkLst>
        </pc:spChg>
        <pc:spChg chg="del">
          <ac:chgData name="Li Lixiang" userId="6104bbfcb56aea79" providerId="LiveId" clId="{EE734A7A-B3FC-4B3B-9CBC-7BD32C090A7F}" dt="2021-08-31T03:15:02.323" v="893" actId="478"/>
          <ac:spMkLst>
            <pc:docMk/>
            <pc:sldMk cId="3827001385" sldId="277"/>
            <ac:spMk id="7" creationId="{36865DAF-1606-42FE-A154-7E02AFFD13A9}"/>
          </ac:spMkLst>
        </pc:spChg>
        <pc:spChg chg="add mod">
          <ac:chgData name="Li Lixiang" userId="6104bbfcb56aea79" providerId="LiveId" clId="{EE734A7A-B3FC-4B3B-9CBC-7BD32C090A7F}" dt="2021-08-31T07:29:19.567" v="4075" actId="33524"/>
          <ac:spMkLst>
            <pc:docMk/>
            <pc:sldMk cId="3827001385" sldId="277"/>
            <ac:spMk id="8" creationId="{076DB2EA-234A-41A0-AF45-3310D92841B3}"/>
          </ac:spMkLst>
        </pc:spChg>
        <pc:spChg chg="add mod">
          <ac:chgData name="Li Lixiang" userId="6104bbfcb56aea79" providerId="LiveId" clId="{EE734A7A-B3FC-4B3B-9CBC-7BD32C090A7F}" dt="2021-08-31T04:55:12.489" v="3532" actId="1035"/>
          <ac:spMkLst>
            <pc:docMk/>
            <pc:sldMk cId="3827001385" sldId="277"/>
            <ac:spMk id="9" creationId="{42BB440C-0A31-41F0-BE88-BD347176B35B}"/>
          </ac:spMkLst>
        </pc:spChg>
        <pc:spChg chg="add mod">
          <ac:chgData name="Li Lixiang" userId="6104bbfcb56aea79" providerId="LiveId" clId="{EE734A7A-B3FC-4B3B-9CBC-7BD32C090A7F}" dt="2021-08-31T04:55:16.319" v="3533" actId="1076"/>
          <ac:spMkLst>
            <pc:docMk/>
            <pc:sldMk cId="3827001385" sldId="277"/>
            <ac:spMk id="10" creationId="{66F2ECCE-F3FD-4B30-966B-7E9CE5773520}"/>
          </ac:spMkLst>
        </pc:spChg>
        <pc:spChg chg="add mod">
          <ac:chgData name="Li Lixiang" userId="6104bbfcb56aea79" providerId="LiveId" clId="{EE734A7A-B3FC-4B3B-9CBC-7BD32C090A7F}" dt="2021-08-31T04:55:28.084" v="3535" actId="1076"/>
          <ac:spMkLst>
            <pc:docMk/>
            <pc:sldMk cId="3827001385" sldId="277"/>
            <ac:spMk id="11" creationId="{D008E7D6-E28C-4CD9-B94B-FE146FBED43F}"/>
          </ac:spMkLst>
        </pc:spChg>
        <pc:picChg chg="del">
          <ac:chgData name="Li Lixiang" userId="6104bbfcb56aea79" providerId="LiveId" clId="{EE734A7A-B3FC-4B3B-9CBC-7BD32C090A7F}" dt="2021-08-31T03:15:02.918" v="894" actId="478"/>
          <ac:picMkLst>
            <pc:docMk/>
            <pc:sldMk cId="3827001385" sldId="277"/>
            <ac:picMk id="5" creationId="{DA365916-6930-4978-9056-28A075C0CEFD}"/>
          </ac:picMkLst>
        </pc:picChg>
        <pc:picChg chg="add mod">
          <ac:chgData name="Li Lixiang" userId="6104bbfcb56aea79" providerId="LiveId" clId="{EE734A7A-B3FC-4B3B-9CBC-7BD32C090A7F}" dt="2021-08-31T04:55:12.489" v="3532" actId="1035"/>
          <ac:picMkLst>
            <pc:docMk/>
            <pc:sldMk cId="3827001385" sldId="277"/>
            <ac:picMk id="6" creationId="{CD4345AA-E7BC-464E-9275-C95392AB0FFA}"/>
          </ac:picMkLst>
        </pc:picChg>
      </pc:sldChg>
      <pc:sldChg chg="add del">
        <pc:chgData name="Li Lixiang" userId="6104bbfcb56aea79" providerId="LiveId" clId="{EE734A7A-B3FC-4B3B-9CBC-7BD32C090A7F}" dt="2021-08-31T04:46:40.938" v="2524"/>
        <pc:sldMkLst>
          <pc:docMk/>
          <pc:sldMk cId="78555641" sldId="278"/>
        </pc:sldMkLst>
      </pc:sldChg>
      <pc:sldChg chg="addSp delSp modSp add mod">
        <pc:chgData name="Li Lixiang" userId="6104bbfcb56aea79" providerId="LiveId" clId="{EE734A7A-B3FC-4B3B-9CBC-7BD32C090A7F}" dt="2021-08-31T04:49:46.804" v="3125" actId="14100"/>
        <pc:sldMkLst>
          <pc:docMk/>
          <pc:sldMk cId="2803815402" sldId="278"/>
        </pc:sldMkLst>
        <pc:spChg chg="mod">
          <ac:chgData name="Li Lixiang" userId="6104bbfcb56aea79" providerId="LiveId" clId="{EE734A7A-B3FC-4B3B-9CBC-7BD32C090A7F}" dt="2021-08-31T04:49:46.804" v="3125" actId="14100"/>
          <ac:spMkLst>
            <pc:docMk/>
            <pc:sldMk cId="2803815402" sldId="278"/>
            <ac:spMk id="3" creationId="{588B000C-CCD7-42E0-A4A2-DB893ED55A0D}"/>
          </ac:spMkLst>
        </pc:spChg>
        <pc:picChg chg="add mod">
          <ac:chgData name="Li Lixiang" userId="6104bbfcb56aea79" providerId="LiveId" clId="{EE734A7A-B3FC-4B3B-9CBC-7BD32C090A7F}" dt="2021-08-31T04:49:39.759" v="3108" actId="1076"/>
          <ac:picMkLst>
            <pc:docMk/>
            <pc:sldMk cId="2803815402" sldId="278"/>
            <ac:picMk id="5" creationId="{CAE83526-1160-4579-B795-84EA46DD77D3}"/>
          </ac:picMkLst>
        </pc:picChg>
        <pc:picChg chg="del">
          <ac:chgData name="Li Lixiang" userId="6104bbfcb56aea79" providerId="LiveId" clId="{EE734A7A-B3FC-4B3B-9CBC-7BD32C090A7F}" dt="2021-08-31T04:48:42.364" v="3024" actId="478"/>
          <ac:picMkLst>
            <pc:docMk/>
            <pc:sldMk cId="2803815402" sldId="278"/>
            <ac:picMk id="6" creationId="{48829AA1-82CE-4664-9744-5B283EA2DD6D}"/>
          </ac:picMkLst>
        </pc:picChg>
      </pc:sldChg>
      <pc:sldChg chg="addSp delSp modSp new mod">
        <pc:chgData name="Li Lixiang" userId="6104bbfcb56aea79" providerId="LiveId" clId="{EE734A7A-B3FC-4B3B-9CBC-7BD32C090A7F}" dt="2021-08-31T13:08:50.437" v="5969" actId="20577"/>
        <pc:sldMkLst>
          <pc:docMk/>
          <pc:sldMk cId="1661082993" sldId="279"/>
        </pc:sldMkLst>
        <pc:spChg chg="mod">
          <ac:chgData name="Li Lixiang" userId="6104bbfcb56aea79" providerId="LiveId" clId="{EE734A7A-B3FC-4B3B-9CBC-7BD32C090A7F}" dt="2021-08-31T07:33:45.717" v="4230" actId="20577"/>
          <ac:spMkLst>
            <pc:docMk/>
            <pc:sldMk cId="1661082993" sldId="279"/>
            <ac:spMk id="2" creationId="{59BDD982-CF4F-42FA-9F51-6A1B8821E721}"/>
          </ac:spMkLst>
        </pc:spChg>
        <pc:spChg chg="mod">
          <ac:chgData name="Li Lixiang" userId="6104bbfcb56aea79" providerId="LiveId" clId="{EE734A7A-B3FC-4B3B-9CBC-7BD32C090A7F}" dt="2021-08-31T13:08:50.437" v="5969" actId="20577"/>
          <ac:spMkLst>
            <pc:docMk/>
            <pc:sldMk cId="1661082993" sldId="279"/>
            <ac:spMk id="3" creationId="{13D7E821-BC04-4BB1-BC93-493B2C8FA993}"/>
          </ac:spMkLst>
        </pc:spChg>
        <pc:spChg chg="add mod">
          <ac:chgData name="Li Lixiang" userId="6104bbfcb56aea79" providerId="LiveId" clId="{EE734A7A-B3FC-4B3B-9CBC-7BD32C090A7F}" dt="2021-08-31T08:37:18.456" v="5284" actId="27636"/>
          <ac:spMkLst>
            <pc:docMk/>
            <pc:sldMk cId="1661082993" sldId="279"/>
            <ac:spMk id="6" creationId="{3F9A1C82-F8BC-4707-B130-48ABA5F61BA2}"/>
          </ac:spMkLst>
        </pc:spChg>
        <pc:spChg chg="add del mod">
          <ac:chgData name="Li Lixiang" userId="6104bbfcb56aea79" providerId="LiveId" clId="{EE734A7A-B3FC-4B3B-9CBC-7BD32C090A7F}" dt="2021-08-31T07:52:23.851" v="4653" actId="478"/>
          <ac:spMkLst>
            <pc:docMk/>
            <pc:sldMk cId="1661082993" sldId="279"/>
            <ac:spMk id="7" creationId="{3C2EFCEF-EFA2-48D6-B009-4726E3E47E5F}"/>
          </ac:spMkLst>
        </pc:spChg>
        <pc:spChg chg="add mod">
          <ac:chgData name="Li Lixiang" userId="6104bbfcb56aea79" providerId="LiveId" clId="{EE734A7A-B3FC-4B3B-9CBC-7BD32C090A7F}" dt="2021-08-31T08:35:33.284" v="5230" actId="1076"/>
          <ac:spMkLst>
            <pc:docMk/>
            <pc:sldMk cId="1661082993" sldId="279"/>
            <ac:spMk id="8" creationId="{0E387A2A-AE6C-4AE3-8493-0049C9291CB1}"/>
          </ac:spMkLst>
        </pc:spChg>
        <pc:picChg chg="add del mod">
          <ac:chgData name="Li Lixiang" userId="6104bbfcb56aea79" providerId="LiveId" clId="{EE734A7A-B3FC-4B3B-9CBC-7BD32C090A7F}" dt="2021-08-31T08:34:50.154" v="5225" actId="478"/>
          <ac:picMkLst>
            <pc:docMk/>
            <pc:sldMk cId="1661082993" sldId="279"/>
            <ac:picMk id="5" creationId="{481EED45-769E-4FB4-A638-05208D277822}"/>
          </ac:picMkLst>
        </pc:picChg>
        <pc:picChg chg="add mod">
          <ac:chgData name="Li Lixiang" userId="6104bbfcb56aea79" providerId="LiveId" clId="{EE734A7A-B3FC-4B3B-9CBC-7BD32C090A7F}" dt="2021-08-31T08:35:53.612" v="5246" actId="1036"/>
          <ac:picMkLst>
            <pc:docMk/>
            <pc:sldMk cId="1661082993" sldId="279"/>
            <ac:picMk id="10" creationId="{69DC0510-93DC-4F2C-9565-DE91B00B7058}"/>
          </ac:picMkLst>
        </pc:picChg>
        <pc:picChg chg="add mod">
          <ac:chgData name="Li Lixiang" userId="6104bbfcb56aea79" providerId="LiveId" clId="{EE734A7A-B3FC-4B3B-9CBC-7BD32C090A7F}" dt="2021-08-31T08:35:53.612" v="5246" actId="1036"/>
          <ac:picMkLst>
            <pc:docMk/>
            <pc:sldMk cId="1661082993" sldId="279"/>
            <ac:picMk id="12" creationId="{6EC78C27-3F4C-43B4-B3B4-B7FE22B88DB2}"/>
          </ac:picMkLst>
        </pc:picChg>
      </pc:sldChg>
      <pc:sldChg chg="addSp delSp modSp add mod">
        <pc:chgData name="Li Lixiang" userId="6104bbfcb56aea79" providerId="LiveId" clId="{EE734A7A-B3FC-4B3B-9CBC-7BD32C090A7F}" dt="2021-08-31T13:12:43.004" v="6191" actId="14100"/>
        <pc:sldMkLst>
          <pc:docMk/>
          <pc:sldMk cId="3408627816" sldId="280"/>
        </pc:sldMkLst>
        <pc:spChg chg="del mod">
          <ac:chgData name="Li Lixiang" userId="6104bbfcb56aea79" providerId="LiveId" clId="{EE734A7A-B3FC-4B3B-9CBC-7BD32C090A7F}" dt="2021-08-31T08:42:28.060" v="5313" actId="478"/>
          <ac:spMkLst>
            <pc:docMk/>
            <pc:sldMk cId="3408627816" sldId="280"/>
            <ac:spMk id="3" creationId="{13D7E821-BC04-4BB1-BC93-493B2C8FA993}"/>
          </ac:spMkLst>
        </pc:spChg>
        <pc:spChg chg="del">
          <ac:chgData name="Li Lixiang" userId="6104bbfcb56aea79" providerId="LiveId" clId="{EE734A7A-B3FC-4B3B-9CBC-7BD32C090A7F}" dt="2021-08-31T07:53:08.897" v="4746" actId="478"/>
          <ac:spMkLst>
            <pc:docMk/>
            <pc:sldMk cId="3408627816" sldId="280"/>
            <ac:spMk id="6" creationId="{3F9A1C82-F8BC-4707-B130-48ABA5F61BA2}"/>
          </ac:spMkLst>
        </pc:spChg>
        <pc:spChg chg="add mod">
          <ac:chgData name="Li Lixiang" userId="6104bbfcb56aea79" providerId="LiveId" clId="{EE734A7A-B3FC-4B3B-9CBC-7BD32C090A7F}" dt="2021-08-31T08:42:36.164" v="5315" actId="1076"/>
          <ac:spMkLst>
            <pc:docMk/>
            <pc:sldMk cId="3408627816" sldId="280"/>
            <ac:spMk id="7" creationId="{0EB60C09-8568-4B7C-B743-08DCFC906B07}"/>
          </ac:spMkLst>
        </pc:spChg>
        <pc:spChg chg="add mod">
          <ac:chgData name="Li Lixiang" userId="6104bbfcb56aea79" providerId="LiveId" clId="{EE734A7A-B3FC-4B3B-9CBC-7BD32C090A7F}" dt="2021-08-31T13:10:31.569" v="5981" actId="6549"/>
          <ac:spMkLst>
            <pc:docMk/>
            <pc:sldMk cId="3408627816" sldId="280"/>
            <ac:spMk id="8" creationId="{BED6EF15-CE73-419B-A7CE-FBD7CD629190}"/>
          </ac:spMkLst>
        </pc:spChg>
        <pc:spChg chg="add del mod">
          <ac:chgData name="Li Lixiang" userId="6104bbfcb56aea79" providerId="LiveId" clId="{EE734A7A-B3FC-4B3B-9CBC-7BD32C090A7F}" dt="2021-08-31T08:42:30.301" v="5314" actId="478"/>
          <ac:spMkLst>
            <pc:docMk/>
            <pc:sldMk cId="3408627816" sldId="280"/>
            <ac:spMk id="9" creationId="{4D316384-4D3E-4695-905C-5F928584DBF8}"/>
          </ac:spMkLst>
        </pc:spChg>
        <pc:spChg chg="add mod">
          <ac:chgData name="Li Lixiang" userId="6104bbfcb56aea79" providerId="LiveId" clId="{EE734A7A-B3FC-4B3B-9CBC-7BD32C090A7F}" dt="2021-08-31T13:10:45.400" v="5987" actId="6549"/>
          <ac:spMkLst>
            <pc:docMk/>
            <pc:sldMk cId="3408627816" sldId="280"/>
            <ac:spMk id="16" creationId="{DD4A0E3D-2092-4C65-9B17-E00CF1D5A78B}"/>
          </ac:spMkLst>
        </pc:spChg>
        <pc:spChg chg="add mod">
          <ac:chgData name="Li Lixiang" userId="6104bbfcb56aea79" providerId="LiveId" clId="{EE734A7A-B3FC-4B3B-9CBC-7BD32C090A7F}" dt="2021-08-31T13:12:36.904" v="6190" actId="20577"/>
          <ac:spMkLst>
            <pc:docMk/>
            <pc:sldMk cId="3408627816" sldId="280"/>
            <ac:spMk id="17" creationId="{F8F28E3F-C8DE-4716-996C-AFFA7AA5364F}"/>
          </ac:spMkLst>
        </pc:spChg>
        <pc:picChg chg="del">
          <ac:chgData name="Li Lixiang" userId="6104bbfcb56aea79" providerId="LiveId" clId="{EE734A7A-B3FC-4B3B-9CBC-7BD32C090A7F}" dt="2021-08-31T07:53:11.005" v="4747" actId="478"/>
          <ac:picMkLst>
            <pc:docMk/>
            <pc:sldMk cId="3408627816" sldId="280"/>
            <ac:picMk id="5" creationId="{481EED45-769E-4FB4-A638-05208D277822}"/>
          </ac:picMkLst>
        </pc:picChg>
        <pc:cxnChg chg="add mod">
          <ac:chgData name="Li Lixiang" userId="6104bbfcb56aea79" providerId="LiveId" clId="{EE734A7A-B3FC-4B3B-9CBC-7BD32C090A7F}" dt="2021-08-31T13:12:43.004" v="6191" actId="14100"/>
          <ac:cxnSpMkLst>
            <pc:docMk/>
            <pc:sldMk cId="3408627816" sldId="280"/>
            <ac:cxnSpMk id="4" creationId="{48F4BE04-8C58-4723-9B3E-AE12D4A8D8D1}"/>
          </ac:cxnSpMkLst>
        </pc:cxnChg>
        <pc:cxnChg chg="add mod">
          <ac:chgData name="Li Lixiang" userId="6104bbfcb56aea79" providerId="LiveId" clId="{EE734A7A-B3FC-4B3B-9CBC-7BD32C090A7F}" dt="2021-08-31T13:10:38.474" v="5986" actId="1035"/>
          <ac:cxnSpMkLst>
            <pc:docMk/>
            <pc:sldMk cId="3408627816" sldId="280"/>
            <ac:cxnSpMk id="12" creationId="{89532D44-FF89-4E7C-8346-265C9EDE81E6}"/>
          </ac:cxnSpMkLst>
        </pc:cxnChg>
        <pc:cxnChg chg="add mod">
          <ac:chgData name="Li Lixiang" userId="6104bbfcb56aea79" providerId="LiveId" clId="{EE734A7A-B3FC-4B3B-9CBC-7BD32C090A7F}" dt="2021-08-31T13:10:20.120" v="5980"/>
          <ac:cxnSpMkLst>
            <pc:docMk/>
            <pc:sldMk cId="3408627816" sldId="280"/>
            <ac:cxnSpMk id="15" creationId="{6718E45C-856C-4B7B-BCBA-793D4ABB0AD5}"/>
          </ac:cxnSpMkLst>
        </pc:cxnChg>
      </pc:sldChg>
      <pc:sldChg chg="addSp delSp modSp new mod">
        <pc:chgData name="Li Lixiang" userId="6104bbfcb56aea79" providerId="LiveId" clId="{EE734A7A-B3FC-4B3B-9CBC-7BD32C090A7F}" dt="2021-08-31T08:43:26.698" v="5372" actId="1076"/>
        <pc:sldMkLst>
          <pc:docMk/>
          <pc:sldMk cId="2749777475" sldId="281"/>
        </pc:sldMkLst>
        <pc:spChg chg="mod">
          <ac:chgData name="Li Lixiang" userId="6104bbfcb56aea79" providerId="LiveId" clId="{EE734A7A-B3FC-4B3B-9CBC-7BD32C090A7F}" dt="2021-08-31T08:42:56.944" v="5368" actId="20577"/>
          <ac:spMkLst>
            <pc:docMk/>
            <pc:sldMk cId="2749777475" sldId="281"/>
            <ac:spMk id="2" creationId="{CB2D50A2-6DD4-4036-9956-987AB5E4DBDA}"/>
          </ac:spMkLst>
        </pc:spChg>
        <pc:spChg chg="del">
          <ac:chgData name="Li Lixiang" userId="6104bbfcb56aea79" providerId="LiveId" clId="{EE734A7A-B3FC-4B3B-9CBC-7BD32C090A7F}" dt="2021-08-31T08:43:00.956" v="5369" actId="478"/>
          <ac:spMkLst>
            <pc:docMk/>
            <pc:sldMk cId="2749777475" sldId="281"/>
            <ac:spMk id="3" creationId="{02A92206-36DD-42C7-976C-C0CFAB1AEE15}"/>
          </ac:spMkLst>
        </pc:spChg>
        <pc:picChg chg="add mod">
          <ac:chgData name="Li Lixiang" userId="6104bbfcb56aea79" providerId="LiveId" clId="{EE734A7A-B3FC-4B3B-9CBC-7BD32C090A7F}" dt="2021-08-31T08:43:26.698" v="5372" actId="1076"/>
          <ac:picMkLst>
            <pc:docMk/>
            <pc:sldMk cId="2749777475" sldId="281"/>
            <ac:picMk id="5" creationId="{90B304E9-A3F8-4977-AD1E-5C7883F0A98B}"/>
          </ac:picMkLst>
        </pc:picChg>
      </pc:sldChg>
      <pc:sldChg chg="addSp delSp modSp add mod">
        <pc:chgData name="Li Lixiang" userId="6104bbfcb56aea79" providerId="LiveId" clId="{EE734A7A-B3FC-4B3B-9CBC-7BD32C090A7F}" dt="2021-08-31T13:02:37.209" v="5906" actId="1035"/>
        <pc:sldMkLst>
          <pc:docMk/>
          <pc:sldMk cId="1126615498" sldId="282"/>
        </pc:sldMkLst>
        <pc:spChg chg="mod">
          <ac:chgData name="Li Lixiang" userId="6104bbfcb56aea79" providerId="LiveId" clId="{EE734A7A-B3FC-4B3B-9CBC-7BD32C090A7F}" dt="2021-08-31T13:00:37.689" v="5692" actId="20577"/>
          <ac:spMkLst>
            <pc:docMk/>
            <pc:sldMk cId="1126615498" sldId="282"/>
            <ac:spMk id="2" creationId="{5A817F65-0249-4813-916F-D22CF5F41D8C}"/>
          </ac:spMkLst>
        </pc:spChg>
        <pc:spChg chg="mod">
          <ac:chgData name="Li Lixiang" userId="6104bbfcb56aea79" providerId="LiveId" clId="{EE734A7A-B3FC-4B3B-9CBC-7BD32C090A7F}" dt="2021-08-31T13:02:29.017" v="5878" actId="20577"/>
          <ac:spMkLst>
            <pc:docMk/>
            <pc:sldMk cId="1126615498" sldId="282"/>
            <ac:spMk id="3" creationId="{588B000C-CCD7-42E0-A4A2-DB893ED55A0D}"/>
          </ac:spMkLst>
        </pc:spChg>
        <pc:spChg chg="add mod">
          <ac:chgData name="Li Lixiang" userId="6104bbfcb56aea79" providerId="LiveId" clId="{EE734A7A-B3FC-4B3B-9CBC-7BD32C090A7F}" dt="2021-08-31T13:02:37.209" v="5906" actId="1035"/>
          <ac:spMkLst>
            <pc:docMk/>
            <pc:sldMk cId="1126615498" sldId="282"/>
            <ac:spMk id="4" creationId="{9D99BEBE-70BC-4248-AF96-CCED82114C1E}"/>
          </ac:spMkLst>
        </pc:spChg>
        <pc:spChg chg="del mod">
          <ac:chgData name="Li Lixiang" userId="6104bbfcb56aea79" providerId="LiveId" clId="{EE734A7A-B3FC-4B3B-9CBC-7BD32C090A7F}" dt="2021-08-31T12:35:24.853" v="5691" actId="478"/>
          <ac:spMkLst>
            <pc:docMk/>
            <pc:sldMk cId="1126615498" sldId="282"/>
            <ac:spMk id="5" creationId="{FFD17504-0DC9-4B37-8A08-414D81F5C26C}"/>
          </ac:spMkLst>
        </pc:spChg>
        <pc:spChg chg="add mod">
          <ac:chgData name="Li Lixiang" userId="6104bbfcb56aea79" providerId="LiveId" clId="{EE734A7A-B3FC-4B3B-9CBC-7BD32C090A7F}" dt="2021-08-31T13:02:37.209" v="5906" actId="1035"/>
          <ac:spMkLst>
            <pc:docMk/>
            <pc:sldMk cId="1126615498" sldId="282"/>
            <ac:spMk id="8" creationId="{D88C325A-7797-41DC-A29F-88A82BF861A8}"/>
          </ac:spMkLst>
        </pc:spChg>
        <pc:spChg chg="add mod">
          <ac:chgData name="Li Lixiang" userId="6104bbfcb56aea79" providerId="LiveId" clId="{EE734A7A-B3FC-4B3B-9CBC-7BD32C090A7F}" dt="2021-08-31T13:02:37.209" v="5906" actId="1035"/>
          <ac:spMkLst>
            <pc:docMk/>
            <pc:sldMk cId="1126615498" sldId="282"/>
            <ac:spMk id="10" creationId="{D8BF5ECC-2FD4-4D0C-A584-E92C3222E230}"/>
          </ac:spMkLst>
        </pc:spChg>
        <pc:spChg chg="add mod">
          <ac:chgData name="Li Lixiang" userId="6104bbfcb56aea79" providerId="LiveId" clId="{EE734A7A-B3FC-4B3B-9CBC-7BD32C090A7F}" dt="2021-08-31T13:02:37.209" v="5906" actId="1035"/>
          <ac:spMkLst>
            <pc:docMk/>
            <pc:sldMk cId="1126615498" sldId="282"/>
            <ac:spMk id="15" creationId="{EFC50A0B-009A-45F5-B141-865875CF79CF}"/>
          </ac:spMkLst>
        </pc:spChg>
        <pc:picChg chg="del">
          <ac:chgData name="Li Lixiang" userId="6104bbfcb56aea79" providerId="LiveId" clId="{EE734A7A-B3FC-4B3B-9CBC-7BD32C090A7F}" dt="2021-08-31T12:33:58.228" v="5648" actId="478"/>
          <ac:picMkLst>
            <pc:docMk/>
            <pc:sldMk cId="1126615498" sldId="282"/>
            <ac:picMk id="7" creationId="{498997D0-0580-4EAD-938A-3A1F78B9A219}"/>
          </ac:picMkLst>
        </pc:picChg>
        <pc:picChg chg="del">
          <ac:chgData name="Li Lixiang" userId="6104bbfcb56aea79" providerId="LiveId" clId="{EE734A7A-B3FC-4B3B-9CBC-7BD32C090A7F}" dt="2021-08-31T12:34:00.092" v="5649" actId="478"/>
          <ac:picMkLst>
            <pc:docMk/>
            <pc:sldMk cId="1126615498" sldId="282"/>
            <ac:picMk id="9" creationId="{CC52526B-B91B-4A49-8B2A-85FCEC21E281}"/>
          </ac:picMkLst>
        </pc:picChg>
        <pc:cxnChg chg="add mod">
          <ac:chgData name="Li Lixiang" userId="6104bbfcb56aea79" providerId="LiveId" clId="{EE734A7A-B3FC-4B3B-9CBC-7BD32C090A7F}" dt="2021-08-31T13:02:37.209" v="5906" actId="1035"/>
          <ac:cxnSpMkLst>
            <pc:docMk/>
            <pc:sldMk cId="1126615498" sldId="282"/>
            <ac:cxnSpMk id="11" creationId="{39F3843F-5EDB-49A2-A4A6-3C851E69E182}"/>
          </ac:cxnSpMkLst>
        </pc:cxnChg>
        <pc:cxnChg chg="add mod">
          <ac:chgData name="Li Lixiang" userId="6104bbfcb56aea79" providerId="LiveId" clId="{EE734A7A-B3FC-4B3B-9CBC-7BD32C090A7F}" dt="2021-08-31T13:02:37.209" v="5906" actId="1035"/>
          <ac:cxnSpMkLst>
            <pc:docMk/>
            <pc:sldMk cId="1126615498" sldId="282"/>
            <ac:cxnSpMk id="12" creationId="{41B76520-474D-4D44-B458-382761B8151E}"/>
          </ac:cxnSpMkLst>
        </pc:cxnChg>
      </pc:sldChg>
      <pc:sldChg chg="addSp delSp modSp add mod">
        <pc:chgData name="Li Lixiang" userId="6104bbfcb56aea79" providerId="LiveId" clId="{EE734A7A-B3FC-4B3B-9CBC-7BD32C090A7F}" dt="2021-08-31T13:22:31.633" v="6243" actId="732"/>
        <pc:sldMkLst>
          <pc:docMk/>
          <pc:sldMk cId="1866813330" sldId="283"/>
        </pc:sldMkLst>
        <pc:spChg chg="del">
          <ac:chgData name="Li Lixiang" userId="6104bbfcb56aea79" providerId="LiveId" clId="{EE734A7A-B3FC-4B3B-9CBC-7BD32C090A7F}" dt="2021-08-31T13:02:45.450" v="5908" actId="478"/>
          <ac:spMkLst>
            <pc:docMk/>
            <pc:sldMk cId="1866813330" sldId="283"/>
            <ac:spMk id="3" creationId="{588B000C-CCD7-42E0-A4A2-DB893ED55A0D}"/>
          </ac:spMkLst>
        </pc:spChg>
        <pc:spChg chg="del">
          <ac:chgData name="Li Lixiang" userId="6104bbfcb56aea79" providerId="LiveId" clId="{EE734A7A-B3FC-4B3B-9CBC-7BD32C090A7F}" dt="2021-08-31T13:02:45.450" v="5908" actId="478"/>
          <ac:spMkLst>
            <pc:docMk/>
            <pc:sldMk cId="1866813330" sldId="283"/>
            <ac:spMk id="4" creationId="{9D99BEBE-70BC-4248-AF96-CCED82114C1E}"/>
          </ac:spMkLst>
        </pc:spChg>
        <pc:spChg chg="add del mod">
          <ac:chgData name="Li Lixiang" userId="6104bbfcb56aea79" providerId="LiveId" clId="{EE734A7A-B3FC-4B3B-9CBC-7BD32C090A7F}" dt="2021-08-31T13:02:47.571" v="5909" actId="478"/>
          <ac:spMkLst>
            <pc:docMk/>
            <pc:sldMk cId="1866813330" sldId="283"/>
            <ac:spMk id="6" creationId="{76E5BF0B-A0FE-4E21-ADD3-2C51359AA98E}"/>
          </ac:spMkLst>
        </pc:spChg>
        <pc:spChg chg="del">
          <ac:chgData name="Li Lixiang" userId="6104bbfcb56aea79" providerId="LiveId" clId="{EE734A7A-B3FC-4B3B-9CBC-7BD32C090A7F}" dt="2021-08-31T13:02:45.450" v="5908" actId="478"/>
          <ac:spMkLst>
            <pc:docMk/>
            <pc:sldMk cId="1866813330" sldId="283"/>
            <ac:spMk id="8" creationId="{D88C325A-7797-41DC-A29F-88A82BF861A8}"/>
          </ac:spMkLst>
        </pc:spChg>
        <pc:spChg chg="del">
          <ac:chgData name="Li Lixiang" userId="6104bbfcb56aea79" providerId="LiveId" clId="{EE734A7A-B3FC-4B3B-9CBC-7BD32C090A7F}" dt="2021-08-31T13:02:45.450" v="5908" actId="478"/>
          <ac:spMkLst>
            <pc:docMk/>
            <pc:sldMk cId="1866813330" sldId="283"/>
            <ac:spMk id="10" creationId="{D8BF5ECC-2FD4-4D0C-A584-E92C3222E230}"/>
          </ac:spMkLst>
        </pc:spChg>
        <pc:spChg chg="del">
          <ac:chgData name="Li Lixiang" userId="6104bbfcb56aea79" providerId="LiveId" clId="{EE734A7A-B3FC-4B3B-9CBC-7BD32C090A7F}" dt="2021-08-31T13:02:45.450" v="5908" actId="478"/>
          <ac:spMkLst>
            <pc:docMk/>
            <pc:sldMk cId="1866813330" sldId="283"/>
            <ac:spMk id="15" creationId="{EFC50A0B-009A-45F5-B141-865875CF79CF}"/>
          </ac:spMkLst>
        </pc:spChg>
        <pc:spChg chg="add mod">
          <ac:chgData name="Li Lixiang" userId="6104bbfcb56aea79" providerId="LiveId" clId="{EE734A7A-B3FC-4B3B-9CBC-7BD32C090A7F}" dt="2021-08-31T13:06:49.363" v="5941" actId="1076"/>
          <ac:spMkLst>
            <pc:docMk/>
            <pc:sldMk cId="1866813330" sldId="283"/>
            <ac:spMk id="18" creationId="{F8C7F50E-42BF-451C-8319-28254A27D151}"/>
          </ac:spMkLst>
        </pc:spChg>
        <pc:spChg chg="add mod">
          <ac:chgData name="Li Lixiang" userId="6104bbfcb56aea79" providerId="LiveId" clId="{EE734A7A-B3FC-4B3B-9CBC-7BD32C090A7F}" dt="2021-08-31T13:21:14.329" v="6197" actId="1076"/>
          <ac:spMkLst>
            <pc:docMk/>
            <pc:sldMk cId="1866813330" sldId="283"/>
            <ac:spMk id="19" creationId="{60BA884F-F0D3-463A-B42A-5DDDAFC29AC0}"/>
          </ac:spMkLst>
        </pc:spChg>
        <pc:spChg chg="add mod ord">
          <ac:chgData name="Li Lixiang" userId="6104bbfcb56aea79" providerId="LiveId" clId="{EE734A7A-B3FC-4B3B-9CBC-7BD32C090A7F}" dt="2021-08-31T13:22:21.555" v="6242" actId="1076"/>
          <ac:spMkLst>
            <pc:docMk/>
            <pc:sldMk cId="1866813330" sldId="283"/>
            <ac:spMk id="20" creationId="{E8FBCCCD-3B37-467B-9448-23D984BE53B8}"/>
          </ac:spMkLst>
        </pc:spChg>
        <pc:picChg chg="add mod ord modCrop">
          <ac:chgData name="Li Lixiang" userId="6104bbfcb56aea79" providerId="LiveId" clId="{EE734A7A-B3FC-4B3B-9CBC-7BD32C090A7F}" dt="2021-08-31T13:21:55.734" v="6238" actId="1038"/>
          <ac:picMkLst>
            <pc:docMk/>
            <pc:sldMk cId="1866813330" sldId="283"/>
            <ac:picMk id="4" creationId="{53EA6099-32D7-4199-9904-53C6AA5D5424}"/>
          </ac:picMkLst>
        </pc:picChg>
        <pc:picChg chg="add mod modCrop">
          <ac:chgData name="Li Lixiang" userId="6104bbfcb56aea79" providerId="LiveId" clId="{EE734A7A-B3FC-4B3B-9CBC-7BD32C090A7F}" dt="2021-08-31T13:22:31.633" v="6243" actId="732"/>
          <ac:picMkLst>
            <pc:docMk/>
            <pc:sldMk cId="1866813330" sldId="283"/>
            <ac:picMk id="6" creationId="{D5BB3636-B053-4CC3-8187-9F7BCE2B9EE0}"/>
          </ac:picMkLst>
        </pc:picChg>
        <pc:picChg chg="add mod modCrop">
          <ac:chgData name="Li Lixiang" userId="6104bbfcb56aea79" providerId="LiveId" clId="{EE734A7A-B3FC-4B3B-9CBC-7BD32C090A7F}" dt="2021-08-31T13:04:38.572" v="5921" actId="1076"/>
          <ac:picMkLst>
            <pc:docMk/>
            <pc:sldMk cId="1866813330" sldId="283"/>
            <ac:picMk id="9" creationId="{43B05E52-D0FE-4633-8742-2B0B7DB32F57}"/>
          </ac:picMkLst>
        </pc:picChg>
        <pc:picChg chg="add del mod modCrop">
          <ac:chgData name="Li Lixiang" userId="6104bbfcb56aea79" providerId="LiveId" clId="{EE734A7A-B3FC-4B3B-9CBC-7BD32C090A7F}" dt="2021-08-31T13:20:39.845" v="6193" actId="478"/>
          <ac:picMkLst>
            <pc:docMk/>
            <pc:sldMk cId="1866813330" sldId="283"/>
            <ac:picMk id="14" creationId="{A5B0200A-6E8F-419A-9BF1-2466AF8F29C9}"/>
          </ac:picMkLst>
        </pc:picChg>
        <pc:picChg chg="add del mod modCrop">
          <ac:chgData name="Li Lixiang" userId="6104bbfcb56aea79" providerId="LiveId" clId="{EE734A7A-B3FC-4B3B-9CBC-7BD32C090A7F}" dt="2021-08-31T13:20:38.223" v="6192" actId="478"/>
          <ac:picMkLst>
            <pc:docMk/>
            <pc:sldMk cId="1866813330" sldId="283"/>
            <ac:picMk id="17" creationId="{A8B13368-A330-4726-9A13-DB203FF17164}"/>
          </ac:picMkLst>
        </pc:picChg>
        <pc:cxnChg chg="del mod">
          <ac:chgData name="Li Lixiang" userId="6104bbfcb56aea79" providerId="LiveId" clId="{EE734A7A-B3FC-4B3B-9CBC-7BD32C090A7F}" dt="2021-08-31T13:02:45.450" v="5908" actId="478"/>
          <ac:cxnSpMkLst>
            <pc:docMk/>
            <pc:sldMk cId="1866813330" sldId="283"/>
            <ac:cxnSpMk id="11" creationId="{39F3843F-5EDB-49A2-A4A6-3C851E69E182}"/>
          </ac:cxnSpMkLst>
        </pc:cxnChg>
        <pc:cxnChg chg="del mod">
          <ac:chgData name="Li Lixiang" userId="6104bbfcb56aea79" providerId="LiveId" clId="{EE734A7A-B3FC-4B3B-9CBC-7BD32C090A7F}" dt="2021-08-31T13:02:45.450" v="5908" actId="478"/>
          <ac:cxnSpMkLst>
            <pc:docMk/>
            <pc:sldMk cId="1866813330" sldId="283"/>
            <ac:cxnSpMk id="12" creationId="{41B76520-474D-4D44-B458-382761B8151E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fld id="{A5B0A250-5CC0-1746-B209-08E8B0DAE6AF}" type="datetimeFigureOut">
              <a:rPr lang="en-US" smtClean="0"/>
              <a:pPr algn="l"/>
              <a:t>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370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588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117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55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A5B0A250-5CC0-1746-B209-08E8B0DAE6AF}" type="datetimeFigureOut">
              <a:rPr lang="en-US" smtClean="0"/>
              <a:t>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901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2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904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9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734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825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1/16/2022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848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A5B0A250-5CC0-1746-B209-08E8B0DAE6AF}" type="datetimeFigureOut">
              <a:rPr lang="en-US" smtClean="0"/>
              <a:pPr/>
              <a:t>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010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DC91C1-9010-4430-9E1F-86D911423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56100" y="1360493"/>
            <a:ext cx="4972511" cy="3106732"/>
          </a:xfrm>
        </p:spPr>
        <p:txBody>
          <a:bodyPr anchor="b">
            <a:normAutofit/>
          </a:bodyPr>
          <a:lstStyle/>
          <a:p>
            <a:r>
              <a:rPr lang="en-US" sz="7200" dirty="0"/>
              <a:t>Python Web </a:t>
            </a:r>
            <a:r>
              <a:rPr lang="en-US" sz="7200" dirty="0" err="1"/>
              <a:t>apI</a:t>
            </a:r>
            <a:r>
              <a:rPr lang="en-US" sz="7200" dirty="0"/>
              <a:t> - Restful</a:t>
            </a:r>
            <a:endParaRPr lang="en-MY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42AE8A-5299-40EC-B93F-BDBB2838E6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56100" y="4687316"/>
            <a:ext cx="4972512" cy="1517088"/>
          </a:xfrm>
        </p:spPr>
        <p:txBody>
          <a:bodyPr>
            <a:normAutofit/>
          </a:bodyPr>
          <a:lstStyle/>
          <a:p>
            <a:r>
              <a:rPr lang="en-US" dirty="0" err="1"/>
              <a:t>Todo</a:t>
            </a:r>
            <a:r>
              <a:rPr lang="en-US" dirty="0"/>
              <a:t> Task List</a:t>
            </a:r>
            <a:endParaRPr lang="en-MY" dirty="0"/>
          </a:p>
        </p:txBody>
      </p:sp>
      <p:pic>
        <p:nvPicPr>
          <p:cNvPr id="4" name="Picture 3" descr="Sphere of mesh and nodes">
            <a:extLst>
              <a:ext uri="{FF2B5EF4-FFF2-40B4-BE49-F238E27FC236}">
                <a16:creationId xmlns:a16="http://schemas.microsoft.com/office/drawing/2014/main" id="{DB5C39A0-E42C-47B2-B449-FA75ACB524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374" r="962"/>
          <a:stretch/>
        </p:blipFill>
        <p:spPr>
          <a:xfrm>
            <a:off x="1" y="2"/>
            <a:ext cx="6095695" cy="6857997"/>
          </a:xfrm>
          <a:custGeom>
            <a:avLst/>
            <a:gdLst/>
            <a:ahLst/>
            <a:cxnLst/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</p:spPr>
      </p:pic>
      <p:sp>
        <p:nvSpPr>
          <p:cNvPr id="7" name="Freeform: Shape 10">
            <a:extLst>
              <a:ext uri="{FF2B5EF4-FFF2-40B4-BE49-F238E27FC236}">
                <a16:creationId xmlns:a16="http://schemas.microsoft.com/office/drawing/2014/main" id="{0060CE1A-A2ED-43AC-857D-05822177F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2598"/>
            <a:ext cx="6095695" cy="6857997"/>
          </a:xfrm>
          <a:custGeom>
            <a:avLst/>
            <a:gdLst>
              <a:gd name="connsiteX0" fmla="*/ 3435036 w 6095695"/>
              <a:gd name="connsiteY0" fmla="*/ 0 h 6857997"/>
              <a:gd name="connsiteX1" fmla="*/ 4198562 w 6095695"/>
              <a:gd name="connsiteY1" fmla="*/ 0 h 6857997"/>
              <a:gd name="connsiteX2" fmla="*/ 4365987 w 6095695"/>
              <a:gd name="connsiteY2" fmla="*/ 128761 h 6857997"/>
              <a:gd name="connsiteX3" fmla="*/ 6095695 w 6095695"/>
              <a:gd name="connsiteY3" fmla="*/ 3718209 h 6857997"/>
              <a:gd name="connsiteX4" fmla="*/ 4860911 w 6095695"/>
              <a:gd name="connsiteY4" fmla="*/ 6845880 h 6857997"/>
              <a:gd name="connsiteX5" fmla="*/ 4849107 w 6095695"/>
              <a:gd name="connsiteY5" fmla="*/ 6857997 h 6857997"/>
              <a:gd name="connsiteX6" fmla="*/ 4253869 w 6095695"/>
              <a:gd name="connsiteY6" fmla="*/ 6857997 h 6857997"/>
              <a:gd name="connsiteX7" fmla="*/ 4409441 w 6095695"/>
              <a:gd name="connsiteY7" fmla="*/ 6719623 h 6857997"/>
              <a:gd name="connsiteX8" fmla="*/ 5679794 w 6095695"/>
              <a:gd name="connsiteY8" fmla="*/ 3718209 h 6857997"/>
              <a:gd name="connsiteX9" fmla="*/ 3591563 w 6095695"/>
              <a:gd name="connsiteY9" fmla="*/ 88079 h 6857997"/>
              <a:gd name="connsiteX10" fmla="*/ 0 w 6095695"/>
              <a:gd name="connsiteY10" fmla="*/ 0 h 6857997"/>
              <a:gd name="connsiteX11" fmla="*/ 3177466 w 6095695"/>
              <a:gd name="connsiteY11" fmla="*/ 0 h 6857997"/>
              <a:gd name="connsiteX12" fmla="*/ 3353291 w 6095695"/>
              <a:gd name="connsiteY12" fmla="*/ 88129 h 6857997"/>
              <a:gd name="connsiteX13" fmla="*/ 5560965 w 6095695"/>
              <a:gd name="connsiteY13" fmla="*/ 3718209 h 6857997"/>
              <a:gd name="connsiteX14" fmla="*/ 4325417 w 6095695"/>
              <a:gd name="connsiteY14" fmla="*/ 6637392 h 6857997"/>
              <a:gd name="connsiteX15" fmla="*/ 4077394 w 6095695"/>
              <a:gd name="connsiteY15" fmla="*/ 6857997 h 6857997"/>
              <a:gd name="connsiteX16" fmla="*/ 0 w 6095695"/>
              <a:gd name="connsiteY16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  <a:blipFill dpi="0" rotWithShape="1">
            <a:blip r:embed="rId3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3770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1E0A3-D567-4853-B0E6-41BA93933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curl to see how other 3</a:t>
            </a:r>
            <a:r>
              <a:rPr lang="en-US" baseline="30000" dirty="0"/>
              <a:t>rd</a:t>
            </a:r>
            <a:r>
              <a:rPr lang="en-US" dirty="0"/>
              <a:t> party actually using your API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3788E-96E5-429C-88A2-AFC9E2811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7"/>
            <a:ext cx="10058400" cy="497967"/>
          </a:xfrm>
        </p:spPr>
        <p:txBody>
          <a:bodyPr/>
          <a:lstStyle/>
          <a:p>
            <a:r>
              <a:rPr lang="en-US" dirty="0"/>
              <a:t>If you use curl to get from endpoints, will return original json data</a:t>
            </a:r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737B73-0B9B-4186-A479-5DE6F1AA1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497" y="2833867"/>
            <a:ext cx="9887755" cy="1331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55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1E0A3-D567-4853-B0E6-41BA93933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curl to see how other 3</a:t>
            </a:r>
            <a:r>
              <a:rPr lang="en-US" baseline="30000" dirty="0"/>
              <a:t>rd</a:t>
            </a:r>
            <a:r>
              <a:rPr lang="en-US" dirty="0"/>
              <a:t> party actually using your API</a:t>
            </a:r>
            <a:endParaRPr lang="en-MY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277CA72-CD7A-44B1-A453-1C1B9759A882}"/>
              </a:ext>
            </a:extLst>
          </p:cNvPr>
          <p:cNvSpPr txBox="1">
            <a:spLocks/>
          </p:cNvSpPr>
          <p:nvPr/>
        </p:nvSpPr>
        <p:spPr>
          <a:xfrm>
            <a:off x="1066800" y="2188453"/>
            <a:ext cx="10058400" cy="497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You can use python </a:t>
            </a:r>
            <a:r>
              <a:rPr lang="en-US" dirty="0" err="1"/>
              <a:t>json.tool</a:t>
            </a:r>
            <a:r>
              <a:rPr lang="en-US" dirty="0"/>
              <a:t> to make the json data pretty and easy for view</a:t>
            </a:r>
            <a:endParaRPr lang="en-MY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28BB4F-53FB-4C4A-85BE-9C62D6CBD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0" y="2777741"/>
            <a:ext cx="8620926" cy="3595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617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CB779-7EA1-4283-85CB-C1017DD85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functionality: update, delete, create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ACB92-85BD-4D78-97A3-426FF4E62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1536192"/>
          </a:xfrm>
        </p:spPr>
        <p:txBody>
          <a:bodyPr/>
          <a:lstStyle/>
          <a:p>
            <a:r>
              <a:rPr lang="en-US" dirty="0"/>
              <a:t>The two view we created is to read the data. One for all list of data, one for a specific record of data.</a:t>
            </a:r>
          </a:p>
          <a:p>
            <a:r>
              <a:rPr lang="en-US" dirty="0"/>
              <a:t>CRUD (create, read, update, delete), need more functionality. With </a:t>
            </a:r>
            <a:r>
              <a:rPr lang="en-US" dirty="0" err="1"/>
              <a:t>rest_framework</a:t>
            </a:r>
            <a:r>
              <a:rPr lang="en-US" dirty="0"/>
              <a:t>, is easy to extend.</a:t>
            </a:r>
            <a:endParaRPr lang="en-MY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BDEAF1-5E1B-4E3E-AF44-7D7DA52E6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438" y="3921645"/>
            <a:ext cx="4763165" cy="7525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D6303AB-C9D2-4971-B9F2-36BDCFD6EB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9438" y="5246222"/>
            <a:ext cx="5772956" cy="73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794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C388C-13B2-4246-8AD0-E433CB885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the webpage will have more forms for create, update, delete</a:t>
            </a:r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90BC8F-1DDA-45CF-9949-EFD73E260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0" y="2093976"/>
            <a:ext cx="8415124" cy="4535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3081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D2D7D-5E8F-49DE-B659-A39755BD1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curl to do create and update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DC791-404E-4235-A9E2-9AE0D08E7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21408"/>
            <a:ext cx="10058400" cy="663035"/>
          </a:xfrm>
        </p:spPr>
        <p:txBody>
          <a:bodyPr/>
          <a:lstStyle/>
          <a:p>
            <a:r>
              <a:rPr lang="en-US" dirty="0"/>
              <a:t>Create a new task </a:t>
            </a:r>
            <a:r>
              <a:rPr lang="en-US" dirty="0" err="1"/>
              <a:t>todo</a:t>
            </a:r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4855B6-C54C-4837-B444-A073BA7C0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570" y="2895525"/>
            <a:ext cx="11526859" cy="10669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E45F69-FB1F-40DC-83AD-4FCF4FF0F3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518" y="4665641"/>
            <a:ext cx="11545911" cy="828791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0E140FC-0A19-4644-AE9D-B9156931E8B6}"/>
              </a:ext>
            </a:extLst>
          </p:cNvPr>
          <p:cNvSpPr txBox="1">
            <a:spLocks/>
          </p:cNvSpPr>
          <p:nvPr/>
        </p:nvSpPr>
        <p:spPr>
          <a:xfrm>
            <a:off x="1066800" y="4139088"/>
            <a:ext cx="10058400" cy="663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Partially update the task fields</a:t>
            </a:r>
            <a:endParaRPr lang="en-MY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712E631-1A73-4025-BC8E-08E088E80C83}"/>
              </a:ext>
            </a:extLst>
          </p:cNvPr>
          <p:cNvSpPr/>
          <p:nvPr/>
        </p:nvSpPr>
        <p:spPr>
          <a:xfrm>
            <a:off x="1781175" y="3086101"/>
            <a:ext cx="809625" cy="224896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3595F92-7966-4B5B-BCB3-60910E8D9B6C}"/>
              </a:ext>
            </a:extLst>
          </p:cNvPr>
          <p:cNvSpPr/>
          <p:nvPr/>
        </p:nvSpPr>
        <p:spPr>
          <a:xfrm>
            <a:off x="5426075" y="4651575"/>
            <a:ext cx="866775" cy="224896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48389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49F37-2CD3-4803-BB31-7FCB52F48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new app with out project</a:t>
            </a:r>
            <a:endParaRPr lang="en-MY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B12698F8-14D8-420D-A3F7-DF983A82E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577404"/>
          </a:xfrm>
        </p:spPr>
        <p:txBody>
          <a:bodyPr/>
          <a:lstStyle/>
          <a:p>
            <a:r>
              <a:rPr lang="en-US" dirty="0"/>
              <a:t>new webapp:</a:t>
            </a:r>
            <a:endParaRPr lang="en-MY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84E698AE-48D4-4CB2-A4FD-958E828936FD}"/>
              </a:ext>
            </a:extLst>
          </p:cNvPr>
          <p:cNvSpPr txBox="1">
            <a:spLocks/>
          </p:cNvSpPr>
          <p:nvPr/>
        </p:nvSpPr>
        <p:spPr>
          <a:xfrm>
            <a:off x="1194434" y="2698812"/>
            <a:ext cx="7280681" cy="11662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pipenv</a:t>
            </a:r>
            <a:r>
              <a:rPr lang="en-US" sz="1400" dirty="0">
                <a:latin typeface="Cascadia Mono" pitchFamily="50" charset="0"/>
                <a:cs typeface="Cascadia Mono" pitchFamily="50" charset="0"/>
              </a:rPr>
              <a:t> shell</a:t>
            </a:r>
          </a:p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python manage.py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startapp</a:t>
            </a:r>
            <a:r>
              <a:rPr lang="en-US" sz="1400" dirty="0">
                <a:latin typeface="Cascadia Mono" pitchFamily="50" charset="0"/>
                <a:cs typeface="Cascadia Mono" pitchFamily="50" charset="0"/>
              </a:rPr>
              <a:t> task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5301F58-784E-41CA-9C45-B6A27967DF4F}"/>
              </a:ext>
            </a:extLst>
          </p:cNvPr>
          <p:cNvSpPr txBox="1">
            <a:spLocks/>
          </p:cNvSpPr>
          <p:nvPr/>
        </p:nvSpPr>
        <p:spPr>
          <a:xfrm>
            <a:off x="1069848" y="3718178"/>
            <a:ext cx="10058400" cy="5774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Add new app to installed app. Also add the </a:t>
            </a:r>
            <a:r>
              <a:rPr lang="en-US" dirty="0" err="1"/>
              <a:t>rest_framework</a:t>
            </a:r>
            <a:r>
              <a:rPr lang="en-US" dirty="0"/>
              <a:t> 3</a:t>
            </a:r>
            <a:r>
              <a:rPr lang="en-US" baseline="30000" dirty="0"/>
              <a:t>rd</a:t>
            </a:r>
            <a:r>
              <a:rPr lang="en-US" dirty="0"/>
              <a:t> party app:</a:t>
            </a:r>
            <a:endParaRPr lang="en-MY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EFE5625-9A4F-456F-AEF8-1D71351EF1DD}"/>
              </a:ext>
            </a:extLst>
          </p:cNvPr>
          <p:cNvSpPr txBox="1"/>
          <p:nvPr/>
        </p:nvSpPr>
        <p:spPr>
          <a:xfrm>
            <a:off x="2064607" y="4295582"/>
            <a:ext cx="403139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INSTALLED_APPS</a:t>
            </a:r>
            <a:r>
              <a:rPr lang="en-MY" b="0" dirty="0">
                <a:solidFill>
                  <a:srgbClr val="C9D1D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9D1D9"/>
                </a:solidFill>
                <a:effectLst/>
                <a:latin typeface="Consolas" panose="020B0609020204030204" pitchFamily="49" charset="0"/>
              </a:rPr>
              <a:t> [</a:t>
            </a:r>
          </a:p>
          <a:p>
            <a:r>
              <a:rPr lang="en-MY" b="0" dirty="0">
                <a:solidFill>
                  <a:srgbClr val="C9D1D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MY" b="0" dirty="0">
                <a:solidFill>
                  <a:srgbClr val="A5D6FF"/>
                </a:solidFill>
                <a:effectLst/>
                <a:latin typeface="Consolas" panose="020B0609020204030204" pitchFamily="49" charset="0"/>
              </a:rPr>
              <a:t>……</a:t>
            </a:r>
            <a:r>
              <a:rPr lang="en-MY" b="0" dirty="0">
                <a:solidFill>
                  <a:srgbClr val="C9D1D9"/>
                </a:solidFill>
                <a:effectLst/>
                <a:latin typeface="Consolas" panose="020B0609020204030204" pitchFamily="49" charset="0"/>
              </a:rPr>
              <a:t>, # Django default apps</a:t>
            </a:r>
          </a:p>
          <a:p>
            <a:r>
              <a:rPr lang="en-MY" b="0" dirty="0">
                <a:solidFill>
                  <a:srgbClr val="C9D1D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MY" b="0" dirty="0">
                <a:solidFill>
                  <a:srgbClr val="8B949E"/>
                </a:solidFill>
                <a:effectLst/>
                <a:latin typeface="Consolas" panose="020B0609020204030204" pitchFamily="49" charset="0"/>
              </a:rPr>
              <a:t># 3rd party app</a:t>
            </a:r>
            <a:endParaRPr lang="en-MY" b="0" dirty="0">
              <a:solidFill>
                <a:srgbClr val="C9D1D9"/>
              </a:solidFill>
              <a:effectLst/>
              <a:latin typeface="Consolas" panose="020B0609020204030204" pitchFamily="49" charset="0"/>
            </a:endParaRPr>
          </a:p>
          <a:p>
            <a:r>
              <a:rPr lang="en-MY" b="0" dirty="0">
                <a:solidFill>
                  <a:srgbClr val="C9D1D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MY" b="0" dirty="0">
                <a:solidFill>
                  <a:srgbClr val="A5D6FF"/>
                </a:solidFill>
                <a:effectLst/>
                <a:latin typeface="Consolas" panose="020B0609020204030204" pitchFamily="49" charset="0"/>
              </a:rPr>
              <a:t>‘</a:t>
            </a:r>
            <a:r>
              <a:rPr lang="en-MY" b="0" dirty="0" err="1">
                <a:solidFill>
                  <a:srgbClr val="A5D6FF"/>
                </a:solidFill>
                <a:effectLst/>
                <a:latin typeface="Consolas" panose="020B0609020204030204" pitchFamily="49" charset="0"/>
              </a:rPr>
              <a:t>rest_framework</a:t>
            </a:r>
            <a:r>
              <a:rPr lang="en-MY" b="0" dirty="0">
                <a:solidFill>
                  <a:srgbClr val="A5D6FF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MY" b="0" dirty="0">
                <a:solidFill>
                  <a:srgbClr val="C9D1D9"/>
                </a:solidFill>
                <a:effectLst/>
                <a:latin typeface="Consolas" panose="020B0609020204030204" pitchFamily="49" charset="0"/>
              </a:rPr>
              <a:t>,  #new</a:t>
            </a:r>
          </a:p>
          <a:p>
            <a:r>
              <a:rPr lang="en-MY" b="0" dirty="0">
                <a:solidFill>
                  <a:srgbClr val="C9D1D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MY" b="0" dirty="0">
                <a:solidFill>
                  <a:srgbClr val="8B949E"/>
                </a:solidFill>
                <a:effectLst/>
                <a:latin typeface="Consolas" panose="020B0609020204030204" pitchFamily="49" charset="0"/>
              </a:rPr>
              <a:t># added app</a:t>
            </a:r>
            <a:endParaRPr lang="en-MY" b="0" dirty="0">
              <a:solidFill>
                <a:srgbClr val="C9D1D9"/>
              </a:solidFill>
              <a:effectLst/>
              <a:latin typeface="Consolas" panose="020B0609020204030204" pitchFamily="49" charset="0"/>
            </a:endParaRPr>
          </a:p>
          <a:p>
            <a:r>
              <a:rPr lang="en-MY" b="0" dirty="0">
                <a:solidFill>
                  <a:srgbClr val="C9D1D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MY" b="0" dirty="0">
                <a:solidFill>
                  <a:srgbClr val="A5D6FF"/>
                </a:solidFill>
                <a:effectLst/>
                <a:latin typeface="Consolas" panose="020B0609020204030204" pitchFamily="49" charset="0"/>
              </a:rPr>
              <a:t>'user’</a:t>
            </a:r>
            <a:r>
              <a:rPr lang="en-MY" b="0" dirty="0">
                <a:solidFill>
                  <a:srgbClr val="C9D1D9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MY" dirty="0">
                <a:solidFill>
                  <a:srgbClr val="C9D1D9"/>
                </a:solidFill>
                <a:latin typeface="Consolas" panose="020B0609020204030204" pitchFamily="49" charset="0"/>
              </a:rPr>
              <a:t>    </a:t>
            </a:r>
            <a:r>
              <a:rPr lang="en-MY" b="0" dirty="0">
                <a:solidFill>
                  <a:srgbClr val="A5D6FF"/>
                </a:solidFill>
                <a:effectLst/>
                <a:latin typeface="Consolas" panose="020B0609020204030204" pitchFamily="49" charset="0"/>
              </a:rPr>
              <a:t>‘</a:t>
            </a:r>
            <a:r>
              <a:rPr lang="en-MY" b="0">
                <a:solidFill>
                  <a:srgbClr val="A5D6FF"/>
                </a:solidFill>
                <a:effectLst/>
                <a:latin typeface="Consolas" panose="020B0609020204030204" pitchFamily="49" charset="0"/>
              </a:rPr>
              <a:t>task’</a:t>
            </a:r>
            <a:r>
              <a:rPr lang="en-MY">
                <a:solidFill>
                  <a:srgbClr val="C9D1D9"/>
                </a:solidFill>
                <a:latin typeface="Consolas" panose="020B0609020204030204" pitchFamily="49" charset="0"/>
              </a:rPr>
              <a:t>,            #new</a:t>
            </a:r>
            <a:endParaRPr lang="en-MY" b="0" dirty="0">
              <a:solidFill>
                <a:srgbClr val="C9D1D9"/>
              </a:solidFill>
              <a:effectLst/>
              <a:latin typeface="Consolas" panose="020B0609020204030204" pitchFamily="49" charset="0"/>
            </a:endParaRPr>
          </a:p>
          <a:p>
            <a:r>
              <a:rPr lang="en-MY" b="0" dirty="0">
                <a:solidFill>
                  <a:srgbClr val="C9D1D9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752379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6FE75-E7C9-4014-9905-83938DBE8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project permissions in settings.py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C3A8F-11B6-4DF4-BCB4-7F489A67E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1059942"/>
          </a:xfrm>
        </p:spPr>
        <p:txBody>
          <a:bodyPr/>
          <a:lstStyle/>
          <a:p>
            <a:r>
              <a:rPr lang="en-US" dirty="0"/>
              <a:t>Set permissions to </a:t>
            </a:r>
            <a:r>
              <a:rPr lang="en-US" dirty="0" err="1"/>
              <a:t>AllowAny</a:t>
            </a:r>
            <a:r>
              <a:rPr lang="en-US" dirty="0"/>
              <a:t>, so any user can use</a:t>
            </a:r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F5DA49-1D54-4FA6-8E50-FACF7F39A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250" y="3264533"/>
            <a:ext cx="10745700" cy="1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63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49F37-2CD3-4803-BB31-7FCB52F48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new model</a:t>
            </a:r>
            <a:endParaRPr lang="en-MY" dirty="0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5301F58-784E-41CA-9C45-B6A27967DF4F}"/>
              </a:ext>
            </a:extLst>
          </p:cNvPr>
          <p:cNvSpPr txBox="1">
            <a:spLocks/>
          </p:cNvSpPr>
          <p:nvPr/>
        </p:nvSpPr>
        <p:spPr>
          <a:xfrm>
            <a:off x="1069848" y="1756028"/>
            <a:ext cx="10058400" cy="5774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new model:</a:t>
            </a:r>
            <a:endParaRPr lang="en-MY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826895-27E6-412D-92DC-BEE5157B5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8999" y="1756028"/>
            <a:ext cx="6315559" cy="504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967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3E765-D8D4-45A3-B1D3-2466DD990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with admin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7ABF5-4B93-4344-8134-FEA09A3B5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4578477" cy="431292"/>
          </a:xfrm>
        </p:spPr>
        <p:txBody>
          <a:bodyPr>
            <a:normAutofit/>
          </a:bodyPr>
          <a:lstStyle/>
          <a:p>
            <a:r>
              <a:rPr lang="en-US" dirty="0"/>
              <a:t>Register new model with admin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6C87B5-80E2-42E5-9338-AA11129D7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6475" y="2064666"/>
            <a:ext cx="2695951" cy="1171739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0544DAF-F545-4C09-999E-1EAD93C606E4}"/>
              </a:ext>
            </a:extLst>
          </p:cNvPr>
          <p:cNvSpPr txBox="1">
            <a:spLocks/>
          </p:cNvSpPr>
          <p:nvPr/>
        </p:nvSpPr>
        <p:spPr>
          <a:xfrm>
            <a:off x="1069847" y="4257676"/>
            <a:ext cx="7493128" cy="4312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Migrate, and then run server and check with admin page</a:t>
            </a:r>
          </a:p>
        </p:txBody>
      </p:sp>
    </p:spTree>
    <p:extLst>
      <p:ext uri="{BB962C8B-B14F-4D97-AF65-F5344CB8AC3E}">
        <p14:creationId xmlns:p14="http://schemas.microsoft.com/office/powerpoint/2010/main" val="2608967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65B98-2FC4-4C97-B122-B430860E1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 </a:t>
            </a:r>
            <a:r>
              <a:rPr lang="en-US" dirty="0" err="1"/>
              <a:t>url</a:t>
            </a:r>
            <a:r>
              <a:rPr lang="en-US" dirty="0"/>
              <a:t> conf and view</a:t>
            </a:r>
            <a:endParaRPr lang="en-MY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B325D4-04C5-454E-AEA8-FF446DD4C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4083177" cy="797929"/>
          </a:xfrm>
        </p:spPr>
        <p:txBody>
          <a:bodyPr>
            <a:normAutofit/>
          </a:bodyPr>
          <a:lstStyle/>
          <a:p>
            <a:r>
              <a:rPr lang="en-US" dirty="0" err="1"/>
              <a:t>url</a:t>
            </a:r>
            <a:r>
              <a:rPr lang="en-US" dirty="0"/>
              <a:t> conf can use same way as normal </a:t>
            </a:r>
            <a:r>
              <a:rPr lang="en-US" dirty="0" err="1"/>
              <a:t>django</a:t>
            </a:r>
            <a:r>
              <a:rPr lang="en-US" dirty="0"/>
              <a:t> webapp</a:t>
            </a:r>
            <a:endParaRPr lang="en-MY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0B8D96-C49B-439D-9148-7461EA631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538" y="3143230"/>
            <a:ext cx="3753374" cy="2857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DD9DE05-5C9C-445C-88A3-5AB8154761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7959" y="2938557"/>
            <a:ext cx="4172532" cy="36200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3F0AF42-9156-4469-A9AE-841B0BD66F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7959" y="3452811"/>
            <a:ext cx="4658375" cy="1086002"/>
          </a:xfrm>
          <a:prstGeom prst="rect">
            <a:avLst/>
          </a:prstGeom>
        </p:spPr>
      </p:pic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55DA3FFC-BD4F-4E8D-B676-345F12B091A8}"/>
              </a:ext>
            </a:extLst>
          </p:cNvPr>
          <p:cNvSpPr txBox="1">
            <a:spLocks/>
          </p:cNvSpPr>
          <p:nvPr/>
        </p:nvSpPr>
        <p:spPr>
          <a:xfrm>
            <a:off x="7038977" y="2093976"/>
            <a:ext cx="4083177" cy="7979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Define view using new </a:t>
            </a:r>
            <a:r>
              <a:rPr lang="en-US" dirty="0" err="1"/>
              <a:t>rest_framework</a:t>
            </a:r>
            <a:r>
              <a:rPr lang="en-US" dirty="0"/>
              <a:t> views</a:t>
            </a:r>
            <a:endParaRPr lang="en-MY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3E00530-6097-41D0-8F06-005DBCD431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8254" y="3703320"/>
            <a:ext cx="3943900" cy="74305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E3E7CCB-D1A2-4FF4-826F-01306C9AF3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62538" y="4757483"/>
            <a:ext cx="4448796" cy="78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238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65B98-2FC4-4C97-B122-B430860E1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Serializer</a:t>
            </a:r>
            <a:endParaRPr lang="en-MY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B325D4-04C5-454E-AEA8-FF446DD4C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9036177" cy="1974342"/>
          </a:xfrm>
        </p:spPr>
        <p:txBody>
          <a:bodyPr>
            <a:normAutofit/>
          </a:bodyPr>
          <a:lstStyle/>
          <a:p>
            <a:r>
              <a:rPr lang="en-US" dirty="0"/>
              <a:t>Rest API do not need present information/data in HTML. No need template.</a:t>
            </a:r>
          </a:p>
          <a:p>
            <a:r>
              <a:rPr lang="en-MY" dirty="0"/>
              <a:t>Rest API need to send out data in JSON or XML format. Need add serializer to achieve this.</a:t>
            </a:r>
          </a:p>
          <a:p>
            <a:r>
              <a:rPr lang="en-MY" dirty="0"/>
              <a:t>Create a serializer.py file and add following code: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888C16B-27E7-4E0D-8660-9833BBAA5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384" y="4281362"/>
            <a:ext cx="5058481" cy="180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752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65B98-2FC4-4C97-B122-B430860E1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task </a:t>
            </a:r>
            <a:r>
              <a:rPr lang="en-US" dirty="0" err="1"/>
              <a:t>urls</a:t>
            </a:r>
            <a:r>
              <a:rPr lang="en-US" dirty="0"/>
              <a:t> to project root </a:t>
            </a:r>
            <a:r>
              <a:rPr lang="en-US" dirty="0" err="1"/>
              <a:t>urls</a:t>
            </a:r>
            <a:endParaRPr lang="en-MY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E27874-5560-491F-9D46-B43D0EF73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060" y="2885999"/>
            <a:ext cx="4515480" cy="108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654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5957A-5F13-4FBC-BDE3-3D39102F5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framework has an web interface to view the data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8F4F8-C7EF-46A5-9B74-8293088FD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4435602" cy="4050792"/>
          </a:xfrm>
        </p:spPr>
        <p:txBody>
          <a:bodyPr/>
          <a:lstStyle/>
          <a:p>
            <a:r>
              <a:rPr lang="en-US" dirty="0"/>
              <a:t>You can create several tasks with admin</a:t>
            </a:r>
          </a:p>
          <a:p>
            <a:r>
              <a:rPr lang="en-US" dirty="0"/>
              <a:t>Then visit the </a:t>
            </a:r>
            <a:r>
              <a:rPr lang="en-US" dirty="0" err="1"/>
              <a:t>api</a:t>
            </a:r>
            <a:r>
              <a:rPr lang="en-US" dirty="0"/>
              <a:t>/task/ </a:t>
            </a:r>
            <a:r>
              <a:rPr lang="en-US" dirty="0" err="1"/>
              <a:t>url</a:t>
            </a:r>
            <a:r>
              <a:rPr lang="en-US" dirty="0"/>
              <a:t>, </a:t>
            </a:r>
            <a:r>
              <a:rPr lang="en-US" dirty="0" err="1"/>
              <a:t>rest_framework</a:t>
            </a:r>
            <a:r>
              <a:rPr lang="en-US" dirty="0"/>
              <a:t> gives back a form interface to be used.</a:t>
            </a:r>
          </a:p>
          <a:p>
            <a:r>
              <a:rPr lang="en-US" dirty="0"/>
              <a:t>The returned data also presented, in pretty JSON format.</a:t>
            </a:r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436A62-F660-4DE8-838A-63A8BC620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0038" y="1940433"/>
            <a:ext cx="3934374" cy="10097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AA77ED-BCD3-474F-8599-238CDF5604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0038" y="3048000"/>
            <a:ext cx="4343143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7408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3483</TotalTime>
  <Words>398</Words>
  <Application>Microsoft Office PowerPoint</Application>
  <PresentationFormat>Widescreen</PresentationFormat>
  <Paragraphs>45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Cascadia Mono</vt:lpstr>
      <vt:lpstr>Consolas</vt:lpstr>
      <vt:lpstr>Rockwell</vt:lpstr>
      <vt:lpstr>Rockwell Condensed</vt:lpstr>
      <vt:lpstr>Wingdings</vt:lpstr>
      <vt:lpstr>Wood Type</vt:lpstr>
      <vt:lpstr>Python Web apI - Restful</vt:lpstr>
      <vt:lpstr>Create a new app with out project</vt:lpstr>
      <vt:lpstr>Overall project permissions in settings.py</vt:lpstr>
      <vt:lpstr>Create new model</vt:lpstr>
      <vt:lpstr>Register with admin</vt:lpstr>
      <vt:lpstr>add url conf and view</vt:lpstr>
      <vt:lpstr>add Serializer</vt:lpstr>
      <vt:lpstr>add task urls to project root urls</vt:lpstr>
      <vt:lpstr>Rest framework has an web interface to view the data</vt:lpstr>
      <vt:lpstr>Use curl to see how other 3rd party actually using your API</vt:lpstr>
      <vt:lpstr>Use curl to see how other 3rd party actually using your API</vt:lpstr>
      <vt:lpstr>More functionality: update, delete, create</vt:lpstr>
      <vt:lpstr>Now the webpage will have more forms for create, update, delete</vt:lpstr>
      <vt:lpstr>User curl to do create and update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 Lixiang</dc:creator>
  <cp:lastModifiedBy>Li Lixiang</cp:lastModifiedBy>
  <cp:revision>30</cp:revision>
  <dcterms:created xsi:type="dcterms:W3CDTF">2021-08-28T02:34:04Z</dcterms:created>
  <dcterms:modified xsi:type="dcterms:W3CDTF">2022-01-16T12:10:11Z</dcterms:modified>
</cp:coreProperties>
</file>