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23" r:id="rId3"/>
    <p:sldId id="346" r:id="rId4"/>
    <p:sldId id="347" r:id="rId5"/>
    <p:sldId id="342" r:id="rId6"/>
    <p:sldId id="336" r:id="rId7"/>
    <p:sldId id="349" r:id="rId8"/>
    <p:sldId id="350" r:id="rId9"/>
    <p:sldId id="351" r:id="rId10"/>
    <p:sldId id="35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91010-11EE-42E6-B011-E3CB94368746}" v="40" dt="2022-01-16T10:43:46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F174B022-5B7F-4BF5-AAE0-22EF4B818302}"/>
    <pc:docChg chg="undo custSel addSld delSld modSld sldOrd">
      <pc:chgData name="Li Lixiang" userId="6104bbfcb56aea79" providerId="LiveId" clId="{F174B022-5B7F-4BF5-AAE0-22EF4B818302}" dt="2021-12-23T11:02:34.294" v="4006" actId="20577"/>
      <pc:docMkLst>
        <pc:docMk/>
      </pc:docMkLst>
      <pc:sldChg chg="modSp mod">
        <pc:chgData name="Li Lixiang" userId="6104bbfcb56aea79" providerId="LiveId" clId="{F174B022-5B7F-4BF5-AAE0-22EF4B818302}" dt="2021-12-23T11:02:34.294" v="4006" actId="20577"/>
        <pc:sldMkLst>
          <pc:docMk/>
          <pc:sldMk cId="993770899" sldId="256"/>
        </pc:sldMkLst>
        <pc:spChg chg="mod">
          <ac:chgData name="Li Lixiang" userId="6104bbfcb56aea79" providerId="LiveId" clId="{F174B022-5B7F-4BF5-AAE0-22EF4B818302}" dt="2021-12-23T11:02:34.294" v="4006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modSp mod">
        <pc:chgData name="Li Lixiang" userId="6104bbfcb56aea79" providerId="LiveId" clId="{F174B022-5B7F-4BF5-AAE0-22EF4B818302}" dt="2021-11-09T03:12:06.500" v="3370" actId="1076"/>
        <pc:sldMkLst>
          <pc:docMk/>
          <pc:sldMk cId="3616968247" sldId="309"/>
        </pc:sldMkLst>
        <pc:spChg chg="mod">
          <ac:chgData name="Li Lixiang" userId="6104bbfcb56aea79" providerId="LiveId" clId="{F174B022-5B7F-4BF5-AAE0-22EF4B818302}" dt="2021-09-12T06:50:20.023" v="2559" actId="6549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F174B022-5B7F-4BF5-AAE0-22EF4B818302}" dt="2021-11-09T03:11:56.187" v="3369" actId="27636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F174B022-5B7F-4BF5-AAE0-22EF4B818302}" dt="2021-11-09T03:12:06.500" v="3370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mod ord">
        <pc:chgData name="Li Lixiang" userId="6104bbfcb56aea79" providerId="LiveId" clId="{F174B022-5B7F-4BF5-AAE0-22EF4B818302}" dt="2021-10-22T07:29:09.343" v="2895" actId="313"/>
        <pc:sldMkLst>
          <pc:docMk/>
          <pc:sldMk cId="3994271121" sldId="310"/>
        </pc:sldMkLst>
        <pc:spChg chg="mod">
          <ac:chgData name="Li Lixiang" userId="6104bbfcb56aea79" providerId="LiveId" clId="{F174B022-5B7F-4BF5-AAE0-22EF4B818302}" dt="2021-09-12T02:45:57.978" v="1588" actId="20577"/>
          <ac:spMkLst>
            <pc:docMk/>
            <pc:sldMk cId="3994271121" sldId="310"/>
            <ac:spMk id="2" creationId="{56C49F37-2CD3-4803-BB31-7FCB52F487AF}"/>
          </ac:spMkLst>
        </pc:spChg>
        <pc:spChg chg="del mod">
          <ac:chgData name="Li Lixiang" userId="6104bbfcb56aea79" providerId="LiveId" clId="{F174B022-5B7F-4BF5-AAE0-22EF4B818302}" dt="2021-09-12T02:44:17.499" v="1435" actId="478"/>
          <ac:spMkLst>
            <pc:docMk/>
            <pc:sldMk cId="3994271121" sldId="310"/>
            <ac:spMk id="3" creationId="{2E72B76A-B402-46FA-BD58-10785EC636B6}"/>
          </ac:spMkLst>
        </pc:spChg>
        <pc:spChg chg="add del mod">
          <ac:chgData name="Li Lixiang" userId="6104bbfcb56aea79" providerId="LiveId" clId="{F174B022-5B7F-4BF5-AAE0-22EF4B818302}" dt="2021-09-12T02:44:19.635" v="1436" actId="478"/>
          <ac:spMkLst>
            <pc:docMk/>
            <pc:sldMk cId="3994271121" sldId="310"/>
            <ac:spMk id="7" creationId="{BE2E6761-6B67-48E2-ABD6-D279969368AA}"/>
          </ac:spMkLst>
        </pc:spChg>
        <pc:spChg chg="add mod">
          <ac:chgData name="Li Lixiang" userId="6104bbfcb56aea79" providerId="LiveId" clId="{F174B022-5B7F-4BF5-AAE0-22EF4B818302}" dt="2021-10-22T07:29:09.343" v="2895" actId="313"/>
          <ac:spMkLst>
            <pc:docMk/>
            <pc:sldMk cId="3994271121" sldId="310"/>
            <ac:spMk id="8" creationId="{0238CBB7-5473-4D78-BF40-2535C6CB46B0}"/>
          </ac:spMkLst>
        </pc:spChg>
        <pc:picChg chg="add del">
          <ac:chgData name="Li Lixiang" userId="6104bbfcb56aea79" providerId="LiveId" clId="{F174B022-5B7F-4BF5-AAE0-22EF4B818302}" dt="2021-09-12T02:43:49.385" v="1381" actId="22"/>
          <ac:picMkLst>
            <pc:docMk/>
            <pc:sldMk cId="3994271121" sldId="310"/>
            <ac:picMk id="5" creationId="{764C3F34-E90B-4B68-BF85-87128D8163CF}"/>
          </ac:picMkLst>
        </pc:picChg>
      </pc:sldChg>
      <pc:sldChg chg="addSp delSp modSp mod">
        <pc:chgData name="Li Lixiang" userId="6104bbfcb56aea79" providerId="LiveId" clId="{F174B022-5B7F-4BF5-AAE0-22EF4B818302}" dt="2021-09-12T02:35:20.209" v="804" actId="20577"/>
        <pc:sldMkLst>
          <pc:docMk/>
          <pc:sldMk cId="1863198769" sldId="311"/>
        </pc:sldMkLst>
        <pc:spChg chg="mod">
          <ac:chgData name="Li Lixiang" userId="6104bbfcb56aea79" providerId="LiveId" clId="{F174B022-5B7F-4BF5-AAE0-22EF4B818302}" dt="2021-09-12T02:33:29.464" v="646" actId="20577"/>
          <ac:spMkLst>
            <pc:docMk/>
            <pc:sldMk cId="1863198769" sldId="311"/>
            <ac:spMk id="2" creationId="{F021EF3B-E53C-48B5-85C9-E343C025AD38}"/>
          </ac:spMkLst>
        </pc:spChg>
        <pc:spChg chg="del">
          <ac:chgData name="Li Lixiang" userId="6104bbfcb56aea79" providerId="LiveId" clId="{F174B022-5B7F-4BF5-AAE0-22EF4B818302}" dt="2021-09-12T02:34:27.970" v="652" actId="478"/>
          <ac:spMkLst>
            <pc:docMk/>
            <pc:sldMk cId="1863198769" sldId="311"/>
            <ac:spMk id="3" creationId="{141304BE-6BF6-4A85-92C6-F79F868F3080}"/>
          </ac:spMkLst>
        </pc:spChg>
        <pc:spChg chg="del">
          <ac:chgData name="Li Lixiang" userId="6104bbfcb56aea79" providerId="LiveId" clId="{F174B022-5B7F-4BF5-AAE0-22EF4B818302}" dt="2021-09-12T02:33:35.665" v="648" actId="478"/>
          <ac:spMkLst>
            <pc:docMk/>
            <pc:sldMk cId="1863198769" sldId="311"/>
            <ac:spMk id="6" creationId="{E5DA674E-A5B8-4049-ADEB-F153311F0123}"/>
          </ac:spMkLst>
        </pc:spChg>
        <pc:spChg chg="del">
          <ac:chgData name="Li Lixiang" userId="6104bbfcb56aea79" providerId="LiveId" clId="{F174B022-5B7F-4BF5-AAE0-22EF4B818302}" dt="2021-09-12T02:34:35.422" v="654" actId="478"/>
          <ac:spMkLst>
            <pc:docMk/>
            <pc:sldMk cId="1863198769" sldId="311"/>
            <ac:spMk id="7" creationId="{00A0554A-8382-4E84-B6A5-C67034CA0E73}"/>
          </ac:spMkLst>
        </pc:spChg>
        <pc:spChg chg="add mod">
          <ac:chgData name="Li Lixiang" userId="6104bbfcb56aea79" providerId="LiveId" clId="{F174B022-5B7F-4BF5-AAE0-22EF4B818302}" dt="2021-09-12T02:34:56.625" v="715" actId="1037"/>
          <ac:spMkLst>
            <pc:docMk/>
            <pc:sldMk cId="1863198769" sldId="311"/>
            <ac:spMk id="9" creationId="{84788023-7C37-458A-980F-72122FA73D62}"/>
          </ac:spMkLst>
        </pc:spChg>
        <pc:spChg chg="add mod">
          <ac:chgData name="Li Lixiang" userId="6104bbfcb56aea79" providerId="LiveId" clId="{F174B022-5B7F-4BF5-AAE0-22EF4B818302}" dt="2021-09-12T02:35:20.209" v="804" actId="20577"/>
          <ac:spMkLst>
            <pc:docMk/>
            <pc:sldMk cId="1863198769" sldId="311"/>
            <ac:spMk id="11" creationId="{7A1565F4-65AF-4C74-91A2-5D09214AD142}"/>
          </ac:spMkLst>
        </pc:spChg>
        <pc:picChg chg="del">
          <ac:chgData name="Li Lixiang" userId="6104bbfcb56aea79" providerId="LiveId" clId="{F174B022-5B7F-4BF5-AAE0-22EF4B818302}" dt="2021-09-12T02:33:32.229" v="647" actId="478"/>
          <ac:picMkLst>
            <pc:docMk/>
            <pc:sldMk cId="1863198769" sldId="311"/>
            <ac:picMk id="5" creationId="{E9B8DA7C-0123-4C49-BBC9-8CB71EF026DD}"/>
          </ac:picMkLst>
        </pc:picChg>
        <pc:picChg chg="add mod">
          <ac:chgData name="Li Lixiang" userId="6104bbfcb56aea79" providerId="LiveId" clId="{F174B022-5B7F-4BF5-AAE0-22EF4B818302}" dt="2021-09-12T02:34:39.336" v="656" actId="1076"/>
          <ac:picMkLst>
            <pc:docMk/>
            <pc:sldMk cId="1863198769" sldId="311"/>
            <ac:picMk id="8" creationId="{C0135552-F7B3-43B4-B120-9D7918E6AAC7}"/>
          </ac:picMkLst>
        </pc:picChg>
      </pc:sldChg>
      <pc:sldChg chg="addSp delSp modSp mod">
        <pc:chgData name="Li Lixiang" userId="6104bbfcb56aea79" providerId="LiveId" clId="{F174B022-5B7F-4BF5-AAE0-22EF4B818302}" dt="2021-09-12T02:36:15.246" v="863" actId="14100"/>
        <pc:sldMkLst>
          <pc:docMk/>
          <pc:sldMk cId="3125501235" sldId="312"/>
        </pc:sldMkLst>
        <pc:spChg chg="mod">
          <ac:chgData name="Li Lixiang" userId="6104bbfcb56aea79" providerId="LiveId" clId="{F174B022-5B7F-4BF5-AAE0-22EF4B818302}" dt="2021-09-12T02:36:00.595" v="832" actId="20577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15.246" v="863" actId="14100"/>
          <ac:spMkLst>
            <pc:docMk/>
            <pc:sldMk cId="3125501235" sldId="312"/>
            <ac:spMk id="3" creationId="{B717ABF5-4B93-4344-8134-FEA09A3B53EA}"/>
          </ac:spMkLst>
        </pc:spChg>
        <pc:spChg chg="del">
          <ac:chgData name="Li Lixiang" userId="6104bbfcb56aea79" providerId="LiveId" clId="{F174B022-5B7F-4BF5-AAE0-22EF4B818302}" dt="2021-09-12T02:35:51.069" v="808" actId="478"/>
          <ac:spMkLst>
            <pc:docMk/>
            <pc:sldMk cId="3125501235" sldId="312"/>
            <ac:spMk id="8" creationId="{BF02A866-DC6D-4DF1-9241-4AB6AB272C29}"/>
          </ac:spMkLst>
        </pc:spChg>
        <pc:picChg chg="del">
          <ac:chgData name="Li Lixiang" userId="6104bbfcb56aea79" providerId="LiveId" clId="{F174B022-5B7F-4BF5-AAE0-22EF4B818302}" dt="2021-09-12T02:35:49.202" v="806" actId="478"/>
          <ac:picMkLst>
            <pc:docMk/>
            <pc:sldMk cId="3125501235" sldId="312"/>
            <ac:picMk id="5" creationId="{EA7B274C-8DFD-49D4-9016-E11B267FDA81}"/>
          </ac:picMkLst>
        </pc:picChg>
        <pc:picChg chg="add mod">
          <ac:chgData name="Li Lixiang" userId="6104bbfcb56aea79" providerId="LiveId" clId="{F174B022-5B7F-4BF5-AAE0-22EF4B818302}" dt="2021-09-12T02:36:03.394" v="833" actId="1076"/>
          <ac:picMkLst>
            <pc:docMk/>
            <pc:sldMk cId="3125501235" sldId="312"/>
            <ac:picMk id="6" creationId="{16CB4048-CBD4-40EB-8B94-DE01F26D4DA2}"/>
          </ac:picMkLst>
        </pc:picChg>
        <pc:picChg chg="del">
          <ac:chgData name="Li Lixiang" userId="6104bbfcb56aea79" providerId="LiveId" clId="{F174B022-5B7F-4BF5-AAE0-22EF4B818302}" dt="2021-09-12T02:35:50.173" v="807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mod">
        <pc:chgData name="Li Lixiang" userId="6104bbfcb56aea79" providerId="LiveId" clId="{F174B022-5B7F-4BF5-AAE0-22EF4B818302}" dt="2021-09-12T02:38:05.388" v="955" actId="1076"/>
        <pc:sldMkLst>
          <pc:docMk/>
          <pc:sldMk cId="2827388619" sldId="313"/>
        </pc:sldMkLst>
        <pc:spChg chg="mod">
          <ac:chgData name="Li Lixiang" userId="6104bbfcb56aea79" providerId="LiveId" clId="{F174B022-5B7F-4BF5-AAE0-22EF4B818302}" dt="2021-09-12T02:38:05.388" v="955" actId="1076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F174B022-5B7F-4BF5-AAE0-22EF4B818302}" dt="2021-09-12T02:38:02.700" v="954" actId="1076"/>
          <ac:spMkLst>
            <pc:docMk/>
            <pc:sldMk cId="2827388619" sldId="313"/>
            <ac:spMk id="3" creationId="{0D31BA4D-869F-4022-82F0-C490CB27556A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0" creationId="{649F5FF8-90E4-48FD-A233-B67FDFA43E11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1" creationId="{BF17764D-AAAE-472D-89DC-B1FB661C239F}"/>
          </ac:spMkLst>
        </pc:spChg>
        <pc:picChg chg="add mod">
          <ac:chgData name="Li Lixiang" userId="6104bbfcb56aea79" providerId="LiveId" clId="{F174B022-5B7F-4BF5-AAE0-22EF4B818302}" dt="2021-09-12T02:37:58.166" v="953" actId="1076"/>
          <ac:picMkLst>
            <pc:docMk/>
            <pc:sldMk cId="2827388619" sldId="313"/>
            <ac:picMk id="5" creationId="{8222E80E-C228-4BDB-BF19-0184C9A7A3A1}"/>
          </ac:picMkLst>
        </pc:picChg>
        <pc:picChg chg="del">
          <ac:chgData name="Li Lixiang" userId="6104bbfcb56aea79" providerId="LiveId" clId="{F174B022-5B7F-4BF5-AAE0-22EF4B818302}" dt="2021-09-12T02:37:35.207" v="949" actId="478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mod">
        <pc:chgData name="Li Lixiang" userId="6104bbfcb56aea79" providerId="LiveId" clId="{F174B022-5B7F-4BF5-AAE0-22EF4B818302}" dt="2021-11-09T02:59:50.114" v="3173" actId="14100"/>
        <pc:sldMkLst>
          <pc:docMk/>
          <pc:sldMk cId="2608967044" sldId="314"/>
        </pc:sldMkLst>
        <pc:spChg chg="mod">
          <ac:chgData name="Li Lixiang" userId="6104bbfcb56aea79" providerId="LiveId" clId="{F174B022-5B7F-4BF5-AAE0-22EF4B818302}" dt="2021-09-12T02:36:21.547" v="879" actId="20577"/>
          <ac:spMkLst>
            <pc:docMk/>
            <pc:sldMk cId="2608967044" sldId="314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30.588" v="903" actId="20577"/>
          <ac:spMkLst>
            <pc:docMk/>
            <pc:sldMk cId="2608967044" sldId="314"/>
            <ac:spMk id="3" creationId="{B717ABF5-4B93-4344-8134-FEA09A3B53EA}"/>
          </ac:spMkLst>
        </pc:spChg>
        <pc:picChg chg="add mod">
          <ac:chgData name="Li Lixiang" userId="6104bbfcb56aea79" providerId="LiveId" clId="{F174B022-5B7F-4BF5-AAE0-22EF4B818302}" dt="2021-09-12T02:37:14.564" v="910" actId="1076"/>
          <ac:picMkLst>
            <pc:docMk/>
            <pc:sldMk cId="2608967044" sldId="314"/>
            <ac:picMk id="5" creationId="{CFABA3C3-827A-45A4-A22E-C7DE60C3F3F9}"/>
          </ac:picMkLst>
        </pc:picChg>
        <pc:picChg chg="del">
          <ac:chgData name="Li Lixiang" userId="6104bbfcb56aea79" providerId="LiveId" clId="{F174B022-5B7F-4BF5-AAE0-22EF4B818302}" dt="2021-09-12T02:36:24.137" v="880" actId="478"/>
          <ac:picMkLst>
            <pc:docMk/>
            <pc:sldMk cId="2608967044" sldId="314"/>
            <ac:picMk id="6" creationId="{FB5388D1-42AC-4365-8B0C-A1B5F4FF4BB3}"/>
          </ac:picMkLst>
        </pc:picChg>
        <pc:picChg chg="add mod">
          <ac:chgData name="Li Lixiang" userId="6104bbfcb56aea79" providerId="LiveId" clId="{F174B022-5B7F-4BF5-AAE0-22EF4B818302}" dt="2021-11-09T02:59:50.114" v="3173" actId="14100"/>
          <ac:picMkLst>
            <pc:docMk/>
            <pc:sldMk cId="2608967044" sldId="314"/>
            <ac:picMk id="8" creationId="{3B2FDF45-CCB4-4320-BF51-51E3229FE96F}"/>
          </ac:picMkLst>
        </pc:picChg>
      </pc:sldChg>
      <pc:sldChg chg="addSp delSp modSp mod">
        <pc:chgData name="Li Lixiang" userId="6104bbfcb56aea79" providerId="LiveId" clId="{F174B022-5B7F-4BF5-AAE0-22EF4B818302}" dt="2021-09-12T02:39:16.553" v="1009" actId="1076"/>
        <pc:sldMkLst>
          <pc:docMk/>
          <pc:sldMk cId="4222901175" sldId="315"/>
        </pc:sldMkLst>
        <pc:spChg chg="mod">
          <ac:chgData name="Li Lixiang" userId="6104bbfcb56aea79" providerId="LiveId" clId="{F174B022-5B7F-4BF5-AAE0-22EF4B818302}" dt="2021-09-12T02:38:57.976" v="999" actId="20577"/>
          <ac:spMkLst>
            <pc:docMk/>
            <pc:sldMk cId="4222901175" sldId="315"/>
            <ac:spMk id="2" creationId="{5EE8EF30-CDF7-4D40-BBC3-A016F1581E91}"/>
          </ac:spMkLst>
        </pc:spChg>
        <pc:spChg chg="del">
          <ac:chgData name="Li Lixiang" userId="6104bbfcb56aea79" providerId="LiveId" clId="{F174B022-5B7F-4BF5-AAE0-22EF4B818302}" dt="2021-09-12T02:39:06.771" v="1001" actId="478"/>
          <ac:spMkLst>
            <pc:docMk/>
            <pc:sldMk cId="4222901175" sldId="315"/>
            <ac:spMk id="3" creationId="{8AB58A4F-C919-4A31-807C-EC89B878CA6F}"/>
          </ac:spMkLst>
        </pc:spChg>
        <pc:spChg chg="add del mod">
          <ac:chgData name="Li Lixiang" userId="6104bbfcb56aea79" providerId="LiveId" clId="{F174B022-5B7F-4BF5-AAE0-22EF4B818302}" dt="2021-09-12T02:39:07.809" v="1002" actId="478"/>
          <ac:spMkLst>
            <pc:docMk/>
            <pc:sldMk cId="4222901175" sldId="315"/>
            <ac:spMk id="10" creationId="{76EF52F6-8567-4586-A9D5-D9CFD62B3B1E}"/>
          </ac:spMkLst>
        </pc:spChg>
        <pc:spChg chg="del">
          <ac:chgData name="Li Lixiang" userId="6104bbfcb56aea79" providerId="LiveId" clId="{F174B022-5B7F-4BF5-AAE0-22EF4B818302}" dt="2021-09-12T02:39:15.025" v="1008" actId="478"/>
          <ac:spMkLst>
            <pc:docMk/>
            <pc:sldMk cId="4222901175" sldId="315"/>
            <ac:spMk id="12" creationId="{4F3759CB-B455-40F8-9D37-2DF2E26F8EB2}"/>
          </ac:spMkLst>
        </pc:spChg>
        <pc:picChg chg="del">
          <ac:chgData name="Li Lixiang" userId="6104bbfcb56aea79" providerId="LiveId" clId="{F174B022-5B7F-4BF5-AAE0-22EF4B818302}" dt="2021-09-12T02:39:09.793" v="1003" actId="478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F174B022-5B7F-4BF5-AAE0-22EF4B818302}" dt="2021-09-12T02:39:16.553" v="1009" actId="1076"/>
          <ac:picMkLst>
            <pc:docMk/>
            <pc:sldMk cId="4222901175" sldId="315"/>
            <ac:picMk id="6" creationId="{15A8935B-0CAF-4DBE-939B-689479F4FC22}"/>
          </ac:picMkLst>
        </pc:picChg>
        <pc:picChg chg="del">
          <ac:chgData name="Li Lixiang" userId="6104bbfcb56aea79" providerId="LiveId" clId="{F174B022-5B7F-4BF5-AAE0-22EF4B818302}" dt="2021-09-12T02:39:10.432" v="1004" actId="478"/>
          <ac:picMkLst>
            <pc:docMk/>
            <pc:sldMk cId="4222901175" sldId="315"/>
            <ac:picMk id="7" creationId="{7437C158-A069-422B-AADD-0E0D829AEC1C}"/>
          </ac:picMkLst>
        </pc:picChg>
        <pc:picChg chg="del">
          <ac:chgData name="Li Lixiang" userId="6104bbfcb56aea79" providerId="LiveId" clId="{F174B022-5B7F-4BF5-AAE0-22EF4B818302}" dt="2021-09-12T02:39:11.116" v="1005" actId="478"/>
          <ac:picMkLst>
            <pc:docMk/>
            <pc:sldMk cId="4222901175" sldId="315"/>
            <ac:picMk id="9" creationId="{12850BA9-6FBC-4C07-AC21-CB7A0E506EC0}"/>
          </ac:picMkLst>
        </pc:picChg>
        <pc:picChg chg="del">
          <ac:chgData name="Li Lixiang" userId="6104bbfcb56aea79" providerId="LiveId" clId="{F174B022-5B7F-4BF5-AAE0-22EF4B818302}" dt="2021-09-12T02:39:12.027" v="1006" actId="478"/>
          <ac:picMkLst>
            <pc:docMk/>
            <pc:sldMk cId="4222901175" sldId="315"/>
            <ac:picMk id="11" creationId="{BCB8F241-42D3-45B5-A5F9-0AD2E00D14A5}"/>
          </ac:picMkLst>
        </pc:picChg>
      </pc:sldChg>
      <pc:sldChg chg="delSp modSp mod">
        <pc:chgData name="Li Lixiang" userId="6104bbfcb56aea79" providerId="LiveId" clId="{F174B022-5B7F-4BF5-AAE0-22EF4B818302}" dt="2021-09-12T06:35:25.004" v="1895" actId="20577"/>
        <pc:sldMkLst>
          <pc:docMk/>
          <pc:sldMk cId="3127263991" sldId="316"/>
        </pc:sldMkLst>
        <pc:spChg chg="mod">
          <ac:chgData name="Li Lixiang" userId="6104bbfcb56aea79" providerId="LiveId" clId="{F174B022-5B7F-4BF5-AAE0-22EF4B818302}" dt="2021-09-12T02:42:32.119" v="1301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5:25.004" v="1895" actId="20577"/>
          <ac:spMkLst>
            <pc:docMk/>
            <pc:sldMk cId="3127263991" sldId="316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2:42:38.948" v="1303" actId="478"/>
          <ac:spMkLst>
            <pc:docMk/>
            <pc:sldMk cId="3127263991" sldId="316"/>
            <ac:spMk id="4" creationId="{F24AFF98-FBF3-4922-A6AA-0AC8D5EB137E}"/>
          </ac:spMkLst>
        </pc:spChg>
        <pc:spChg chg="del">
          <ac:chgData name="Li Lixiang" userId="6104bbfcb56aea79" providerId="LiveId" clId="{F174B022-5B7F-4BF5-AAE0-22EF4B818302}" dt="2021-09-12T02:42:36.904" v="1302" actId="478"/>
          <ac:spMkLst>
            <pc:docMk/>
            <pc:sldMk cId="3127263991" sldId="316"/>
            <ac:spMk id="9" creationId="{001702C2-6010-41B0-9BE6-C4E76B123348}"/>
          </ac:spMkLst>
        </pc:sp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6" creationId="{F8505C60-EF9E-44F8-BBCF-7ED9360D0426}"/>
          </ac:picMkLst>
        </pc:pic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mod">
        <pc:chgData name="Li Lixiang" userId="6104bbfcb56aea79" providerId="LiveId" clId="{F174B022-5B7F-4BF5-AAE0-22EF4B818302}" dt="2021-10-22T07:29:01.553" v="2893" actId="313"/>
        <pc:sldMkLst>
          <pc:docMk/>
          <pc:sldMk cId="2298238761" sldId="317"/>
        </pc:sldMkLst>
        <pc:spChg chg="mod">
          <ac:chgData name="Li Lixiang" userId="6104bbfcb56aea79" providerId="LiveId" clId="{F174B022-5B7F-4BF5-AAE0-22EF4B818302}" dt="2021-09-12T06:35:36.037" v="190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10-22T07:29:01.553" v="2893" actId="313"/>
          <ac:spMkLst>
            <pc:docMk/>
            <pc:sldMk cId="2298238761" sldId="317"/>
            <ac:spMk id="3" creationId="{D625420F-A618-4FB4-8E6E-45B44030AEA8}"/>
          </ac:spMkLst>
        </pc:spChg>
        <pc:picChg chg="add mod">
          <ac:chgData name="Li Lixiang" userId="6104bbfcb56aea79" providerId="LiveId" clId="{F174B022-5B7F-4BF5-AAE0-22EF4B818302}" dt="2021-09-12T06:36:04.411" v="1915" actId="1076"/>
          <ac:picMkLst>
            <pc:docMk/>
            <pc:sldMk cId="2298238761" sldId="317"/>
            <ac:picMk id="5" creationId="{1E8DCC86-8DEC-46E5-A735-553CCF7559C2}"/>
          </ac:picMkLst>
        </pc:picChg>
        <pc:picChg chg="del">
          <ac:chgData name="Li Lixiang" userId="6104bbfcb56aea79" providerId="LiveId" clId="{F174B022-5B7F-4BF5-AAE0-22EF4B818302}" dt="2021-09-12T06:35:46.157" v="1913" actId="478"/>
          <ac:picMkLst>
            <pc:docMk/>
            <pc:sldMk cId="2298238761" sldId="317"/>
            <ac:picMk id="7" creationId="{19E8CCD8-D587-4172-BC19-2E45DE8945F5}"/>
          </ac:picMkLst>
        </pc:picChg>
      </pc:sldChg>
      <pc:sldChg chg="addSp delSp modSp mod">
        <pc:chgData name="Li Lixiang" userId="6104bbfcb56aea79" providerId="LiveId" clId="{F174B022-5B7F-4BF5-AAE0-22EF4B818302}" dt="2021-09-12T06:37:04.107" v="2000" actId="1076"/>
        <pc:sldMkLst>
          <pc:docMk/>
          <pc:sldMk cId="1438882001" sldId="318"/>
        </pc:sldMkLst>
        <pc:spChg chg="mod">
          <ac:chgData name="Li Lixiang" userId="6104bbfcb56aea79" providerId="LiveId" clId="{F174B022-5B7F-4BF5-AAE0-22EF4B818302}" dt="2021-09-12T06:36:18.439" v="1950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6:33.044" v="1995" actId="6549"/>
          <ac:spMkLst>
            <pc:docMk/>
            <pc:sldMk cId="1438882001" sldId="318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6:36:37.947" v="1998" actId="478"/>
          <ac:spMkLst>
            <pc:docMk/>
            <pc:sldMk cId="1438882001" sldId="318"/>
            <ac:spMk id="6" creationId="{9F88E360-0E4B-4F5D-8B40-CFEC94EB3295}"/>
          </ac:spMkLst>
        </pc:spChg>
        <pc:picChg chg="del mod">
          <ac:chgData name="Li Lixiang" userId="6104bbfcb56aea79" providerId="LiveId" clId="{F174B022-5B7F-4BF5-AAE0-22EF4B818302}" dt="2021-09-12T06:36:36.036" v="1997" actId="478"/>
          <ac:picMkLst>
            <pc:docMk/>
            <pc:sldMk cId="1438882001" sldId="318"/>
            <ac:picMk id="5" creationId="{FAB03F6C-2189-4B50-88E4-5EF0AE5E9408}"/>
          </ac:picMkLst>
        </pc:picChg>
        <pc:picChg chg="add mod">
          <ac:chgData name="Li Lixiang" userId="6104bbfcb56aea79" providerId="LiveId" clId="{F174B022-5B7F-4BF5-AAE0-22EF4B818302}" dt="2021-09-12T06:37:04.107" v="2000" actId="1076"/>
          <ac:picMkLst>
            <pc:docMk/>
            <pc:sldMk cId="1438882001" sldId="318"/>
            <ac:picMk id="7" creationId="{EC9B6992-54B1-437F-8372-79987B7FBD86}"/>
          </ac:picMkLst>
        </pc:picChg>
      </pc:sldChg>
      <pc:sldChg chg="addSp delSp modSp mod">
        <pc:chgData name="Li Lixiang" userId="6104bbfcb56aea79" providerId="LiveId" clId="{F174B022-5B7F-4BF5-AAE0-22EF4B818302}" dt="2021-09-12T06:38:00.014" v="2034" actId="207"/>
        <pc:sldMkLst>
          <pc:docMk/>
          <pc:sldMk cId="4116957025" sldId="319"/>
        </pc:sldMkLst>
        <pc:spChg chg="mod">
          <ac:chgData name="Li Lixiang" userId="6104bbfcb56aea79" providerId="LiveId" clId="{F174B022-5B7F-4BF5-AAE0-22EF4B818302}" dt="2021-09-12T06:37:13.295" v="2028" actId="20577"/>
          <ac:spMkLst>
            <pc:docMk/>
            <pc:sldMk cId="4116957025" sldId="319"/>
            <ac:spMk id="2" creationId="{657FB61E-6B36-48A4-912E-355141BD8C58}"/>
          </ac:spMkLst>
        </pc:spChg>
        <pc:spChg chg="del">
          <ac:chgData name="Li Lixiang" userId="6104bbfcb56aea79" providerId="LiveId" clId="{F174B022-5B7F-4BF5-AAE0-22EF4B818302}" dt="2021-09-12T06:37:17.937" v="2029" actId="478"/>
          <ac:spMkLst>
            <pc:docMk/>
            <pc:sldMk cId="4116957025" sldId="319"/>
            <ac:spMk id="3" creationId="{9BB69CA7-579B-4F8A-ADC5-B7D43BF50EB0}"/>
          </ac:spMkLst>
        </pc:spChg>
        <pc:spChg chg="add del mod">
          <ac:chgData name="Li Lixiang" userId="6104bbfcb56aea79" providerId="LiveId" clId="{F174B022-5B7F-4BF5-AAE0-22EF4B818302}" dt="2021-09-12T06:37:19.538" v="2030" actId="478"/>
          <ac:spMkLst>
            <pc:docMk/>
            <pc:sldMk cId="4116957025" sldId="319"/>
            <ac:spMk id="6" creationId="{83B18797-694F-4972-B2B7-31B7A3452687}"/>
          </ac:spMkLst>
        </pc:spChg>
        <pc:spChg chg="add mod">
          <ac:chgData name="Li Lixiang" userId="6104bbfcb56aea79" providerId="LiveId" clId="{F174B022-5B7F-4BF5-AAE0-22EF4B818302}" dt="2021-09-12T06:38:00.014" v="2034" actId="207"/>
          <ac:spMkLst>
            <pc:docMk/>
            <pc:sldMk cId="4116957025" sldId="319"/>
            <ac:spMk id="10" creationId="{0CFC1F99-6982-4A5A-BFB3-D4715DCC7056}"/>
          </ac:spMkLst>
        </pc:sp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5" creationId="{6CFD5AAD-9A75-4D42-970A-CE3A1812984F}"/>
          </ac:picMkLst>
        </pc:pic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7" creationId="{F22B65F9-DCCC-473E-97C5-B5BACD5D1559}"/>
          </ac:picMkLst>
        </pc:picChg>
        <pc:picChg chg="add">
          <ac:chgData name="Li Lixiang" userId="6104bbfcb56aea79" providerId="LiveId" clId="{F174B022-5B7F-4BF5-AAE0-22EF4B818302}" dt="2021-09-12T06:37:45.881" v="2032" actId="22"/>
          <ac:picMkLst>
            <pc:docMk/>
            <pc:sldMk cId="4116957025" sldId="319"/>
            <ac:picMk id="9" creationId="{996E71C5-6FCE-443F-A069-508D976D678C}"/>
          </ac:picMkLst>
        </pc:picChg>
      </pc:sldChg>
      <pc:sldChg chg="addSp modSp new mod ord">
        <pc:chgData name="Li Lixiang" userId="6104bbfcb56aea79" providerId="LiveId" clId="{F174B022-5B7F-4BF5-AAE0-22EF4B818302}" dt="2021-11-09T03:07:10.097" v="3258" actId="20577"/>
        <pc:sldMkLst>
          <pc:docMk/>
          <pc:sldMk cId="1322435330" sldId="320"/>
        </pc:sldMkLst>
        <pc:spChg chg="mod">
          <ac:chgData name="Li Lixiang" userId="6104bbfcb56aea79" providerId="LiveId" clId="{F174B022-5B7F-4BF5-AAE0-22EF4B818302}" dt="2021-11-09T03:04:24.201" v="3190" actId="20577"/>
          <ac:spMkLst>
            <pc:docMk/>
            <pc:sldMk cId="1322435330" sldId="320"/>
            <ac:spMk id="2" creationId="{8842D5AE-E119-48FF-8410-70624DC49F28}"/>
          </ac:spMkLst>
        </pc:spChg>
        <pc:spChg chg="mod">
          <ac:chgData name="Li Lixiang" userId="6104bbfcb56aea79" providerId="LiveId" clId="{F174B022-5B7F-4BF5-AAE0-22EF4B818302}" dt="2021-11-09T03:07:10.097" v="3258" actId="20577"/>
          <ac:spMkLst>
            <pc:docMk/>
            <pc:sldMk cId="1322435330" sldId="320"/>
            <ac:spMk id="3" creationId="{20A33258-6B3A-4D24-A4E3-65649674577B}"/>
          </ac:spMkLst>
        </pc:spChg>
        <pc:picChg chg="add mod">
          <ac:chgData name="Li Lixiang" userId="6104bbfcb56aea79" providerId="LiveId" clId="{F174B022-5B7F-4BF5-AAE0-22EF4B818302}" dt="2021-11-09T03:06:55.182" v="3235" actId="14100"/>
          <ac:picMkLst>
            <pc:docMk/>
            <pc:sldMk cId="1322435330" sldId="320"/>
            <ac:picMk id="5" creationId="{79C8E422-9588-4952-8F95-E340D7C37D47}"/>
          </ac:picMkLst>
        </pc:picChg>
      </pc:sldChg>
      <pc:sldChg chg="addSp delSp modSp new mod ord">
        <pc:chgData name="Li Lixiang" userId="6104bbfcb56aea79" providerId="LiveId" clId="{F174B022-5B7F-4BF5-AAE0-22EF4B818302}" dt="2021-11-16T10:02:32.191" v="3534"/>
        <pc:sldMkLst>
          <pc:docMk/>
          <pc:sldMk cId="1533669081" sldId="321"/>
        </pc:sldMkLst>
        <pc:spChg chg="mod">
          <ac:chgData name="Li Lixiang" userId="6104bbfcb56aea79" providerId="LiveId" clId="{F174B022-5B7F-4BF5-AAE0-22EF4B818302}" dt="2021-09-12T02:41:11.224" v="1267" actId="20577"/>
          <ac:spMkLst>
            <pc:docMk/>
            <pc:sldMk cId="1533669081" sldId="321"/>
            <ac:spMk id="2" creationId="{57D99CE0-9E74-46E3-A1E8-0834125FCC5A}"/>
          </ac:spMkLst>
        </pc:spChg>
        <pc:spChg chg="del">
          <ac:chgData name="Li Lixiang" userId="6104bbfcb56aea79" providerId="LiveId" clId="{F174B022-5B7F-4BF5-AAE0-22EF4B818302}" dt="2021-09-12T02:41:15.396" v="1268" actId="478"/>
          <ac:spMkLst>
            <pc:docMk/>
            <pc:sldMk cId="1533669081" sldId="321"/>
            <ac:spMk id="3" creationId="{05717204-C7B7-4ACD-84DC-6DE861CD6CA8}"/>
          </ac:spMkLst>
        </pc:spChg>
        <pc:spChg chg="add mod">
          <ac:chgData name="Li Lixiang" userId="6104bbfcb56aea79" providerId="LiveId" clId="{F174B022-5B7F-4BF5-AAE0-22EF4B818302}" dt="2021-09-12T02:41:48.549" v="1272" actId="207"/>
          <ac:spMkLst>
            <pc:docMk/>
            <pc:sldMk cId="1533669081" sldId="321"/>
            <ac:spMk id="6" creationId="{66712501-165B-4044-B233-067E05B81582}"/>
          </ac:spMkLst>
        </pc:spChg>
        <pc:picChg chg="add mod">
          <ac:chgData name="Li Lixiang" userId="6104bbfcb56aea79" providerId="LiveId" clId="{F174B022-5B7F-4BF5-AAE0-22EF4B818302}" dt="2021-09-12T02:41:35.559" v="1270" actId="1076"/>
          <ac:picMkLst>
            <pc:docMk/>
            <pc:sldMk cId="1533669081" sldId="321"/>
            <ac:picMk id="5" creationId="{4F6FEC8A-3638-43A8-89E4-F4CCE3D17680}"/>
          </ac:picMkLst>
        </pc:picChg>
      </pc:sldChg>
      <pc:sldChg chg="modSp new mod">
        <pc:chgData name="Li Lixiang" userId="6104bbfcb56aea79" providerId="LiveId" clId="{F174B022-5B7F-4BF5-AAE0-22EF4B818302}" dt="2021-11-09T03:11:12.550" v="3335" actId="14100"/>
        <pc:sldMkLst>
          <pc:docMk/>
          <pc:sldMk cId="784324362" sldId="322"/>
        </pc:sldMkLst>
        <pc:spChg chg="mod">
          <ac:chgData name="Li Lixiang" userId="6104bbfcb56aea79" providerId="LiveId" clId="{F174B022-5B7F-4BF5-AAE0-22EF4B818302}" dt="2021-09-12T02:43:12.467" v="1321" actId="20577"/>
          <ac:spMkLst>
            <pc:docMk/>
            <pc:sldMk cId="784324362" sldId="322"/>
            <ac:spMk id="2" creationId="{DA165551-05AE-4482-9BFF-249623B24208}"/>
          </ac:spMkLst>
        </pc:spChg>
        <pc:spChg chg="mod">
          <ac:chgData name="Li Lixiang" userId="6104bbfcb56aea79" providerId="LiveId" clId="{F174B022-5B7F-4BF5-AAE0-22EF4B818302}" dt="2021-11-09T03:11:12.550" v="3335" actId="14100"/>
          <ac:spMkLst>
            <pc:docMk/>
            <pc:sldMk cId="784324362" sldId="322"/>
            <ac:spMk id="3" creationId="{68FB02F1-650A-4C30-9794-C7BF1AEBC529}"/>
          </ac:spMkLst>
        </pc:spChg>
      </pc:sldChg>
      <pc:sldChg chg="add">
        <pc:chgData name="Li Lixiang" userId="6104bbfcb56aea79" providerId="LiveId" clId="{F174B022-5B7F-4BF5-AAE0-22EF4B818302}" dt="2021-09-12T02:43:51.211" v="1382"/>
        <pc:sldMkLst>
          <pc:docMk/>
          <pc:sldMk cId="2752379900" sldId="323"/>
        </pc:sldMkLst>
      </pc:sldChg>
      <pc:sldChg chg="addSp delSp modSp add mod ord">
        <pc:chgData name="Li Lixiang" userId="6104bbfcb56aea79" providerId="LiveId" clId="{F174B022-5B7F-4BF5-AAE0-22EF4B818302}" dt="2021-11-16T10:08:12.558" v="3537" actId="11529"/>
        <pc:sldMkLst>
          <pc:docMk/>
          <pc:sldMk cId="1444712406" sldId="324"/>
        </pc:sldMkLst>
        <pc:spChg chg="mod">
          <ac:chgData name="Li Lixiang" userId="6104bbfcb56aea79" providerId="LiveId" clId="{F174B022-5B7F-4BF5-AAE0-22EF4B818302}" dt="2021-09-12T06:38:44.034" v="2052" actId="20577"/>
          <ac:spMkLst>
            <pc:docMk/>
            <pc:sldMk cId="1444712406" sldId="324"/>
            <ac:spMk id="2" creationId="{657FB61E-6B36-48A4-912E-355141BD8C58}"/>
          </ac:spMkLst>
        </pc:spChg>
        <pc:spChg chg="add mod">
          <ac:chgData name="Li Lixiang" userId="6104bbfcb56aea79" providerId="LiveId" clId="{F174B022-5B7F-4BF5-AAE0-22EF4B818302}" dt="2021-11-16T10:08:02.699" v="3536" actId="1076"/>
          <ac:spMkLst>
            <pc:docMk/>
            <pc:sldMk cId="1444712406" sldId="324"/>
            <ac:spMk id="5" creationId="{2AD447F4-8B3B-49B7-9B54-29365123FD0A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6" creationId="{B3FF9F6D-FD5D-47F8-A912-96C770887993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7" creationId="{E3B32AD9-52D2-415E-BE4B-01AF51ED9008}"/>
          </ac:spMkLst>
        </pc:spChg>
        <pc:spChg chg="del">
          <ac:chgData name="Li Lixiang" userId="6104bbfcb56aea79" providerId="LiveId" clId="{F174B022-5B7F-4BF5-AAE0-22EF4B818302}" dt="2021-09-12T06:38:47.473" v="2054" actId="478"/>
          <ac:spMkLst>
            <pc:docMk/>
            <pc:sldMk cId="1444712406" sldId="324"/>
            <ac:spMk id="10" creationId="{0CFC1F99-6982-4A5A-BFB3-D4715DCC7056}"/>
          </ac:spMkLst>
        </pc:spChg>
        <pc:picChg chg="add mod">
          <ac:chgData name="Li Lixiang" userId="6104bbfcb56aea79" providerId="LiveId" clId="{F174B022-5B7F-4BF5-AAE0-22EF4B818302}" dt="2021-11-16T10:08:02.699" v="3536" actId="1076"/>
          <ac:picMkLst>
            <pc:docMk/>
            <pc:sldMk cId="1444712406" sldId="324"/>
            <ac:picMk id="4" creationId="{5AD45179-580A-4CB9-A7B3-0EED5C84DFF7}"/>
          </ac:picMkLst>
        </pc:picChg>
        <pc:picChg chg="del">
          <ac:chgData name="Li Lixiang" userId="6104bbfcb56aea79" providerId="LiveId" clId="{F174B022-5B7F-4BF5-AAE0-22EF4B818302}" dt="2021-09-12T06:38:46.369" v="2053" actId="478"/>
          <ac:picMkLst>
            <pc:docMk/>
            <pc:sldMk cId="1444712406" sldId="324"/>
            <ac:picMk id="9" creationId="{996E71C5-6FCE-443F-A069-508D976D678C}"/>
          </ac:picMkLst>
        </pc:picChg>
        <pc:cxnChg chg="add">
          <ac:chgData name="Li Lixiang" userId="6104bbfcb56aea79" providerId="LiveId" clId="{F174B022-5B7F-4BF5-AAE0-22EF4B818302}" dt="2021-11-16T10:08:12.558" v="3537" actId="11529"/>
          <ac:cxnSpMkLst>
            <pc:docMk/>
            <pc:sldMk cId="1444712406" sldId="324"/>
            <ac:cxnSpMk id="8" creationId="{86026003-8254-4341-9027-3715142B6F90}"/>
          </ac:cxnSpMkLst>
        </pc:cxnChg>
      </pc:sldChg>
      <pc:sldChg chg="new del">
        <pc:chgData name="Li Lixiang" userId="6104bbfcb56aea79" providerId="LiveId" clId="{F174B022-5B7F-4BF5-AAE0-22EF4B818302}" dt="2021-09-12T06:38:21.456" v="2038" actId="680"/>
        <pc:sldMkLst>
          <pc:docMk/>
          <pc:sldMk cId="1951781357" sldId="324"/>
        </pc:sldMkLst>
      </pc:sldChg>
      <pc:sldChg chg="new del">
        <pc:chgData name="Li Lixiang" userId="6104bbfcb56aea79" providerId="LiveId" clId="{F174B022-5B7F-4BF5-AAE0-22EF4B818302}" dt="2021-09-12T06:38:14.576" v="2036" actId="680"/>
        <pc:sldMkLst>
          <pc:docMk/>
          <pc:sldMk cId="2539330244" sldId="324"/>
        </pc:sldMkLst>
      </pc:sldChg>
      <pc:sldChg chg="modSp new mod">
        <pc:chgData name="Li Lixiang" userId="6104bbfcb56aea79" providerId="LiveId" clId="{F174B022-5B7F-4BF5-AAE0-22EF4B818302}" dt="2021-11-15T05:50:36.210" v="3532" actId="113"/>
        <pc:sldMkLst>
          <pc:docMk/>
          <pc:sldMk cId="2093418223" sldId="325"/>
        </pc:sldMkLst>
        <pc:spChg chg="mod">
          <ac:chgData name="Li Lixiang" userId="6104bbfcb56aea79" providerId="LiveId" clId="{F174B022-5B7F-4BF5-AAE0-22EF4B818302}" dt="2021-09-12T06:39:59.564" v="2091" actId="20577"/>
          <ac:spMkLst>
            <pc:docMk/>
            <pc:sldMk cId="2093418223" sldId="325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5T05:50:36.210" v="3532" actId="113"/>
          <ac:spMkLst>
            <pc:docMk/>
            <pc:sldMk cId="2093418223" sldId="325"/>
            <ac:spMk id="3" creationId="{65C7CE3D-10B2-40F5-83C1-B3E8B843D0D2}"/>
          </ac:spMkLst>
        </pc:spChg>
      </pc:sldChg>
      <pc:sldChg chg="addSp delSp modSp new del mod">
        <pc:chgData name="Li Lixiang" userId="6104bbfcb56aea79" providerId="LiveId" clId="{F174B022-5B7F-4BF5-AAE0-22EF4B818302}" dt="2021-11-09T03:07:13.172" v="3259" actId="47"/>
        <pc:sldMkLst>
          <pc:docMk/>
          <pc:sldMk cId="1548508911" sldId="326"/>
        </pc:sldMkLst>
        <pc:spChg chg="mod">
          <ac:chgData name="Li Lixiang" userId="6104bbfcb56aea79" providerId="LiveId" clId="{F174B022-5B7F-4BF5-AAE0-22EF4B818302}" dt="2021-11-09T02:54:24.929" v="2913" actId="20577"/>
          <ac:spMkLst>
            <pc:docMk/>
            <pc:sldMk cId="1548508911" sldId="326"/>
            <ac:spMk id="2" creationId="{C780DF63-0246-4AAE-8D62-ED2AB2024DBB}"/>
          </ac:spMkLst>
        </pc:spChg>
        <pc:spChg chg="mod">
          <ac:chgData name="Li Lixiang" userId="6104bbfcb56aea79" providerId="LiveId" clId="{F174B022-5B7F-4BF5-AAE0-22EF4B818302}" dt="2021-11-09T02:59:22.537" v="3171" actId="14100"/>
          <ac:spMkLst>
            <pc:docMk/>
            <pc:sldMk cId="1548508911" sldId="326"/>
            <ac:spMk id="3" creationId="{DB756662-EB5F-4086-97B0-DF6C10D335EE}"/>
          </ac:spMkLst>
        </pc:spChg>
        <pc:spChg chg="add del">
          <ac:chgData name="Li Lixiang" userId="6104bbfcb56aea79" providerId="LiveId" clId="{F174B022-5B7F-4BF5-AAE0-22EF4B818302}" dt="2021-11-09T02:56:28.324" v="3058" actId="22"/>
          <ac:spMkLst>
            <pc:docMk/>
            <pc:sldMk cId="1548508911" sldId="326"/>
            <ac:spMk id="5" creationId="{E7CDAA9A-D119-4D99-9223-021D639AE3EC}"/>
          </ac:spMkLst>
        </pc:spChg>
        <pc:picChg chg="add mod">
          <ac:chgData name="Li Lixiang" userId="6104bbfcb56aea79" providerId="LiveId" clId="{F174B022-5B7F-4BF5-AAE0-22EF4B818302}" dt="2021-11-09T02:56:52.235" v="3068" actId="1076"/>
          <ac:picMkLst>
            <pc:docMk/>
            <pc:sldMk cId="1548508911" sldId="326"/>
            <ac:picMk id="7" creationId="{E3B51F81-D411-45D2-97EF-E9FDE10E4A79}"/>
          </ac:picMkLst>
        </pc:picChg>
      </pc:sldChg>
      <pc:sldChg chg="addSp modSp new mod">
        <pc:chgData name="Li Lixiang" userId="6104bbfcb56aea79" providerId="LiveId" clId="{F174B022-5B7F-4BF5-AAE0-22EF4B818302}" dt="2021-11-16T10:30:08.376" v="3599" actId="14100"/>
        <pc:sldMkLst>
          <pc:docMk/>
          <pc:sldMk cId="1869230240" sldId="326"/>
        </pc:sldMkLst>
        <pc:spChg chg="mod">
          <ac:chgData name="Li Lixiang" userId="6104bbfcb56aea79" providerId="LiveId" clId="{F174B022-5B7F-4BF5-AAE0-22EF4B818302}" dt="2021-11-16T10:27:32.914" v="3563" actId="20577"/>
          <ac:spMkLst>
            <pc:docMk/>
            <pc:sldMk cId="1869230240" sldId="326"/>
            <ac:spMk id="2" creationId="{8920B769-EAE1-4C03-8CCF-EE758DDAF0F8}"/>
          </ac:spMkLst>
        </pc:spChg>
        <pc:spChg chg="mod">
          <ac:chgData name="Li Lixiang" userId="6104bbfcb56aea79" providerId="LiveId" clId="{F174B022-5B7F-4BF5-AAE0-22EF4B818302}" dt="2021-11-16T10:30:08.376" v="3599" actId="14100"/>
          <ac:spMkLst>
            <pc:docMk/>
            <pc:sldMk cId="1869230240" sldId="326"/>
            <ac:spMk id="3" creationId="{97102E98-1014-4536-9291-87BEA970F291}"/>
          </ac:spMkLst>
        </pc:spChg>
        <pc:picChg chg="add mod">
          <ac:chgData name="Li Lixiang" userId="6104bbfcb56aea79" providerId="LiveId" clId="{F174B022-5B7F-4BF5-AAE0-22EF4B818302}" dt="2021-11-16T10:29:55.420" v="3565" actId="1076"/>
          <ac:picMkLst>
            <pc:docMk/>
            <pc:sldMk cId="1869230240" sldId="326"/>
            <ac:picMk id="5" creationId="{4DA0D7FC-4765-46DF-8211-D285C187A671}"/>
          </ac:picMkLst>
        </pc:picChg>
      </pc:sldChg>
      <pc:sldChg chg="addSp modSp new mod">
        <pc:chgData name="Li Lixiang" userId="6104bbfcb56aea79" providerId="LiveId" clId="{F174B022-5B7F-4BF5-AAE0-22EF4B818302}" dt="2021-11-16T10:33:16.563" v="3686" actId="1076"/>
        <pc:sldMkLst>
          <pc:docMk/>
          <pc:sldMk cId="3210760856" sldId="327"/>
        </pc:sldMkLst>
        <pc:spChg chg="mod">
          <ac:chgData name="Li Lixiang" userId="6104bbfcb56aea79" providerId="LiveId" clId="{F174B022-5B7F-4BF5-AAE0-22EF4B818302}" dt="2021-11-16T10:33:12.862" v="3685" actId="20577"/>
          <ac:spMkLst>
            <pc:docMk/>
            <pc:sldMk cId="3210760856" sldId="327"/>
            <ac:spMk id="2" creationId="{D5821041-814F-4CE6-B1AF-A99B3169A5E7}"/>
          </ac:spMkLst>
        </pc:spChg>
        <pc:spChg chg="mod">
          <ac:chgData name="Li Lixiang" userId="6104bbfcb56aea79" providerId="LiveId" clId="{F174B022-5B7F-4BF5-AAE0-22EF4B818302}" dt="2021-11-16T10:33:04.586" v="3652" actId="20577"/>
          <ac:spMkLst>
            <pc:docMk/>
            <pc:sldMk cId="3210760856" sldId="327"/>
            <ac:spMk id="3" creationId="{A1553141-DF20-4DE2-9E97-79F3D9AB6EAF}"/>
          </ac:spMkLst>
        </pc:spChg>
        <pc:picChg chg="add mod">
          <ac:chgData name="Li Lixiang" userId="6104bbfcb56aea79" providerId="LiveId" clId="{F174B022-5B7F-4BF5-AAE0-22EF4B818302}" dt="2021-11-16T10:33:16.563" v="3686" actId="1076"/>
          <ac:picMkLst>
            <pc:docMk/>
            <pc:sldMk cId="3210760856" sldId="327"/>
            <ac:picMk id="5" creationId="{0FEB3895-6376-4CE2-8C04-98CB231328E9}"/>
          </ac:picMkLst>
        </pc:picChg>
      </pc:sldChg>
      <pc:sldChg chg="addSp delSp modSp new mod">
        <pc:chgData name="Li Lixiang" userId="6104bbfcb56aea79" providerId="LiveId" clId="{F174B022-5B7F-4BF5-AAE0-22EF4B818302}" dt="2021-11-16T10:34:10.864" v="3739" actId="1076"/>
        <pc:sldMkLst>
          <pc:docMk/>
          <pc:sldMk cId="2645431693" sldId="328"/>
        </pc:sldMkLst>
        <pc:spChg chg="mod">
          <ac:chgData name="Li Lixiang" userId="6104bbfcb56aea79" providerId="LiveId" clId="{F174B022-5B7F-4BF5-AAE0-22EF4B818302}" dt="2021-11-16T10:33:35.982" v="3736" actId="20577"/>
          <ac:spMkLst>
            <pc:docMk/>
            <pc:sldMk cId="2645431693" sldId="328"/>
            <ac:spMk id="2" creationId="{EC16E074-6294-498B-A299-41D2904F8BF3}"/>
          </ac:spMkLst>
        </pc:spChg>
        <pc:spChg chg="del">
          <ac:chgData name="Li Lixiang" userId="6104bbfcb56aea79" providerId="LiveId" clId="{F174B022-5B7F-4BF5-AAE0-22EF4B818302}" dt="2021-11-16T10:33:38.810" v="3737" actId="478"/>
          <ac:spMkLst>
            <pc:docMk/>
            <pc:sldMk cId="2645431693" sldId="328"/>
            <ac:spMk id="3" creationId="{6316B2BE-8498-48D8-822E-128DC75A4BF3}"/>
          </ac:spMkLst>
        </pc:spChg>
        <pc:picChg chg="add mod">
          <ac:chgData name="Li Lixiang" userId="6104bbfcb56aea79" providerId="LiveId" clId="{F174B022-5B7F-4BF5-AAE0-22EF4B818302}" dt="2021-11-16T10:34:10.864" v="3739" actId="1076"/>
          <ac:picMkLst>
            <pc:docMk/>
            <pc:sldMk cId="2645431693" sldId="328"/>
            <ac:picMk id="5" creationId="{0B43215A-C036-4456-A9A0-2559BE603AAA}"/>
          </ac:picMkLst>
        </pc:picChg>
      </pc:sldChg>
      <pc:sldChg chg="modSp add mod ord">
        <pc:chgData name="Li Lixiang" userId="6104bbfcb56aea79" providerId="LiveId" clId="{F174B022-5B7F-4BF5-AAE0-22EF4B818302}" dt="2021-11-16T10:36:45.096" v="3996" actId="20577"/>
        <pc:sldMkLst>
          <pc:docMk/>
          <pc:sldMk cId="3035321292" sldId="329"/>
        </pc:sldMkLst>
        <pc:spChg chg="mod">
          <ac:chgData name="Li Lixiang" userId="6104bbfcb56aea79" providerId="LiveId" clId="{F174B022-5B7F-4BF5-AAE0-22EF4B818302}" dt="2021-11-16T10:35:46.669" v="3771" actId="20577"/>
          <ac:spMkLst>
            <pc:docMk/>
            <pc:sldMk cId="3035321292" sldId="329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6T10:36:45.096" v="3996" actId="20577"/>
          <ac:spMkLst>
            <pc:docMk/>
            <pc:sldMk cId="3035321292" sldId="329"/>
            <ac:spMk id="3" creationId="{65C7CE3D-10B2-40F5-83C1-B3E8B843D0D2}"/>
          </ac:spMkLst>
        </pc:spChg>
      </pc:sldChg>
    </pc:docChg>
  </pc:docChgLst>
  <pc:docChgLst>
    <pc:chgData name="Li Lixiang" userId="6104bbfcb56aea79" providerId="LiveId" clId="{6CC3D90D-8118-4F8B-A993-017911A0DDAA}"/>
    <pc:docChg chg="undo custSel addSld delSld modSld">
      <pc:chgData name="Li Lixiang" userId="6104bbfcb56aea79" providerId="LiveId" clId="{6CC3D90D-8118-4F8B-A993-017911A0DDAA}" dt="2021-09-11T08:08:32.541" v="4243" actId="47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09-11T04:25:28.381" v="2774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</pc:sldChg>
      <pc:sldChg chg="modSp new mod">
        <pc:chgData name="Li Lixiang" userId="6104bbfcb56aea79" providerId="LiveId" clId="{6CC3D90D-8118-4F8B-A993-017911A0DDAA}" dt="2021-09-10T12:57:17.447" v="1113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09-10T12:57:17.447" v="1113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modSp new mod">
        <pc:chgData name="Li Lixiang" userId="6104bbfcb56aea79" providerId="LiveId" clId="{6CC3D90D-8118-4F8B-A993-017911A0DDAA}" dt="2021-09-11T03:45:55.827" v="1646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09-11T03:26:40.155" v="1427" actId="20577"/>
          <ac:spMkLst>
            <pc:docMk/>
            <pc:sldMk cId="1863198769" sldId="311"/>
            <ac:spMk id="3" creationId="{141304BE-6BF6-4A85-92C6-F79F868F3080}"/>
          </ac:spMkLst>
        </pc:spChg>
        <pc:spChg chg="add mod">
          <ac:chgData name="Li Lixiang" userId="6104bbfcb56aea79" providerId="LiveId" clId="{6CC3D90D-8118-4F8B-A993-017911A0DDAA}" dt="2021-09-11T03:26:03.276" v="1324" actId="1037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09-11T03:45:55.827" v="1646" actId="1076"/>
          <ac:spMkLst>
            <pc:docMk/>
            <pc:sldMk cId="1863198769" sldId="311"/>
            <ac:spMk id="7" creationId="{00A0554A-8382-4E84-B6A5-C67034CA0E73}"/>
          </ac:spMkLst>
        </pc:spChg>
        <pc:picChg chg="add mod">
          <ac:chgData name="Li Lixiang" userId="6104bbfcb56aea79" providerId="LiveId" clId="{6CC3D90D-8118-4F8B-A993-017911A0DDAA}" dt="2021-09-11T03:25:31.337" v="1317" actId="1076"/>
          <ac:picMkLst>
            <pc:docMk/>
            <pc:sldMk cId="1863198769" sldId="311"/>
            <ac:picMk id="5" creationId="{E9B8DA7C-0123-4C49-BBC9-8CB71EF026DD}"/>
          </ac:picMkLst>
        </pc:picChg>
      </pc:sldChg>
      <pc:sldChg chg="addSp delSp modSp new mod">
        <pc:chgData name="Li Lixiang" userId="6104bbfcb56aea79" providerId="LiveId" clId="{6CC3D90D-8118-4F8B-A993-017911A0DDAA}" dt="2021-09-11T03:59:53.207" v="2423" actId="1038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09-11T03:47:46.902" v="1714" actId="6549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09-11T03:48:08.557" v="1718" actId="207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mod ord">
          <ac:chgData name="Li Lixiang" userId="6104bbfcb56aea79" providerId="LiveId" clId="{6CC3D90D-8118-4F8B-A993-017911A0DDAA}" dt="2021-09-11T03:59:53.207" v="2423" actId="103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09-11T06:46:57.260" v="3202" actId="20577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09-11T06:46:57.260" v="3202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09-11T06:46:38.934" v="3177" actId="14100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09-11T04:34:55.055" v="3169" actId="1076"/>
          <ac:picMkLst>
            <pc:docMk/>
            <pc:sldMk cId="4222901175" sldId="315"/>
            <ac:picMk id="11" creationId="{BCB8F241-42D3-45B5-A5F9-0AD2E00D14A5}"/>
          </ac:picMkLst>
        </pc:picChg>
      </pc:sldChg>
      <pc:sldChg chg="addSp modSp new mod">
        <pc:chgData name="Li Lixiang" userId="6104bbfcb56aea79" providerId="LiveId" clId="{6CC3D90D-8118-4F8B-A993-017911A0DDAA}" dt="2021-09-11T06:50:50.857" v="3585" actId="1037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0:50.857" v="3585" actId="1037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1:54.132" v="3638" actId="14100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3:41.934" v="3790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15EB545B-DE54-41C1-9C70-E15B0A91F9E1}"/>
    <pc:docChg chg="undo custSel addSld modSld">
      <pc:chgData name="Li Lixiang" userId="6104bbfcb56aea79" providerId="LiveId" clId="{15EB545B-DE54-41C1-9C70-E15B0A91F9E1}" dt="2022-01-15T04:43:13.410" v="1756" actId="1036"/>
      <pc:docMkLst>
        <pc:docMk/>
      </pc:docMkLst>
      <pc:sldChg chg="addSp delSp modSp mod">
        <pc:chgData name="Li Lixiang" userId="6104bbfcb56aea79" providerId="LiveId" clId="{15EB545B-DE54-41C1-9C70-E15B0A91F9E1}" dt="2022-01-15T04:28:49.401" v="1562" actId="1076"/>
        <pc:sldMkLst>
          <pc:docMk/>
          <pc:sldMk cId="2298238761" sldId="317"/>
        </pc:sldMkLst>
        <pc:spChg chg="mod">
          <ac:chgData name="Li Lixiang" userId="6104bbfcb56aea79" providerId="LiveId" clId="{15EB545B-DE54-41C1-9C70-E15B0A91F9E1}" dt="2022-01-15T03:27:22.486" v="73" actId="27636"/>
          <ac:spMkLst>
            <pc:docMk/>
            <pc:sldMk cId="2298238761" sldId="317"/>
            <ac:spMk id="5" creationId="{3FB325D4-04C5-454E-AEA8-FF446DD4CE18}"/>
          </ac:spMkLst>
        </pc:spChg>
        <pc:spChg chg="add mod">
          <ac:chgData name="Li Lixiang" userId="6104bbfcb56aea79" providerId="LiveId" clId="{15EB545B-DE54-41C1-9C70-E15B0A91F9E1}" dt="2022-01-15T03:27:56.599" v="138" actId="20577"/>
          <ac:spMkLst>
            <pc:docMk/>
            <pc:sldMk cId="2298238761" sldId="317"/>
            <ac:spMk id="14" creationId="{55DA3FFC-BD4F-4E8D-B676-345F12B091A8}"/>
          </ac:spMkLst>
        </pc:spChg>
        <pc:picChg chg="add mod">
          <ac:chgData name="Li Lixiang" userId="6104bbfcb56aea79" providerId="LiveId" clId="{15EB545B-DE54-41C1-9C70-E15B0A91F9E1}" dt="2022-01-15T03:27:27.453" v="93" actId="1036"/>
          <ac:picMkLst>
            <pc:docMk/>
            <pc:sldMk cId="2298238761" sldId="317"/>
            <ac:picMk id="4" creationId="{0C0B8D96-C49B-439D-9148-7461EA631C80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6" creationId="{B60AA89F-2B18-43F2-BBA7-9FA425F9A799}"/>
          </ac:picMkLst>
        </pc:picChg>
        <pc:picChg chg="add del mod">
          <ac:chgData name="Li Lixiang" userId="6104bbfcb56aea79" providerId="LiveId" clId="{15EB545B-DE54-41C1-9C70-E15B0A91F9E1}" dt="2022-01-15T04:26:43.489" v="1549" actId="478"/>
          <ac:picMkLst>
            <pc:docMk/>
            <pc:sldMk cId="2298238761" sldId="317"/>
            <ac:picMk id="7" creationId="{0116CA89-D54B-4698-BFFA-BA31898FBF05}"/>
          </ac:picMkLst>
        </pc:picChg>
        <pc:picChg chg="add del mod">
          <ac:chgData name="Li Lixiang" userId="6104bbfcb56aea79" providerId="LiveId" clId="{15EB545B-DE54-41C1-9C70-E15B0A91F9E1}" dt="2022-01-15T04:26:49.714" v="1551" actId="478"/>
          <ac:picMkLst>
            <pc:docMk/>
            <pc:sldMk cId="2298238761" sldId="317"/>
            <ac:picMk id="9" creationId="{CAC55B22-D593-4598-B42E-C6731BB60B4B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10" creationId="{93ED38A3-288B-4216-8B72-7747C1820B07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1" creationId="{8DD9DE05-5C9C-445C-88A3-5AB815476108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3" creationId="{93F0AF42-9156-4469-A9AE-841B0BD66FFF}"/>
          </ac:picMkLst>
        </pc:picChg>
        <pc:picChg chg="add mod">
          <ac:chgData name="Li Lixiang" userId="6104bbfcb56aea79" providerId="LiveId" clId="{15EB545B-DE54-41C1-9C70-E15B0A91F9E1}" dt="2022-01-15T04:28:35.468" v="1560" actId="1076"/>
          <ac:picMkLst>
            <pc:docMk/>
            <pc:sldMk cId="2298238761" sldId="317"/>
            <ac:picMk id="15" creationId="{53E00530-6097-41D0-8F06-005DBCD43195}"/>
          </ac:picMkLst>
        </pc:picChg>
        <pc:picChg chg="add mod">
          <ac:chgData name="Li Lixiang" userId="6104bbfcb56aea79" providerId="LiveId" clId="{15EB545B-DE54-41C1-9C70-E15B0A91F9E1}" dt="2022-01-15T04:28:49.401" v="1562" actId="1076"/>
          <ac:picMkLst>
            <pc:docMk/>
            <pc:sldMk cId="2298238761" sldId="317"/>
            <ac:picMk id="17" creationId="{2E3E7CCB-D1A2-4FF4-826F-01306C9AF3EB}"/>
          </ac:picMkLst>
        </pc:picChg>
      </pc:sldChg>
      <pc:sldChg chg="modSp mod">
        <pc:chgData name="Li Lixiang" userId="6104bbfcb56aea79" providerId="LiveId" clId="{15EB545B-DE54-41C1-9C70-E15B0A91F9E1}" dt="2022-01-15T04:10:23.244" v="1150" actId="20577"/>
        <pc:sldMkLst>
          <pc:docMk/>
          <pc:sldMk cId="2752379900" sldId="323"/>
        </pc:sldMkLst>
        <pc:spChg chg="mod">
          <ac:chgData name="Li Lixiang" userId="6104bbfcb56aea79" providerId="LiveId" clId="{15EB545B-DE54-41C1-9C70-E15B0A91F9E1}" dt="2022-01-15T04:09:22.543" v="1081" actId="20577"/>
          <ac:spMkLst>
            <pc:docMk/>
            <pc:sldMk cId="2752379900" sldId="323"/>
            <ac:spMk id="24" creationId="{55301F58-784E-41CA-9C45-B6A27967DF4F}"/>
          </ac:spMkLst>
        </pc:spChg>
        <pc:spChg chg="mod">
          <ac:chgData name="Li Lixiang" userId="6104bbfcb56aea79" providerId="LiveId" clId="{15EB545B-DE54-41C1-9C70-E15B0A91F9E1}" dt="2022-01-15T04:10:23.244" v="1150" actId="20577"/>
          <ac:spMkLst>
            <pc:docMk/>
            <pc:sldMk cId="2752379900" sldId="323"/>
            <ac:spMk id="25" creationId="{6EFE5625-9A4F-456F-AEF8-1D71351EF1DD}"/>
          </ac:spMkLst>
        </pc:spChg>
      </pc:sldChg>
      <pc:sldChg chg="addSp delSp modSp add mod">
        <pc:chgData name="Li Lixiang" userId="6104bbfcb56aea79" providerId="LiveId" clId="{15EB545B-DE54-41C1-9C70-E15B0A91F9E1}" dt="2022-01-15T03:31:47.308" v="394" actId="20577"/>
        <pc:sldMkLst>
          <pc:docMk/>
          <pc:sldMk cId="3844752243" sldId="337"/>
        </pc:sldMkLst>
        <pc:spChg chg="mod">
          <ac:chgData name="Li Lixiang" userId="6104bbfcb56aea79" providerId="LiveId" clId="{15EB545B-DE54-41C1-9C70-E15B0A91F9E1}" dt="2022-01-15T03:30:35.629" v="330" actId="20577"/>
          <ac:spMkLst>
            <pc:docMk/>
            <pc:sldMk cId="3844752243" sldId="337"/>
            <ac:spMk id="2" creationId="{EB465B98-2FC4-4C97-B122-B430860E1C75}"/>
          </ac:spMkLst>
        </pc:spChg>
        <pc:spChg chg="mod">
          <ac:chgData name="Li Lixiang" userId="6104bbfcb56aea79" providerId="LiveId" clId="{15EB545B-DE54-41C1-9C70-E15B0A91F9E1}" dt="2022-01-15T03:31:47.308" v="394" actId="20577"/>
          <ac:spMkLst>
            <pc:docMk/>
            <pc:sldMk cId="3844752243" sldId="337"/>
            <ac:spMk id="5" creationId="{3FB325D4-04C5-454E-AEA8-FF446DD4CE18}"/>
          </ac:spMkLst>
        </pc:spChg>
        <pc:spChg chg="add del">
          <ac:chgData name="Li Lixiang" userId="6104bbfcb56aea79" providerId="LiveId" clId="{15EB545B-DE54-41C1-9C70-E15B0A91F9E1}" dt="2022-01-15T03:31:16.392" v="333" actId="22"/>
          <ac:spMkLst>
            <pc:docMk/>
            <pc:sldMk cId="3844752243" sldId="337"/>
            <ac:spMk id="12" creationId="{3C3E72C1-E173-4BBA-B172-742E8235EBC6}"/>
          </ac:spMkLst>
        </pc:spChg>
        <pc:spChg chg="del">
          <ac:chgData name="Li Lixiang" userId="6104bbfcb56aea79" providerId="LiveId" clId="{15EB545B-DE54-41C1-9C70-E15B0A91F9E1}" dt="2022-01-15T03:29:24.339" v="150" actId="478"/>
          <ac:spMkLst>
            <pc:docMk/>
            <pc:sldMk cId="3844752243" sldId="337"/>
            <ac:spMk id="14" creationId="{55DA3FFC-BD4F-4E8D-B676-345F12B091A8}"/>
          </ac:spMkLst>
        </pc:sp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4" creationId="{0C0B8D96-C49B-439D-9148-7461EA631C80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7" creationId="{0116CA89-D54B-4698-BFFA-BA31898FBF05}"/>
          </ac:picMkLst>
        </pc:picChg>
        <pc:picChg chg="add mod">
          <ac:chgData name="Li Lixiang" userId="6104bbfcb56aea79" providerId="LiveId" clId="{15EB545B-DE54-41C1-9C70-E15B0A91F9E1}" dt="2022-01-15T03:31:33.619" v="335" actId="1076"/>
          <ac:picMkLst>
            <pc:docMk/>
            <pc:sldMk cId="3844752243" sldId="337"/>
            <ac:picMk id="8" creationId="{1888C16B-27E7-4E0D-8660-9833BBAA5D8A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9" creationId="{CAC55B22-D593-4598-B42E-C6731BB60B4B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1" creationId="{8DD9DE05-5C9C-445C-88A3-5AB815476108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3" creationId="{93F0AF42-9156-4469-A9AE-841B0BD66FFF}"/>
          </ac:picMkLst>
        </pc:picChg>
      </pc:sldChg>
      <pc:sldChg chg="addSp delSp modSp add mod">
        <pc:chgData name="Li Lixiang" userId="6104bbfcb56aea79" providerId="LiveId" clId="{15EB545B-DE54-41C1-9C70-E15B0A91F9E1}" dt="2022-01-15T03:38:29.773" v="507" actId="1076"/>
        <pc:sldMkLst>
          <pc:docMk/>
          <pc:sldMk cId="1921654421" sldId="338"/>
        </pc:sldMkLst>
        <pc:spChg chg="mod">
          <ac:chgData name="Li Lixiang" userId="6104bbfcb56aea79" providerId="LiveId" clId="{15EB545B-DE54-41C1-9C70-E15B0A91F9E1}" dt="2022-01-15T03:34:20.920" v="431" actId="20577"/>
          <ac:spMkLst>
            <pc:docMk/>
            <pc:sldMk cId="1921654421" sldId="338"/>
            <ac:spMk id="2" creationId="{EB465B98-2FC4-4C97-B122-B430860E1C75}"/>
          </ac:spMkLst>
        </pc:spChg>
        <pc:spChg chg="add del mod">
          <ac:chgData name="Li Lixiang" userId="6104bbfcb56aea79" providerId="LiveId" clId="{15EB545B-DE54-41C1-9C70-E15B0A91F9E1}" dt="2022-01-15T03:37:57.030" v="504" actId="478"/>
          <ac:spMkLst>
            <pc:docMk/>
            <pc:sldMk cId="1921654421" sldId="338"/>
            <ac:spMk id="4" creationId="{E5EE2DD8-EB66-427F-A945-4420B4308602}"/>
          </ac:spMkLst>
        </pc:spChg>
        <pc:spChg chg="del">
          <ac:chgData name="Li Lixiang" userId="6104bbfcb56aea79" providerId="LiveId" clId="{15EB545B-DE54-41C1-9C70-E15B0A91F9E1}" dt="2022-01-15T03:37:54.398" v="503" actId="478"/>
          <ac:spMkLst>
            <pc:docMk/>
            <pc:sldMk cId="1921654421" sldId="338"/>
            <ac:spMk id="5" creationId="{3FB325D4-04C5-454E-AEA8-FF446DD4CE18}"/>
          </ac:spMkLst>
        </pc:spChg>
        <pc:picChg chg="add mod">
          <ac:chgData name="Li Lixiang" userId="6104bbfcb56aea79" providerId="LiveId" clId="{15EB545B-DE54-41C1-9C70-E15B0A91F9E1}" dt="2022-01-15T03:38:29.773" v="507" actId="1076"/>
          <ac:picMkLst>
            <pc:docMk/>
            <pc:sldMk cId="1921654421" sldId="338"/>
            <ac:picMk id="7" creationId="{CEE27874-5560-491F-9D46-B43D0EF73E38}"/>
          </ac:picMkLst>
        </pc:picChg>
        <pc:picChg chg="del">
          <ac:chgData name="Li Lixiang" userId="6104bbfcb56aea79" providerId="LiveId" clId="{15EB545B-DE54-41C1-9C70-E15B0A91F9E1}" dt="2022-01-15T03:37:57.987" v="505" actId="478"/>
          <ac:picMkLst>
            <pc:docMk/>
            <pc:sldMk cId="1921654421" sldId="338"/>
            <ac:picMk id="8" creationId="{1888C16B-27E7-4E0D-8660-9833BBAA5D8A}"/>
          </ac:picMkLst>
        </pc:picChg>
      </pc:sldChg>
      <pc:sldChg chg="addSp delSp modSp new mod">
        <pc:chgData name="Li Lixiang" userId="6104bbfcb56aea79" providerId="LiveId" clId="{15EB545B-DE54-41C1-9C70-E15B0A91F9E1}" dt="2022-01-15T03:41:31.711" v="721" actId="20577"/>
        <pc:sldMkLst>
          <pc:docMk/>
          <pc:sldMk cId="4113740853" sldId="339"/>
        </pc:sldMkLst>
        <pc:spChg chg="mod">
          <ac:chgData name="Li Lixiang" userId="6104bbfcb56aea79" providerId="LiveId" clId="{15EB545B-DE54-41C1-9C70-E15B0A91F9E1}" dt="2022-01-15T03:37:45.786" v="502" actId="20577"/>
          <ac:spMkLst>
            <pc:docMk/>
            <pc:sldMk cId="4113740853" sldId="339"/>
            <ac:spMk id="2" creationId="{46B5957A-5F13-4FBC-BDE3-3D39102F5EFB}"/>
          </ac:spMkLst>
        </pc:spChg>
        <pc:spChg chg="add del mod">
          <ac:chgData name="Li Lixiang" userId="6104bbfcb56aea79" providerId="LiveId" clId="{15EB545B-DE54-41C1-9C70-E15B0A91F9E1}" dt="2022-01-15T03:41:31.711" v="721" actId="20577"/>
          <ac:spMkLst>
            <pc:docMk/>
            <pc:sldMk cId="4113740853" sldId="339"/>
            <ac:spMk id="3" creationId="{0758F4F8-C7EF-46A5-9B74-8293088FD958}"/>
          </ac:spMkLst>
        </pc:spChg>
        <pc:picChg chg="add mod">
          <ac:chgData name="Li Lixiang" userId="6104bbfcb56aea79" providerId="LiveId" clId="{15EB545B-DE54-41C1-9C70-E15B0A91F9E1}" dt="2022-01-15T03:39:42.218" v="512" actId="1076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15EB545B-DE54-41C1-9C70-E15B0A91F9E1}" dt="2022-01-15T03:39:49.463" v="515" actId="1076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new mod">
        <pc:chgData name="Li Lixiang" userId="6104bbfcb56aea79" providerId="LiveId" clId="{15EB545B-DE54-41C1-9C70-E15B0A91F9E1}" dt="2022-01-15T04:15:26.905" v="1274" actId="20577"/>
        <pc:sldMkLst>
          <pc:docMk/>
          <pc:sldMk cId="55655219" sldId="340"/>
        </pc:sldMkLst>
        <pc:spChg chg="mod">
          <ac:chgData name="Li Lixiang" userId="6104bbfcb56aea79" providerId="LiveId" clId="{15EB545B-DE54-41C1-9C70-E15B0A91F9E1}" dt="2022-01-15T04:15:26.905" v="1274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15EB545B-DE54-41C1-9C70-E15B0A91F9E1}" dt="2022-01-15T03:43:29.267" v="815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15EB545B-DE54-41C1-9C70-E15B0A91F9E1}" dt="2022-01-15T03:46:01.196" v="977" actId="478"/>
          <ac:spMkLst>
            <pc:docMk/>
            <pc:sldMk cId="55655219" sldId="340"/>
            <ac:spMk id="6" creationId="{B277CA72-CD7A-44B1-A453-1C1B9759A882}"/>
          </ac:spMkLst>
        </pc:spChg>
        <pc:picChg chg="add mod">
          <ac:chgData name="Li Lixiang" userId="6104bbfcb56aea79" providerId="LiveId" clId="{15EB545B-DE54-41C1-9C70-E15B0A91F9E1}" dt="2022-01-15T03:42:51.070" v="726" actId="1076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15EB545B-DE54-41C1-9C70-E15B0A91F9E1}" dt="2022-01-15T03:46:01.917" v="979" actId="478"/>
          <ac:picMkLst>
            <pc:docMk/>
            <pc:sldMk cId="55655219" sldId="340"/>
            <ac:picMk id="8" creationId="{8A28BB4F-53FB-4C4A-85BE-9C62D6CBD5E7}"/>
          </ac:picMkLst>
        </pc:picChg>
      </pc:sldChg>
      <pc:sldChg chg="addSp delSp modSp add mod">
        <pc:chgData name="Li Lixiang" userId="6104bbfcb56aea79" providerId="LiveId" clId="{15EB545B-DE54-41C1-9C70-E15B0A91F9E1}" dt="2022-01-15T04:15:11.540" v="1268" actId="20577"/>
        <pc:sldMkLst>
          <pc:docMk/>
          <pc:sldMk cId="2394617730" sldId="341"/>
        </pc:sldMkLst>
        <pc:spChg chg="mod">
          <ac:chgData name="Li Lixiang" userId="6104bbfcb56aea79" providerId="LiveId" clId="{15EB545B-DE54-41C1-9C70-E15B0A91F9E1}" dt="2022-01-15T04:15:11.540" v="1268" actId="20577"/>
          <ac:spMkLst>
            <pc:docMk/>
            <pc:sldMk cId="2394617730" sldId="341"/>
            <ac:spMk id="2" creationId="{AA11E0A3-D567-4853-B0E6-41BA9393378C}"/>
          </ac:spMkLst>
        </pc:spChg>
        <pc:spChg chg="del">
          <ac:chgData name="Li Lixiang" userId="6104bbfcb56aea79" providerId="LiveId" clId="{15EB545B-DE54-41C1-9C70-E15B0A91F9E1}" dt="2022-01-15T03:46:06.866" v="981" actId="478"/>
          <ac:spMkLst>
            <pc:docMk/>
            <pc:sldMk cId="2394617730" sldId="341"/>
            <ac:spMk id="3" creationId="{9583788E-96E5-429C-88A2-AFC9E28114E7}"/>
          </ac:spMkLst>
        </pc:spChg>
        <pc:spChg chg="mod">
          <ac:chgData name="Li Lixiang" userId="6104bbfcb56aea79" providerId="LiveId" clId="{15EB545B-DE54-41C1-9C70-E15B0A91F9E1}" dt="2022-01-15T03:46:15.115" v="1023" actId="1036"/>
          <ac:spMkLst>
            <pc:docMk/>
            <pc:sldMk cId="2394617730" sldId="341"/>
            <ac:spMk id="6" creationId="{B277CA72-CD7A-44B1-A453-1C1B9759A882}"/>
          </ac:spMkLst>
        </pc:spChg>
        <pc:spChg chg="add del mod">
          <ac:chgData name="Li Lixiang" userId="6104bbfcb56aea79" providerId="LiveId" clId="{15EB545B-DE54-41C1-9C70-E15B0A91F9E1}" dt="2022-01-15T03:46:09.878" v="982" actId="478"/>
          <ac:spMkLst>
            <pc:docMk/>
            <pc:sldMk cId="2394617730" sldId="341"/>
            <ac:spMk id="7" creationId="{4872FAFB-B412-40A8-81F2-06C4B599ACCA}"/>
          </ac:spMkLst>
        </pc:spChg>
        <pc:picChg chg="del">
          <ac:chgData name="Li Lixiang" userId="6104bbfcb56aea79" providerId="LiveId" clId="{15EB545B-DE54-41C1-9C70-E15B0A91F9E1}" dt="2022-01-15T03:46:05.177" v="980" actId="478"/>
          <ac:picMkLst>
            <pc:docMk/>
            <pc:sldMk cId="2394617730" sldId="341"/>
            <ac:picMk id="5" creationId="{4F737B73-0B9B-4186-A479-5DE6F1AA1098}"/>
          </ac:picMkLst>
        </pc:picChg>
        <pc:picChg chg="mod">
          <ac:chgData name="Li Lixiang" userId="6104bbfcb56aea79" providerId="LiveId" clId="{15EB545B-DE54-41C1-9C70-E15B0A91F9E1}" dt="2022-01-15T03:46:17.595" v="1024" actId="1076"/>
          <ac:picMkLst>
            <pc:docMk/>
            <pc:sldMk cId="2394617730" sldId="341"/>
            <ac:picMk id="8" creationId="{8A28BB4F-53FB-4C4A-85BE-9C62D6CBD5E7}"/>
          </ac:picMkLst>
        </pc:picChg>
      </pc:sldChg>
      <pc:sldChg chg="addSp modSp new mod">
        <pc:chgData name="Li Lixiang" userId="6104bbfcb56aea79" providerId="LiveId" clId="{15EB545B-DE54-41C1-9C70-E15B0A91F9E1}" dt="2022-01-15T04:14:42.516" v="1262" actId="20577"/>
        <pc:sldMkLst>
          <pc:docMk/>
          <pc:sldMk cId="209463402" sldId="342"/>
        </pc:sldMkLst>
        <pc:spChg chg="mod">
          <ac:chgData name="Li Lixiang" userId="6104bbfcb56aea79" providerId="LiveId" clId="{15EB545B-DE54-41C1-9C70-E15B0A91F9E1}" dt="2022-01-15T04:13:08.053" v="1210" actId="20577"/>
          <ac:spMkLst>
            <pc:docMk/>
            <pc:sldMk cId="209463402" sldId="342"/>
            <ac:spMk id="2" creationId="{7C16FE75-E7C9-4014-9905-83938DBE8CBC}"/>
          </ac:spMkLst>
        </pc:spChg>
        <pc:spChg chg="mod">
          <ac:chgData name="Li Lixiang" userId="6104bbfcb56aea79" providerId="LiveId" clId="{15EB545B-DE54-41C1-9C70-E15B0A91F9E1}" dt="2022-01-15T04:14:42.516" v="1262" actId="20577"/>
          <ac:spMkLst>
            <pc:docMk/>
            <pc:sldMk cId="209463402" sldId="342"/>
            <ac:spMk id="3" creationId="{A73C3A8F-11B6-4DF4-BCB4-7F489A67EB7A}"/>
          </ac:spMkLst>
        </pc:spChg>
        <pc:picChg chg="add mod">
          <ac:chgData name="Li Lixiang" userId="6104bbfcb56aea79" providerId="LiveId" clId="{15EB545B-DE54-41C1-9C70-E15B0A91F9E1}" dt="2022-01-15T04:14:33.146" v="1241" actId="1076"/>
          <ac:picMkLst>
            <pc:docMk/>
            <pc:sldMk cId="209463402" sldId="342"/>
            <ac:picMk id="5" creationId="{07F5DA49-1D54-4FA6-8E50-FACF7F39AB51}"/>
          </ac:picMkLst>
        </pc:picChg>
      </pc:sldChg>
      <pc:sldChg chg="addSp delSp modSp new mod">
        <pc:chgData name="Li Lixiang" userId="6104bbfcb56aea79" providerId="LiveId" clId="{15EB545B-DE54-41C1-9C70-E15B0A91F9E1}" dt="2022-01-15T04:27:25.548" v="1558" actId="1076"/>
        <pc:sldMkLst>
          <pc:docMk/>
          <pc:sldMk cId="3256794512" sldId="343"/>
        </pc:sldMkLst>
        <pc:spChg chg="mod">
          <ac:chgData name="Li Lixiang" userId="6104bbfcb56aea79" providerId="LiveId" clId="{15EB545B-DE54-41C1-9C70-E15B0A91F9E1}" dt="2022-01-15T04:16:52.239" v="1320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15EB545B-DE54-41C1-9C70-E15B0A91F9E1}" dt="2022-01-15T04:18:02.075" v="1543" actId="20577"/>
          <ac:spMkLst>
            <pc:docMk/>
            <pc:sldMk cId="3256794512" sldId="343"/>
            <ac:spMk id="3" creationId="{FECACB92-85BD-4D78-97A3-426FF4E62A3D}"/>
          </ac:spMkLst>
        </pc:spChg>
        <pc:picChg chg="add del mod">
          <ac:chgData name="Li Lixiang" userId="6104bbfcb56aea79" providerId="LiveId" clId="{15EB545B-DE54-41C1-9C70-E15B0A91F9E1}" dt="2022-01-15T04:27:20.698" v="1555" actId="478"/>
          <ac:picMkLst>
            <pc:docMk/>
            <pc:sldMk cId="3256794512" sldId="343"/>
            <ac:picMk id="5" creationId="{F35BEE85-52DD-4791-92F9-16BA9211EA2F}"/>
          </ac:picMkLst>
        </pc:picChg>
        <pc:picChg chg="add del mod">
          <ac:chgData name="Li Lixiang" userId="6104bbfcb56aea79" providerId="LiveId" clId="{15EB545B-DE54-41C1-9C70-E15B0A91F9E1}" dt="2022-01-15T04:27:22.922" v="1556" actId="478"/>
          <ac:picMkLst>
            <pc:docMk/>
            <pc:sldMk cId="3256794512" sldId="343"/>
            <ac:picMk id="7" creationId="{F7EBE9BD-960B-4185-B3D2-D07536EDD2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8" creationId="{A0BDEAF1-5E1B-4E3E-AF44-7D7DA52E67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new mod">
        <pc:chgData name="Li Lixiang" userId="6104bbfcb56aea79" providerId="LiveId" clId="{15EB545B-DE54-41C1-9C70-E15B0A91F9E1}" dt="2022-01-15T04:30:57.629" v="1645" actId="14100"/>
        <pc:sldMkLst>
          <pc:docMk/>
          <pc:sldMk cId="2098308147" sldId="344"/>
        </pc:sldMkLst>
        <pc:spChg chg="mod">
          <ac:chgData name="Li Lixiang" userId="6104bbfcb56aea79" providerId="LiveId" clId="{15EB545B-DE54-41C1-9C70-E15B0A91F9E1}" dt="2022-01-15T04:30:16.784" v="1638" actId="20577"/>
          <ac:spMkLst>
            <pc:docMk/>
            <pc:sldMk cId="2098308147" sldId="344"/>
            <ac:spMk id="2" creationId="{514C388C-13B2-4246-8AD0-E433CB8852B5}"/>
          </ac:spMkLst>
        </pc:spChg>
        <pc:spChg chg="del">
          <ac:chgData name="Li Lixiang" userId="6104bbfcb56aea79" providerId="LiveId" clId="{15EB545B-DE54-41C1-9C70-E15B0A91F9E1}" dt="2022-01-15T04:30:19.851" v="1639" actId="478"/>
          <ac:spMkLst>
            <pc:docMk/>
            <pc:sldMk cId="2098308147" sldId="344"/>
            <ac:spMk id="3" creationId="{F447B5CA-303E-4EB3-9080-B0149A34948C}"/>
          </ac:spMkLst>
        </pc:spChg>
        <pc:picChg chg="add mod">
          <ac:chgData name="Li Lixiang" userId="6104bbfcb56aea79" providerId="LiveId" clId="{15EB545B-DE54-41C1-9C70-E15B0A91F9E1}" dt="2022-01-15T04:30:57.629" v="1645" actId="14100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modSp new mod">
        <pc:chgData name="Li Lixiang" userId="6104bbfcb56aea79" providerId="LiveId" clId="{15EB545B-DE54-41C1-9C70-E15B0A91F9E1}" dt="2022-01-15T04:43:13.410" v="1756" actId="1036"/>
        <pc:sldMkLst>
          <pc:docMk/>
          <pc:sldMk cId="2048389916" sldId="345"/>
        </pc:sldMkLst>
        <pc:spChg chg="mod">
          <ac:chgData name="Li Lixiang" userId="6104bbfcb56aea79" providerId="LiveId" clId="{15EB545B-DE54-41C1-9C70-E15B0A91F9E1}" dt="2022-01-15T04:42:26.233" v="1683" actId="20577"/>
          <ac:spMkLst>
            <pc:docMk/>
            <pc:sldMk cId="2048389916" sldId="345"/>
            <ac:spMk id="2" creationId="{33FD2D7D-5E8F-49DE-B659-A39755BD110F}"/>
          </ac:spMkLst>
        </pc:spChg>
        <pc:spChg chg="mod">
          <ac:chgData name="Li Lixiang" userId="6104bbfcb56aea79" providerId="LiveId" clId="{15EB545B-DE54-41C1-9C70-E15B0A91F9E1}" dt="2022-01-15T04:42:43.115" v="1710" actId="20577"/>
          <ac:spMkLst>
            <pc:docMk/>
            <pc:sldMk cId="2048389916" sldId="345"/>
            <ac:spMk id="3" creationId="{AA0DC791-404E-4235-A9E2-9AE0D08E7913}"/>
          </ac:spMkLst>
        </pc:spChg>
        <pc:spChg chg="add mod">
          <ac:chgData name="Li Lixiang" userId="6104bbfcb56aea79" providerId="LiveId" clId="{15EB545B-DE54-41C1-9C70-E15B0A91F9E1}" dt="2022-01-15T04:43:13.410" v="1756" actId="1036"/>
          <ac:spMkLst>
            <pc:docMk/>
            <pc:sldMk cId="2048389916" sldId="345"/>
            <ac:spMk id="8" creationId="{D0E140FC-0A19-4644-AE9D-B9156931E8B6}"/>
          </ac:spMkLst>
        </pc:spChg>
        <pc:picChg chg="add">
          <ac:chgData name="Li Lixiang" userId="6104bbfcb56aea79" providerId="LiveId" clId="{15EB545B-DE54-41C1-9C70-E15B0A91F9E1}" dt="2022-01-15T04:37:39.669" v="1647" actId="22"/>
          <ac:picMkLst>
            <pc:docMk/>
            <pc:sldMk cId="2048389916" sldId="345"/>
            <ac:picMk id="5" creationId="{8B4855B6-C54C-4837-B444-A073BA7C0A3F}"/>
          </ac:picMkLst>
        </pc:picChg>
        <pc:picChg chg="add mod">
          <ac:chgData name="Li Lixiang" userId="6104bbfcb56aea79" providerId="LiveId" clId="{15EB545B-DE54-41C1-9C70-E15B0A91F9E1}" dt="2022-01-15T04:43:08.617" v="1753" actId="1036"/>
          <ac:picMkLst>
            <pc:docMk/>
            <pc:sldMk cId="2048389916" sldId="345"/>
            <ac:picMk id="7" creationId="{86E45F69-FB1F-40DC-83AD-4FCF4FF0F3DE}"/>
          </ac:picMkLst>
        </pc:pic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E8191010-11EE-42E6-B011-E3CB94368746}"/>
    <pc:docChg chg="undo custSel addSld modSld sldOrd">
      <pc:chgData name="Li Lixiang" userId="6104bbfcb56aea79" providerId="LiveId" clId="{E8191010-11EE-42E6-B011-E3CB94368746}" dt="2022-01-16T10:44:17.688" v="3074" actId="1035"/>
      <pc:docMkLst>
        <pc:docMk/>
      </pc:docMkLst>
      <pc:sldChg chg="addSp delSp modSp mod">
        <pc:chgData name="Li Lixiang" userId="6104bbfcb56aea79" providerId="LiveId" clId="{E8191010-11EE-42E6-B011-E3CB94368746}" dt="2022-01-16T06:49:32.321" v="204" actId="1076"/>
        <pc:sldMkLst>
          <pc:docMk/>
          <pc:sldMk cId="2608967044" sldId="314"/>
        </pc:sldMkLst>
        <pc:spChg chg="add del mod">
          <ac:chgData name="Li Lixiang" userId="6104bbfcb56aea79" providerId="LiveId" clId="{E8191010-11EE-42E6-B011-E3CB94368746}" dt="2022-01-16T06:38:42.781" v="8"/>
          <ac:spMkLst>
            <pc:docMk/>
            <pc:sldMk cId="2608967044" sldId="314"/>
            <ac:spMk id="4" creationId="{DF08393B-D172-4FE3-B60A-E80B6E6E403C}"/>
          </ac:spMkLst>
        </pc:spChg>
        <pc:spChg chg="add mod">
          <ac:chgData name="Li Lixiang" userId="6104bbfcb56aea79" providerId="LiveId" clId="{E8191010-11EE-42E6-B011-E3CB94368746}" dt="2022-01-16T06:49:05.485" v="184" actId="1582"/>
          <ac:spMkLst>
            <pc:docMk/>
            <pc:sldMk cId="2608967044" sldId="314"/>
            <ac:spMk id="7" creationId="{F7B40335-BF68-4761-921D-6051BEE98A08}"/>
          </ac:spMkLst>
        </pc:spChg>
        <pc:spChg chg="add mod">
          <ac:chgData name="Li Lixiang" userId="6104bbfcb56aea79" providerId="LiveId" clId="{E8191010-11EE-42E6-B011-E3CB94368746}" dt="2022-01-16T06:49:32.321" v="204" actId="1076"/>
          <ac:spMkLst>
            <pc:docMk/>
            <pc:sldMk cId="2608967044" sldId="314"/>
            <ac:spMk id="8" creationId="{69C0EE98-73DA-4E86-828F-A20D329376CA}"/>
          </ac:spMkLst>
        </pc:spChg>
        <pc:picChg chg="add mod">
          <ac:chgData name="Li Lixiang" userId="6104bbfcb56aea79" providerId="LiveId" clId="{E8191010-11EE-42E6-B011-E3CB94368746}" dt="2022-01-16T06:43:14.684" v="157" actId="1076"/>
          <ac:picMkLst>
            <pc:docMk/>
            <pc:sldMk cId="2608967044" sldId="314"/>
            <ac:picMk id="5" creationId="{B35C77D4-F149-4047-92DE-D994460482CB}"/>
          </ac:picMkLst>
        </pc:picChg>
        <pc:picChg chg="del mod">
          <ac:chgData name="Li Lixiang" userId="6104bbfcb56aea79" providerId="LiveId" clId="{E8191010-11EE-42E6-B011-E3CB94368746}" dt="2022-01-16T06:43:02.937" v="152" actId="478"/>
          <ac:picMkLst>
            <pc:docMk/>
            <pc:sldMk cId="2608967044" sldId="314"/>
            <ac:picMk id="6" creationId="{A134AE05-537D-4F54-BC14-ABCA297A6276}"/>
          </ac:picMkLst>
        </pc:picChg>
      </pc:sldChg>
      <pc:sldChg chg="addSp modSp mod">
        <pc:chgData name="Li Lixiang" userId="6104bbfcb56aea79" providerId="LiveId" clId="{E8191010-11EE-42E6-B011-E3CB94368746}" dt="2022-01-16T07:22:34.744" v="1496" actId="14100"/>
        <pc:sldMkLst>
          <pc:docMk/>
          <pc:sldMk cId="2298238761" sldId="317"/>
        </pc:sldMkLst>
        <pc:spChg chg="mod">
          <ac:chgData name="Li Lixiang" userId="6104bbfcb56aea79" providerId="LiveId" clId="{E8191010-11EE-42E6-B011-E3CB94368746}" dt="2022-01-16T07:19:39.097" v="1389" actId="1035"/>
          <ac:spMkLst>
            <pc:docMk/>
            <pc:sldMk cId="2298238761" sldId="317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18:06.988" v="1319" actId="14100"/>
          <ac:spMkLst>
            <pc:docMk/>
            <pc:sldMk cId="2298238761" sldId="317"/>
            <ac:spMk id="5" creationId="{9598A03C-FE40-47D4-BC3F-0E32B9C4A99D}"/>
          </ac:spMkLst>
        </pc:spChg>
        <pc:spChg chg="add mod">
          <ac:chgData name="Li Lixiang" userId="6104bbfcb56aea79" providerId="LiveId" clId="{E8191010-11EE-42E6-B011-E3CB94368746}" dt="2022-01-16T07:20:07.177" v="1395" actId="14100"/>
          <ac:spMkLst>
            <pc:docMk/>
            <pc:sldMk cId="2298238761" sldId="317"/>
            <ac:spMk id="6" creationId="{92D9B0CB-A785-45F9-8D75-F616C9DB25B0}"/>
          </ac:spMkLst>
        </pc:spChg>
        <pc:spChg chg="add mod">
          <ac:chgData name="Li Lixiang" userId="6104bbfcb56aea79" providerId="LiveId" clId="{E8191010-11EE-42E6-B011-E3CB94368746}" dt="2022-01-16T07:20:50.690" v="1401" actId="14100"/>
          <ac:spMkLst>
            <pc:docMk/>
            <pc:sldMk cId="2298238761" sldId="317"/>
            <ac:spMk id="7" creationId="{37EE036E-9240-46AB-9457-7C9623EB0985}"/>
          </ac:spMkLst>
        </pc:spChg>
        <pc:spChg chg="add mod">
          <ac:chgData name="Li Lixiang" userId="6104bbfcb56aea79" providerId="LiveId" clId="{E8191010-11EE-42E6-B011-E3CB94368746}" dt="2022-01-16T07:21:32.844" v="1493" actId="20577"/>
          <ac:spMkLst>
            <pc:docMk/>
            <pc:sldMk cId="2298238761" sldId="317"/>
            <ac:spMk id="8" creationId="{7B843FC8-7264-4219-8CAD-14F5ACA2E8CF}"/>
          </ac:spMkLst>
        </pc:spChg>
        <pc:spChg chg="add mod">
          <ac:chgData name="Li Lixiang" userId="6104bbfcb56aea79" providerId="LiveId" clId="{E8191010-11EE-42E6-B011-E3CB94368746}" dt="2022-01-16T07:22:34.744" v="1496" actId="14100"/>
          <ac:spMkLst>
            <pc:docMk/>
            <pc:sldMk cId="2298238761" sldId="317"/>
            <ac:spMk id="9" creationId="{466DC3C3-8BFD-412D-B414-93B7D66DFB28}"/>
          </ac:spMkLst>
        </pc:spChg>
        <pc:picChg chg="add mod">
          <ac:chgData name="Li Lixiang" userId="6104bbfcb56aea79" providerId="LiveId" clId="{E8191010-11EE-42E6-B011-E3CB94368746}" dt="2022-01-16T07:17:43.379" v="1315" actId="1076"/>
          <ac:picMkLst>
            <pc:docMk/>
            <pc:sldMk cId="2298238761" sldId="317"/>
            <ac:picMk id="4" creationId="{70DBE499-8C45-410A-8F1C-E3873274F5D3}"/>
          </ac:picMkLst>
        </pc:picChg>
      </pc:sldChg>
      <pc:sldChg chg="addSp delSp modSp mod">
        <pc:chgData name="Li Lixiang" userId="6104bbfcb56aea79" providerId="LiveId" clId="{E8191010-11EE-42E6-B011-E3CB94368746}" dt="2022-01-16T07:26:28.762" v="1592" actId="1035"/>
        <pc:sldMkLst>
          <pc:docMk/>
          <pc:sldMk cId="3844752243" sldId="337"/>
        </pc:sldMkLst>
        <pc:spChg chg="mod">
          <ac:chgData name="Li Lixiang" userId="6104bbfcb56aea79" providerId="LiveId" clId="{E8191010-11EE-42E6-B011-E3CB94368746}" dt="2022-01-16T07:24:54.492" v="1548" actId="20577"/>
          <ac:spMkLst>
            <pc:docMk/>
            <pc:sldMk cId="3844752243" sldId="337"/>
            <ac:spMk id="2" creationId="{EB465B98-2FC4-4C97-B122-B430860E1C75}"/>
          </ac:spMkLst>
        </pc:spChg>
        <pc:spChg chg="add del mod">
          <ac:chgData name="Li Lixiang" userId="6104bbfcb56aea79" providerId="LiveId" clId="{E8191010-11EE-42E6-B011-E3CB94368746}" dt="2022-01-16T07:24:31.008" v="1498" actId="478"/>
          <ac:spMkLst>
            <pc:docMk/>
            <pc:sldMk cId="3844752243" sldId="337"/>
            <ac:spMk id="4" creationId="{B71B07D7-6030-49C0-A8B0-C55620B4F97C}"/>
          </ac:spMkLst>
        </pc:spChg>
        <pc:spChg chg="del">
          <ac:chgData name="Li Lixiang" userId="6104bbfcb56aea79" providerId="LiveId" clId="{E8191010-11EE-42E6-B011-E3CB94368746}" dt="2022-01-16T07:24:28.904" v="1497" actId="478"/>
          <ac:spMkLst>
            <pc:docMk/>
            <pc:sldMk cId="3844752243" sldId="337"/>
            <ac:spMk id="5" creationId="{3FB325D4-04C5-454E-AEA8-FF446DD4CE18}"/>
          </ac:spMkLst>
        </pc:spChg>
        <pc:spChg chg="add mod">
          <ac:chgData name="Li Lixiang" userId="6104bbfcb56aea79" providerId="LiveId" clId="{E8191010-11EE-42E6-B011-E3CB94368746}" dt="2022-01-16T07:25:32.955" v="1551" actId="14100"/>
          <ac:spMkLst>
            <pc:docMk/>
            <pc:sldMk cId="3844752243" sldId="337"/>
            <ac:spMk id="9" creationId="{374696FD-6EF4-4DB4-B99B-1493F91B56FC}"/>
          </ac:spMkLst>
        </pc:spChg>
        <pc:spChg chg="add mod">
          <ac:chgData name="Li Lixiang" userId="6104bbfcb56aea79" providerId="LiveId" clId="{E8191010-11EE-42E6-B011-E3CB94368746}" dt="2022-01-16T07:25:48.080" v="1585" actId="20577"/>
          <ac:spMkLst>
            <pc:docMk/>
            <pc:sldMk cId="3844752243" sldId="337"/>
            <ac:spMk id="10" creationId="{1046BD64-9DBB-4D61-9F99-83AE5BAC69CE}"/>
          </ac:spMkLst>
        </pc:spChg>
        <pc:spChg chg="add mod">
          <ac:chgData name="Li Lixiang" userId="6104bbfcb56aea79" providerId="LiveId" clId="{E8191010-11EE-42E6-B011-E3CB94368746}" dt="2022-01-16T07:26:18.181" v="1589" actId="1076"/>
          <ac:spMkLst>
            <pc:docMk/>
            <pc:sldMk cId="3844752243" sldId="337"/>
            <ac:spMk id="11" creationId="{E435EABE-2D4E-4399-A39F-BFFBD8C73E90}"/>
          </ac:spMkLst>
        </pc:spChg>
        <pc:spChg chg="add mod">
          <ac:chgData name="Li Lixiang" userId="6104bbfcb56aea79" providerId="LiveId" clId="{E8191010-11EE-42E6-B011-E3CB94368746}" dt="2022-01-16T07:26:28.762" v="1592" actId="1035"/>
          <ac:spMkLst>
            <pc:docMk/>
            <pc:sldMk cId="3844752243" sldId="337"/>
            <ac:spMk id="12" creationId="{D8DA7F6F-272A-46AE-BF3B-769F9BA05285}"/>
          </ac:spMkLst>
        </pc:spChg>
        <pc:picChg chg="add mod">
          <ac:chgData name="Li Lixiang" userId="6104bbfcb56aea79" providerId="LiveId" clId="{E8191010-11EE-42E6-B011-E3CB94368746}" dt="2022-01-16T07:26:08.331" v="1588" actId="1076"/>
          <ac:picMkLst>
            <pc:docMk/>
            <pc:sldMk cId="3844752243" sldId="337"/>
            <ac:picMk id="7" creationId="{7C7C7F10-4143-40A0-8EA6-A1EE5C6B094B}"/>
          </ac:picMkLst>
        </pc:picChg>
        <pc:picChg chg="del">
          <ac:chgData name="Li Lixiang" userId="6104bbfcb56aea79" providerId="LiveId" clId="{E8191010-11EE-42E6-B011-E3CB94368746}" dt="2022-01-16T07:24:28.904" v="1497" actId="478"/>
          <ac:picMkLst>
            <pc:docMk/>
            <pc:sldMk cId="3844752243" sldId="337"/>
            <ac:picMk id="8" creationId="{1888C16B-27E7-4E0D-8660-9833BBAA5D8A}"/>
          </ac:picMkLst>
        </pc:picChg>
      </pc:sldChg>
      <pc:sldChg chg="addSp delSp modSp mod">
        <pc:chgData name="Li Lixiang" userId="6104bbfcb56aea79" providerId="LiveId" clId="{E8191010-11EE-42E6-B011-E3CB94368746}" dt="2022-01-16T07:29:18.475" v="1630" actId="14100"/>
        <pc:sldMkLst>
          <pc:docMk/>
          <pc:sldMk cId="1921654421" sldId="338"/>
        </pc:sldMkLst>
        <pc:spChg chg="mod">
          <ac:chgData name="Li Lixiang" userId="6104bbfcb56aea79" providerId="LiveId" clId="{E8191010-11EE-42E6-B011-E3CB94368746}" dt="2022-01-16T07:28:25.498" v="1622" actId="20577"/>
          <ac:spMkLst>
            <pc:docMk/>
            <pc:sldMk cId="1921654421" sldId="338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28:57.926" v="1625" actId="14100"/>
          <ac:spMkLst>
            <pc:docMk/>
            <pc:sldMk cId="1921654421" sldId="338"/>
            <ac:spMk id="6" creationId="{86E8F562-E325-4878-B55E-343E2F41351C}"/>
          </ac:spMkLst>
        </pc:spChg>
        <pc:spChg chg="add mod">
          <ac:chgData name="Li Lixiang" userId="6104bbfcb56aea79" providerId="LiveId" clId="{E8191010-11EE-42E6-B011-E3CB94368746}" dt="2022-01-16T07:29:18.475" v="1630" actId="14100"/>
          <ac:spMkLst>
            <pc:docMk/>
            <pc:sldMk cId="1921654421" sldId="338"/>
            <ac:spMk id="8" creationId="{ACB347AE-DEEC-44BA-B9DE-31ABFDACE226}"/>
          </ac:spMkLst>
        </pc:spChg>
        <pc:picChg chg="add mod">
          <ac:chgData name="Li Lixiang" userId="6104bbfcb56aea79" providerId="LiveId" clId="{E8191010-11EE-42E6-B011-E3CB94368746}" dt="2022-01-16T07:29:08.958" v="1628" actId="1076"/>
          <ac:picMkLst>
            <pc:docMk/>
            <pc:sldMk cId="1921654421" sldId="338"/>
            <ac:picMk id="4" creationId="{151A303E-FBE7-4C20-AB3A-04B8E2C1D527}"/>
          </ac:picMkLst>
        </pc:picChg>
        <pc:picChg chg="del">
          <ac:chgData name="Li Lixiang" userId="6104bbfcb56aea79" providerId="LiveId" clId="{E8191010-11EE-42E6-B011-E3CB94368746}" dt="2022-01-16T07:28:14.011" v="1593" actId="478"/>
          <ac:picMkLst>
            <pc:docMk/>
            <pc:sldMk cId="1921654421" sldId="338"/>
            <ac:picMk id="7" creationId="{CEE27874-5560-491F-9D46-B43D0EF73E38}"/>
          </ac:picMkLst>
        </pc:picChg>
      </pc:sldChg>
      <pc:sldChg chg="addSp delSp modSp mod">
        <pc:chgData name="Li Lixiang" userId="6104bbfcb56aea79" providerId="LiveId" clId="{E8191010-11EE-42E6-B011-E3CB94368746}" dt="2022-01-16T07:32:27.085" v="1687" actId="1035"/>
        <pc:sldMkLst>
          <pc:docMk/>
          <pc:sldMk cId="4113740853" sldId="339"/>
        </pc:sldMkLst>
        <pc:spChg chg="mod">
          <ac:chgData name="Li Lixiang" userId="6104bbfcb56aea79" providerId="LiveId" clId="{E8191010-11EE-42E6-B011-E3CB94368746}" dt="2022-01-16T07:30:47.556" v="1675" actId="20577"/>
          <ac:spMkLst>
            <pc:docMk/>
            <pc:sldMk cId="4113740853" sldId="339"/>
            <ac:spMk id="2" creationId="{46B5957A-5F13-4FBC-BDE3-3D39102F5EFB}"/>
          </ac:spMkLst>
        </pc:spChg>
        <pc:spChg chg="del">
          <ac:chgData name="Li Lixiang" userId="6104bbfcb56aea79" providerId="LiveId" clId="{E8191010-11EE-42E6-B011-E3CB94368746}" dt="2022-01-16T07:31:59.636" v="1680" actId="478"/>
          <ac:spMkLst>
            <pc:docMk/>
            <pc:sldMk cId="4113740853" sldId="339"/>
            <ac:spMk id="3" creationId="{0758F4F8-C7EF-46A5-9B74-8293088FD958}"/>
          </ac:spMkLst>
        </pc:spChg>
        <pc:spChg chg="add del mod">
          <ac:chgData name="Li Lixiang" userId="6104bbfcb56aea79" providerId="LiveId" clId="{E8191010-11EE-42E6-B011-E3CB94368746}" dt="2022-01-16T07:32:04.286" v="1681" actId="478"/>
          <ac:spMkLst>
            <pc:docMk/>
            <pc:sldMk cId="4113740853" sldId="339"/>
            <ac:spMk id="9" creationId="{9546A3B7-E7CD-4FB2-9543-2726CCA91059}"/>
          </ac:spMkLst>
        </pc:spChg>
        <pc:spChg chg="add mod">
          <ac:chgData name="Li Lixiang" userId="6104bbfcb56aea79" providerId="LiveId" clId="{E8191010-11EE-42E6-B011-E3CB94368746}" dt="2022-01-16T07:32:27.085" v="1687" actId="1035"/>
          <ac:spMkLst>
            <pc:docMk/>
            <pc:sldMk cId="4113740853" sldId="339"/>
            <ac:spMk id="10" creationId="{4EC7D451-128D-46B3-9BEE-903CB12F0392}"/>
          </ac:spMkLst>
        </pc:spChg>
        <pc:picChg chg="del">
          <ac:chgData name="Li Lixiang" userId="6104bbfcb56aea79" providerId="LiveId" clId="{E8191010-11EE-42E6-B011-E3CB94368746}" dt="2022-01-16T07:30:51.992" v="1676" actId="478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E8191010-11EE-42E6-B011-E3CB94368746}" dt="2022-01-16T07:31:56.418" v="1679" actId="1076"/>
          <ac:picMkLst>
            <pc:docMk/>
            <pc:sldMk cId="4113740853" sldId="339"/>
            <ac:picMk id="6" creationId="{18263320-DBB6-47C4-B3E9-D2407EBF30C5}"/>
          </ac:picMkLst>
        </pc:picChg>
        <pc:picChg chg="del">
          <ac:chgData name="Li Lixiang" userId="6104bbfcb56aea79" providerId="LiveId" clId="{E8191010-11EE-42E6-B011-E3CB94368746}" dt="2022-01-16T07:30:52.682" v="1677" actId="478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mod">
        <pc:chgData name="Li Lixiang" userId="6104bbfcb56aea79" providerId="LiveId" clId="{E8191010-11EE-42E6-B011-E3CB94368746}" dt="2022-01-16T08:06:57.308" v="2067" actId="21"/>
        <pc:sldMkLst>
          <pc:docMk/>
          <pc:sldMk cId="55655219" sldId="340"/>
        </pc:sldMkLst>
        <pc:spChg chg="mod">
          <ac:chgData name="Li Lixiang" userId="6104bbfcb56aea79" providerId="LiveId" clId="{E8191010-11EE-42E6-B011-E3CB94368746}" dt="2022-01-16T07:41:00.827" v="1746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8:04:41.225" v="2054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7" creationId="{9C6C3D18-E7BD-452D-A4C9-14A3348AE44E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8" creationId="{F518A8EA-313D-4DA0-8727-1D4F0E1D082F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9" creationId="{1BBD613F-7C97-4971-AC67-E7E01B731C48}"/>
          </ac:spMkLst>
        </pc:spChg>
        <pc:picChg chg="del">
          <ac:chgData name="Li Lixiang" userId="6104bbfcb56aea79" providerId="LiveId" clId="{E8191010-11EE-42E6-B011-E3CB94368746}" dt="2022-01-16T07:41:07.775" v="1747" actId="478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E8191010-11EE-42E6-B011-E3CB94368746}" dt="2022-01-16T08:06:57.308" v="2067" actId="21"/>
          <ac:picMkLst>
            <pc:docMk/>
            <pc:sldMk cId="55655219" sldId="340"/>
            <ac:picMk id="6" creationId="{12FCB11E-5B83-4B1D-B4EC-D988EFF15960}"/>
          </ac:picMkLst>
        </pc:picChg>
      </pc:sldChg>
      <pc:sldChg chg="addSp delSp modSp mod">
        <pc:chgData name="Li Lixiang" userId="6104bbfcb56aea79" providerId="LiveId" clId="{E8191010-11EE-42E6-B011-E3CB94368746}" dt="2022-01-16T09:08:35.019" v="2451" actId="20577"/>
        <pc:sldMkLst>
          <pc:docMk/>
          <pc:sldMk cId="2394617730" sldId="341"/>
        </pc:sldMkLst>
        <pc:spChg chg="mod">
          <ac:chgData name="Li Lixiang" userId="6104bbfcb56aea79" providerId="LiveId" clId="{E8191010-11EE-42E6-B011-E3CB94368746}" dt="2022-01-16T08:14:13.397" v="2158" actId="20577"/>
          <ac:spMkLst>
            <pc:docMk/>
            <pc:sldMk cId="2394617730" sldId="341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9:08:35.019" v="2451" actId="20577"/>
          <ac:spMkLst>
            <pc:docMk/>
            <pc:sldMk cId="2394617730" sldId="341"/>
            <ac:spMk id="6" creationId="{B277CA72-CD7A-44B1-A453-1C1B9759A882}"/>
          </ac:spMkLst>
        </pc:spChg>
        <pc:spChg chg="add mod">
          <ac:chgData name="Li Lixiang" userId="6104bbfcb56aea79" providerId="LiveId" clId="{E8191010-11EE-42E6-B011-E3CB94368746}" dt="2022-01-16T09:07:59.806" v="2433" actId="14100"/>
          <ac:spMkLst>
            <pc:docMk/>
            <pc:sldMk cId="2394617730" sldId="341"/>
            <ac:spMk id="9" creationId="{4B0F4E55-928D-4512-B6F0-68EBB50B7F6E}"/>
          </ac:spMkLst>
        </pc:spChg>
        <pc:picChg chg="add mod">
          <ac:chgData name="Li Lixiang" userId="6104bbfcb56aea79" providerId="LiveId" clId="{E8191010-11EE-42E6-B011-E3CB94368746}" dt="2022-01-16T08:24:54.388" v="2425" actId="1036"/>
          <ac:picMkLst>
            <pc:docMk/>
            <pc:sldMk cId="2394617730" sldId="341"/>
            <ac:picMk id="4" creationId="{7D44C0B5-6DA6-4824-A982-034E498FCE38}"/>
          </ac:picMkLst>
        </pc:picChg>
        <pc:picChg chg="add del mod">
          <ac:chgData name="Li Lixiang" userId="6104bbfcb56aea79" providerId="LiveId" clId="{E8191010-11EE-42E6-B011-E3CB94368746}" dt="2022-01-16T09:07:13.873" v="2426" actId="478"/>
          <ac:picMkLst>
            <pc:docMk/>
            <pc:sldMk cId="2394617730" sldId="341"/>
            <ac:picMk id="7" creationId="{9DE7A792-CEDD-464F-8971-C3127434722B}"/>
          </ac:picMkLst>
        </pc:picChg>
        <pc:picChg chg="del">
          <ac:chgData name="Li Lixiang" userId="6104bbfcb56aea79" providerId="LiveId" clId="{E8191010-11EE-42E6-B011-E3CB94368746}" dt="2022-01-16T08:14:20.019" v="2159" actId="478"/>
          <ac:picMkLst>
            <pc:docMk/>
            <pc:sldMk cId="2394617730" sldId="341"/>
            <ac:picMk id="8" creationId="{8A28BB4F-53FB-4C4A-85BE-9C62D6CBD5E7}"/>
          </ac:picMkLst>
        </pc:picChg>
        <pc:picChg chg="add mod ord">
          <ac:chgData name="Li Lixiang" userId="6104bbfcb56aea79" providerId="LiveId" clId="{E8191010-11EE-42E6-B011-E3CB94368746}" dt="2022-01-16T09:07:51.433" v="2431" actId="1076"/>
          <ac:picMkLst>
            <pc:docMk/>
            <pc:sldMk cId="2394617730" sldId="341"/>
            <ac:picMk id="11" creationId="{5A47BA98-8DFD-44E4-9C67-11A00C7EE2C7}"/>
          </ac:picMkLst>
        </pc:picChg>
      </pc:sldChg>
      <pc:sldChg chg="addSp delSp modSp mod">
        <pc:chgData name="Li Lixiang" userId="6104bbfcb56aea79" providerId="LiveId" clId="{E8191010-11EE-42E6-B011-E3CB94368746}" dt="2022-01-16T06:39:27.933" v="150" actId="20577"/>
        <pc:sldMkLst>
          <pc:docMk/>
          <pc:sldMk cId="209463402" sldId="342"/>
        </pc:sldMkLst>
        <pc:spChg chg="add mod">
          <ac:chgData name="Li Lixiang" userId="6104bbfcb56aea79" providerId="LiveId" clId="{E8191010-11EE-42E6-B011-E3CB94368746}" dt="2022-01-16T06:39:27.933" v="150" actId="20577"/>
          <ac:spMkLst>
            <pc:docMk/>
            <pc:sldMk cId="209463402" sldId="342"/>
            <ac:spMk id="6" creationId="{912C3376-F92A-4D2F-B66E-DAB883BD5B0C}"/>
          </ac:spMkLst>
        </pc:spChg>
        <pc:picChg chg="add mod">
          <ac:chgData name="Li Lixiang" userId="6104bbfcb56aea79" providerId="LiveId" clId="{E8191010-11EE-42E6-B011-E3CB94368746}" dt="2022-01-16T06:38:24.404" v="2" actId="1076"/>
          <ac:picMkLst>
            <pc:docMk/>
            <pc:sldMk cId="209463402" sldId="342"/>
            <ac:picMk id="4" creationId="{2FEED41A-D0E7-4E60-AF70-B3111C1BEF0D}"/>
          </ac:picMkLst>
        </pc:picChg>
        <pc:picChg chg="del">
          <ac:chgData name="Li Lixiang" userId="6104bbfcb56aea79" providerId="LiveId" clId="{E8191010-11EE-42E6-B011-E3CB94368746}" dt="2022-01-16T06:38:19.269" v="0" actId="478"/>
          <ac:picMkLst>
            <pc:docMk/>
            <pc:sldMk cId="209463402" sldId="342"/>
            <ac:picMk id="8" creationId="{002CD12E-DEEA-42B4-94B5-B6C8FA5CBF56}"/>
          </ac:picMkLst>
        </pc:picChg>
      </pc:sldChg>
      <pc:sldChg chg="addSp delSp modSp mod">
        <pc:chgData name="Li Lixiang" userId="6104bbfcb56aea79" providerId="LiveId" clId="{E8191010-11EE-42E6-B011-E3CB94368746}" dt="2022-01-16T09:12:22.674" v="2816" actId="478"/>
        <pc:sldMkLst>
          <pc:docMk/>
          <pc:sldMk cId="3256794512" sldId="343"/>
        </pc:sldMkLst>
        <pc:spChg chg="mod">
          <ac:chgData name="Li Lixiang" userId="6104bbfcb56aea79" providerId="LiveId" clId="{E8191010-11EE-42E6-B011-E3CB94368746}" dt="2022-01-16T09:09:08.202" v="2505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E8191010-11EE-42E6-B011-E3CB94368746}" dt="2022-01-16T09:10:21.919" v="2662" actId="1035"/>
          <ac:spMkLst>
            <pc:docMk/>
            <pc:sldMk cId="3256794512" sldId="343"/>
            <ac:spMk id="3" creationId="{FECACB92-85BD-4D78-97A3-426FF4E62A3D}"/>
          </ac:spMkLst>
        </pc:spChg>
        <pc:spChg chg="add mod">
          <ac:chgData name="Li Lixiang" userId="6104bbfcb56aea79" providerId="LiveId" clId="{E8191010-11EE-42E6-B011-E3CB94368746}" dt="2022-01-16T09:10:15.519" v="2657" actId="14100"/>
          <ac:spMkLst>
            <pc:docMk/>
            <pc:sldMk cId="3256794512" sldId="343"/>
            <ac:spMk id="10" creationId="{E516DDCA-DC51-4852-9E1C-88C49043100D}"/>
          </ac:spMkLst>
        </pc:spChg>
        <pc:spChg chg="add mod">
          <ac:chgData name="Li Lixiang" userId="6104bbfcb56aea79" providerId="LiveId" clId="{E8191010-11EE-42E6-B011-E3CB94368746}" dt="2022-01-16T09:10:32.895" v="2683" actId="20577"/>
          <ac:spMkLst>
            <pc:docMk/>
            <pc:sldMk cId="3256794512" sldId="343"/>
            <ac:spMk id="11" creationId="{688E0765-5600-47CF-B08F-72F152B0E600}"/>
          </ac:spMkLst>
        </pc:spChg>
        <pc:spChg chg="add del mod">
          <ac:chgData name="Li Lixiang" userId="6104bbfcb56aea79" providerId="LiveId" clId="{E8191010-11EE-42E6-B011-E3CB94368746}" dt="2022-01-16T09:12:22.674" v="2816" actId="478"/>
          <ac:spMkLst>
            <pc:docMk/>
            <pc:sldMk cId="3256794512" sldId="343"/>
            <ac:spMk id="12" creationId="{88104D1E-EF58-4562-BCCF-F28BAC5E4047}"/>
          </ac:spMkLst>
        </pc:spChg>
        <pc:picChg chg="add mod">
          <ac:chgData name="Li Lixiang" userId="6104bbfcb56aea79" providerId="LiveId" clId="{E8191010-11EE-42E6-B011-E3CB94368746}" dt="2022-01-16T09:10:02.567" v="2654" actId="1076"/>
          <ac:picMkLst>
            <pc:docMk/>
            <pc:sldMk cId="3256794512" sldId="343"/>
            <ac:picMk id="5" creationId="{E792BACC-EBBD-4CA6-9931-4437F201E3DA}"/>
          </ac:picMkLst>
        </pc:picChg>
        <pc:picChg chg="add mod">
          <ac:chgData name="Li Lixiang" userId="6104bbfcb56aea79" providerId="LiveId" clId="{E8191010-11EE-42E6-B011-E3CB94368746}" dt="2022-01-16T09:10:55.675" v="2685" actId="1076"/>
          <ac:picMkLst>
            <pc:docMk/>
            <pc:sldMk cId="3256794512" sldId="343"/>
            <ac:picMk id="7" creationId="{97C6954C-720B-45DD-844C-35791FC090A5}"/>
          </ac:picMkLst>
        </pc:picChg>
        <pc:picChg chg="del mod">
          <ac:chgData name="Li Lixiang" userId="6104bbfcb56aea79" providerId="LiveId" clId="{E8191010-11EE-42E6-B011-E3CB94368746}" dt="2022-01-16T09:09:14.689" v="2507" actId="478"/>
          <ac:picMkLst>
            <pc:docMk/>
            <pc:sldMk cId="3256794512" sldId="343"/>
            <ac:picMk id="8" creationId="{A0BDEAF1-5E1B-4E3E-AF44-7D7DA52E6722}"/>
          </ac:picMkLst>
        </pc:picChg>
        <pc:picChg chg="del">
          <ac:chgData name="Li Lixiang" userId="6104bbfcb56aea79" providerId="LiveId" clId="{E8191010-11EE-42E6-B011-E3CB94368746}" dt="2022-01-16T09:09:15.255" v="2508" actId="478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mod">
        <pc:chgData name="Li Lixiang" userId="6104bbfcb56aea79" providerId="LiveId" clId="{E8191010-11EE-42E6-B011-E3CB94368746}" dt="2022-01-16T09:15:27.413" v="2991" actId="1076"/>
        <pc:sldMkLst>
          <pc:docMk/>
          <pc:sldMk cId="2098308147" sldId="344"/>
        </pc:sldMkLst>
        <pc:spChg chg="mod">
          <ac:chgData name="Li Lixiang" userId="6104bbfcb56aea79" providerId="LiveId" clId="{E8191010-11EE-42E6-B011-E3CB94368746}" dt="2022-01-16T09:14:40.990" v="2946" actId="20577"/>
          <ac:spMkLst>
            <pc:docMk/>
            <pc:sldMk cId="2098308147" sldId="344"/>
            <ac:spMk id="2" creationId="{514C388C-13B2-4246-8AD0-E433CB8852B5}"/>
          </ac:spMkLst>
        </pc:spChg>
        <pc:picChg chg="add mod">
          <ac:chgData name="Li Lixiang" userId="6104bbfcb56aea79" providerId="LiveId" clId="{E8191010-11EE-42E6-B011-E3CB94368746}" dt="2022-01-16T09:15:27.413" v="2991" actId="1076"/>
          <ac:picMkLst>
            <pc:docMk/>
            <pc:sldMk cId="2098308147" sldId="344"/>
            <ac:picMk id="4" creationId="{E05190C6-BC00-43DD-988D-C757E0052C09}"/>
          </ac:picMkLst>
        </pc:picChg>
        <pc:picChg chg="del">
          <ac:chgData name="Li Lixiang" userId="6104bbfcb56aea79" providerId="LiveId" clId="{E8191010-11EE-42E6-B011-E3CB94368746}" dt="2022-01-16T09:14:25.517" v="2915" actId="478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delSp modSp mod">
        <pc:chgData name="Li Lixiang" userId="6104bbfcb56aea79" providerId="LiveId" clId="{E8191010-11EE-42E6-B011-E3CB94368746}" dt="2022-01-16T10:43:09.126" v="3047" actId="14100"/>
        <pc:sldMkLst>
          <pc:docMk/>
          <pc:sldMk cId="2048389916" sldId="345"/>
        </pc:sldMkLst>
        <pc:spChg chg="mod">
          <ac:chgData name="Li Lixiang" userId="6104bbfcb56aea79" providerId="LiveId" clId="{E8191010-11EE-42E6-B011-E3CB94368746}" dt="2022-01-16T09:14:59.402" v="2984" actId="20577"/>
          <ac:spMkLst>
            <pc:docMk/>
            <pc:sldMk cId="2048389916" sldId="345"/>
            <ac:spMk id="2" creationId="{33FD2D7D-5E8F-49DE-B659-A39755BD110F}"/>
          </ac:spMkLst>
        </pc:spChg>
        <pc:spChg chg="del">
          <ac:chgData name="Li Lixiang" userId="6104bbfcb56aea79" providerId="LiveId" clId="{E8191010-11EE-42E6-B011-E3CB94368746}" dt="2022-01-16T09:15:05.935" v="2985" actId="478"/>
          <ac:spMkLst>
            <pc:docMk/>
            <pc:sldMk cId="2048389916" sldId="345"/>
            <ac:spMk id="3" creationId="{AA0DC791-404E-4235-A9E2-9AE0D08E7913}"/>
          </ac:spMkLst>
        </pc:spChg>
        <pc:spChg chg="add del mod">
          <ac:chgData name="Li Lixiang" userId="6104bbfcb56aea79" providerId="LiveId" clId="{E8191010-11EE-42E6-B011-E3CB94368746}" dt="2022-01-16T09:15:08.544" v="2986" actId="478"/>
          <ac:spMkLst>
            <pc:docMk/>
            <pc:sldMk cId="2048389916" sldId="345"/>
            <ac:spMk id="6" creationId="{2FF90369-B412-40B5-B5AB-49D346E4F294}"/>
          </ac:spMkLst>
        </pc:spChg>
        <pc:spChg chg="del">
          <ac:chgData name="Li Lixiang" userId="6104bbfcb56aea79" providerId="LiveId" clId="{E8191010-11EE-42E6-B011-E3CB94368746}" dt="2022-01-16T09:15:13.047" v="2988" actId="478"/>
          <ac:spMkLst>
            <pc:docMk/>
            <pc:sldMk cId="2048389916" sldId="345"/>
            <ac:spMk id="8" creationId="{D0E140FC-0A19-4644-AE9D-B9156931E8B6}"/>
          </ac:spMkLst>
        </pc:spChg>
        <pc:spChg chg="add mod">
          <ac:chgData name="Li Lixiang" userId="6104bbfcb56aea79" providerId="LiveId" clId="{E8191010-11EE-42E6-B011-E3CB94368746}" dt="2022-01-16T10:42:59.302" v="3044" actId="14100"/>
          <ac:spMkLst>
            <pc:docMk/>
            <pc:sldMk cId="2048389916" sldId="345"/>
            <ac:spMk id="11" creationId="{C8071E6B-C966-4F51-865A-3A6855278A74}"/>
          </ac:spMkLst>
        </pc:spChg>
        <pc:spChg chg="add mod">
          <ac:chgData name="Li Lixiang" userId="6104bbfcb56aea79" providerId="LiveId" clId="{E8191010-11EE-42E6-B011-E3CB94368746}" dt="2022-01-16T10:43:09.126" v="3047" actId="14100"/>
          <ac:spMkLst>
            <pc:docMk/>
            <pc:sldMk cId="2048389916" sldId="345"/>
            <ac:spMk id="12" creationId="{FFAB2461-07F7-41F8-BBFB-4A08451F9AAE}"/>
          </ac:spMkLst>
        </pc:spChg>
        <pc:picChg chg="del">
          <ac:chgData name="Li Lixiang" userId="6104bbfcb56aea79" providerId="LiveId" clId="{E8191010-11EE-42E6-B011-E3CB94368746}" dt="2022-01-16T09:15:10.780" v="2987" actId="478"/>
          <ac:picMkLst>
            <pc:docMk/>
            <pc:sldMk cId="2048389916" sldId="345"/>
            <ac:picMk id="5" creationId="{8B4855B6-C54C-4837-B444-A073BA7C0A3F}"/>
          </ac:picMkLst>
        </pc:picChg>
        <pc:picChg chg="del">
          <ac:chgData name="Li Lixiang" userId="6104bbfcb56aea79" providerId="LiveId" clId="{E8191010-11EE-42E6-B011-E3CB94368746}" dt="2022-01-16T09:15:14.280" v="2989" actId="478"/>
          <ac:picMkLst>
            <pc:docMk/>
            <pc:sldMk cId="2048389916" sldId="345"/>
            <ac:picMk id="7" creationId="{86E45F69-FB1F-40DC-83AD-4FCF4FF0F3DE}"/>
          </ac:picMkLst>
        </pc:picChg>
        <pc:picChg chg="add mod">
          <ac:chgData name="Li Lixiang" userId="6104bbfcb56aea79" providerId="LiveId" clId="{E8191010-11EE-42E6-B011-E3CB94368746}" dt="2022-01-16T10:42:52.877" v="3042" actId="1076"/>
          <ac:picMkLst>
            <pc:docMk/>
            <pc:sldMk cId="2048389916" sldId="345"/>
            <ac:picMk id="10" creationId="{60D4BDFF-A79B-45D6-9002-D2D8A5D300DF}"/>
          </ac:picMkLst>
        </pc:picChg>
      </pc:sldChg>
      <pc:sldChg chg="addSp delSp modSp new mod">
        <pc:chgData name="Li Lixiang" userId="6104bbfcb56aea79" providerId="LiveId" clId="{E8191010-11EE-42E6-B011-E3CB94368746}" dt="2022-01-16T06:50:09.254" v="235" actId="20577"/>
        <pc:sldMkLst>
          <pc:docMk/>
          <pc:sldMk cId="2857210671" sldId="348"/>
        </pc:sldMkLst>
        <pc:spChg chg="mod">
          <ac:chgData name="Li Lixiang" userId="6104bbfcb56aea79" providerId="LiveId" clId="{E8191010-11EE-42E6-B011-E3CB94368746}" dt="2022-01-16T06:48:20.304" v="180" actId="20577"/>
          <ac:spMkLst>
            <pc:docMk/>
            <pc:sldMk cId="2857210671" sldId="348"/>
            <ac:spMk id="2" creationId="{36D0A2FE-9C17-4107-9634-FCE0065310F4}"/>
          </ac:spMkLst>
        </pc:spChg>
        <pc:spChg chg="del">
          <ac:chgData name="Li Lixiang" userId="6104bbfcb56aea79" providerId="LiveId" clId="{E8191010-11EE-42E6-B011-E3CB94368746}" dt="2022-01-16T06:48:11.667" v="159" actId="478"/>
          <ac:spMkLst>
            <pc:docMk/>
            <pc:sldMk cId="2857210671" sldId="348"/>
            <ac:spMk id="3" creationId="{2252D61E-2A37-4706-AB66-49C8A0A9BC39}"/>
          </ac:spMkLst>
        </pc:spChg>
        <pc:spChg chg="add mod">
          <ac:chgData name="Li Lixiang" userId="6104bbfcb56aea79" providerId="LiveId" clId="{E8191010-11EE-42E6-B011-E3CB94368746}" dt="2022-01-16T06:49:50.116" v="207" actId="14100"/>
          <ac:spMkLst>
            <pc:docMk/>
            <pc:sldMk cId="2857210671" sldId="348"/>
            <ac:spMk id="6" creationId="{B969E454-EF51-49F4-922E-D4B878BB0E94}"/>
          </ac:spMkLst>
        </pc:spChg>
        <pc:spChg chg="add mod">
          <ac:chgData name="Li Lixiang" userId="6104bbfcb56aea79" providerId="LiveId" clId="{E8191010-11EE-42E6-B011-E3CB94368746}" dt="2022-01-16T06:50:09.254" v="235" actId="20577"/>
          <ac:spMkLst>
            <pc:docMk/>
            <pc:sldMk cId="2857210671" sldId="348"/>
            <ac:spMk id="7" creationId="{6CC9B1B8-DC5A-4A85-A59F-D9E9459E7470}"/>
          </ac:spMkLst>
        </pc:spChg>
        <pc:picChg chg="add mod">
          <ac:chgData name="Li Lixiang" userId="6104bbfcb56aea79" providerId="LiveId" clId="{E8191010-11EE-42E6-B011-E3CB94368746}" dt="2022-01-16T06:48:14.883" v="161" actId="1076"/>
          <ac:picMkLst>
            <pc:docMk/>
            <pc:sldMk cId="2857210671" sldId="348"/>
            <ac:picMk id="5" creationId="{7F549E6C-7395-44AB-9964-32ED56F739F0}"/>
          </ac:picMkLst>
        </pc:picChg>
      </pc:sldChg>
      <pc:sldChg chg="addSp modSp new mod">
        <pc:chgData name="Li Lixiang" userId="6104bbfcb56aea79" providerId="LiveId" clId="{E8191010-11EE-42E6-B011-E3CB94368746}" dt="2022-01-16T06:54:28.918" v="296" actId="14100"/>
        <pc:sldMkLst>
          <pc:docMk/>
          <pc:sldMk cId="2807637973" sldId="349"/>
        </pc:sldMkLst>
        <pc:spChg chg="mod">
          <ac:chgData name="Li Lixiang" userId="6104bbfcb56aea79" providerId="LiveId" clId="{E8191010-11EE-42E6-B011-E3CB94368746}" dt="2022-01-16T06:54:25.051" v="295" actId="20577"/>
          <ac:spMkLst>
            <pc:docMk/>
            <pc:sldMk cId="2807637973" sldId="349"/>
            <ac:spMk id="2" creationId="{1B13184F-58B9-4C00-83F4-6313578454D8}"/>
          </ac:spMkLst>
        </pc:spChg>
        <pc:spChg chg="mod">
          <ac:chgData name="Li Lixiang" userId="6104bbfcb56aea79" providerId="LiveId" clId="{E8191010-11EE-42E6-B011-E3CB94368746}" dt="2022-01-16T06:54:28.918" v="296" actId="14100"/>
          <ac:spMkLst>
            <pc:docMk/>
            <pc:sldMk cId="2807637973" sldId="349"/>
            <ac:spMk id="3" creationId="{09666782-1155-4B0A-9A7B-0018D047BD61}"/>
          </ac:spMkLst>
        </pc:spChg>
        <pc:picChg chg="add mod">
          <ac:chgData name="Li Lixiang" userId="6104bbfcb56aea79" providerId="LiveId" clId="{E8191010-11EE-42E6-B011-E3CB94368746}" dt="2022-01-16T06:54:02.889" v="238" actId="1076"/>
          <ac:picMkLst>
            <pc:docMk/>
            <pc:sldMk cId="2807637973" sldId="349"/>
            <ac:picMk id="5" creationId="{29B8F200-4297-4A53-A466-3702461F7AB6}"/>
          </ac:picMkLst>
        </pc:picChg>
      </pc:sldChg>
      <pc:sldChg chg="addSp modSp new mod">
        <pc:chgData name="Li Lixiang" userId="6104bbfcb56aea79" providerId="LiveId" clId="{E8191010-11EE-42E6-B011-E3CB94368746}" dt="2022-01-16T06:57:12.791" v="470" actId="1076"/>
        <pc:sldMkLst>
          <pc:docMk/>
          <pc:sldMk cId="1467030924" sldId="350"/>
        </pc:sldMkLst>
        <pc:spChg chg="mod">
          <ac:chgData name="Li Lixiang" userId="6104bbfcb56aea79" providerId="LiveId" clId="{E8191010-11EE-42E6-B011-E3CB94368746}" dt="2022-01-16T06:55:01.571" v="310" actId="5793"/>
          <ac:spMkLst>
            <pc:docMk/>
            <pc:sldMk cId="1467030924" sldId="350"/>
            <ac:spMk id="2" creationId="{A238106D-4E96-49B8-8329-F97679FD5BFC}"/>
          </ac:spMkLst>
        </pc:spChg>
        <pc:spChg chg="mod">
          <ac:chgData name="Li Lixiang" userId="6104bbfcb56aea79" providerId="LiveId" clId="{E8191010-11EE-42E6-B011-E3CB94368746}" dt="2022-01-16T06:55:56.443" v="469" actId="14100"/>
          <ac:spMkLst>
            <pc:docMk/>
            <pc:sldMk cId="1467030924" sldId="350"/>
            <ac:spMk id="3" creationId="{1BA1F7BA-95A3-49E9-A745-C5F365DF25AC}"/>
          </ac:spMkLst>
        </pc:spChg>
        <pc:picChg chg="add mod">
          <ac:chgData name="Li Lixiang" userId="6104bbfcb56aea79" providerId="LiveId" clId="{E8191010-11EE-42E6-B011-E3CB94368746}" dt="2022-01-16T06:57:12.791" v="470" actId="1076"/>
          <ac:picMkLst>
            <pc:docMk/>
            <pc:sldMk cId="1467030924" sldId="350"/>
            <ac:picMk id="5" creationId="{D8D82C5E-E957-4E89-8401-D619A77527DD}"/>
          </ac:picMkLst>
        </pc:picChg>
      </pc:sldChg>
      <pc:sldChg chg="addSp modSp new mod">
        <pc:chgData name="Li Lixiang" userId="6104bbfcb56aea79" providerId="LiveId" clId="{E8191010-11EE-42E6-B011-E3CB94368746}" dt="2022-01-16T07:02:02.212" v="606" actId="14100"/>
        <pc:sldMkLst>
          <pc:docMk/>
          <pc:sldMk cId="2735436527" sldId="351"/>
        </pc:sldMkLst>
        <pc:spChg chg="mod">
          <ac:chgData name="Li Lixiang" userId="6104bbfcb56aea79" providerId="LiveId" clId="{E8191010-11EE-42E6-B011-E3CB94368746}" dt="2022-01-16T06:57:22.714" v="498" actId="20577"/>
          <ac:spMkLst>
            <pc:docMk/>
            <pc:sldMk cId="2735436527" sldId="351"/>
            <ac:spMk id="2" creationId="{D61ECFAF-E730-45EE-BC00-540759312B53}"/>
          </ac:spMkLst>
        </pc:spChg>
        <pc:spChg chg="mod">
          <ac:chgData name="Li Lixiang" userId="6104bbfcb56aea79" providerId="LiveId" clId="{E8191010-11EE-42E6-B011-E3CB94368746}" dt="2022-01-16T06:57:54.497" v="542"/>
          <ac:spMkLst>
            <pc:docMk/>
            <pc:sldMk cId="2735436527" sldId="351"/>
            <ac:spMk id="3" creationId="{3A4FCE45-F909-4414-ADB7-D5C2565CA54E}"/>
          </ac:spMkLst>
        </pc:spChg>
        <pc:spChg chg="add mod">
          <ac:chgData name="Li Lixiang" userId="6104bbfcb56aea79" providerId="LiveId" clId="{E8191010-11EE-42E6-B011-E3CB94368746}" dt="2022-01-16T07:01:39.204" v="602" actId="20577"/>
          <ac:spMkLst>
            <pc:docMk/>
            <pc:sldMk cId="2735436527" sldId="351"/>
            <ac:spMk id="6" creationId="{E4BEEDDC-9175-47E6-A785-28BCF704D3D4}"/>
          </ac:spMkLst>
        </pc:spChg>
        <pc:spChg chg="add mod">
          <ac:chgData name="Li Lixiang" userId="6104bbfcb56aea79" providerId="LiveId" clId="{E8191010-11EE-42E6-B011-E3CB94368746}" dt="2022-01-16T07:02:02.212" v="606" actId="14100"/>
          <ac:spMkLst>
            <pc:docMk/>
            <pc:sldMk cId="2735436527" sldId="351"/>
            <ac:spMk id="9" creationId="{3F3B3FE0-BB7B-4F9C-8DA7-103B596FF873}"/>
          </ac:spMkLst>
        </pc:spChg>
        <pc:picChg chg="add mod">
          <ac:chgData name="Li Lixiang" userId="6104bbfcb56aea79" providerId="LiveId" clId="{E8191010-11EE-42E6-B011-E3CB94368746}" dt="2022-01-16T06:58:00.259" v="544" actId="1076"/>
          <ac:picMkLst>
            <pc:docMk/>
            <pc:sldMk cId="2735436527" sldId="351"/>
            <ac:picMk id="5" creationId="{EF6CBB39-0AA2-4054-9CA4-892126083477}"/>
          </ac:picMkLst>
        </pc:picChg>
        <pc:picChg chg="add mod">
          <ac:chgData name="Li Lixiang" userId="6104bbfcb56aea79" providerId="LiveId" clId="{E8191010-11EE-42E6-B011-E3CB94368746}" dt="2022-01-16T07:01:24.539" v="548" actId="1076"/>
          <ac:picMkLst>
            <pc:docMk/>
            <pc:sldMk cId="2735436527" sldId="351"/>
            <ac:picMk id="8" creationId="{48000888-278C-4A22-99E5-629E75E281AB}"/>
          </ac:picMkLst>
        </pc:picChg>
      </pc:sldChg>
      <pc:sldChg chg="addSp delSp modSp new mod">
        <pc:chgData name="Li Lixiang" userId="6104bbfcb56aea79" providerId="LiveId" clId="{E8191010-11EE-42E6-B011-E3CB94368746}" dt="2022-01-16T07:09:42.623" v="1209" actId="1035"/>
        <pc:sldMkLst>
          <pc:docMk/>
          <pc:sldMk cId="2907658419" sldId="352"/>
        </pc:sldMkLst>
        <pc:spChg chg="mod">
          <ac:chgData name="Li Lixiang" userId="6104bbfcb56aea79" providerId="LiveId" clId="{E8191010-11EE-42E6-B011-E3CB94368746}" dt="2022-01-16T07:03:01.151" v="637" actId="20577"/>
          <ac:spMkLst>
            <pc:docMk/>
            <pc:sldMk cId="2907658419" sldId="352"/>
            <ac:spMk id="2" creationId="{BFB06D67-5D86-454E-9963-70231FDA49A8}"/>
          </ac:spMkLst>
        </pc:spChg>
        <pc:spChg chg="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3" creationId="{9A7F0A1C-AA21-4CE7-A193-BC840D72F174}"/>
          </ac:spMkLst>
        </pc:spChg>
        <pc:spChg chg="add 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8" creationId="{EF889C06-DDC1-414B-A48E-F53247CA5CEE}"/>
          </ac:spMkLst>
        </pc:spChg>
        <pc:spChg chg="add mod">
          <ac:chgData name="Li Lixiang" userId="6104bbfcb56aea79" providerId="LiveId" clId="{E8191010-11EE-42E6-B011-E3CB94368746}" dt="2022-01-16T07:09:42.623" v="1209" actId="1035"/>
          <ac:spMkLst>
            <pc:docMk/>
            <pc:sldMk cId="2907658419" sldId="352"/>
            <ac:spMk id="9" creationId="{441E19F2-A07F-45AD-B08E-F13BA9B3CECE}"/>
          </ac:spMkLst>
        </pc:sp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5" creationId="{81F11D62-06C4-4E81-83C1-CB0BF059B106}"/>
          </ac:picMkLst>
        </pc:pic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7" creationId="{282F27EC-D797-4BE3-9559-E5ADA723DDC1}"/>
          </ac:picMkLst>
        </pc:picChg>
        <pc:picChg chg="add del mod">
          <ac:chgData name="Li Lixiang" userId="6104bbfcb56aea79" providerId="LiveId" clId="{E8191010-11EE-42E6-B011-E3CB94368746}" dt="2022-01-16T07:08:59.114" v="1172" actId="478"/>
          <ac:picMkLst>
            <pc:docMk/>
            <pc:sldMk cId="2907658419" sldId="352"/>
            <ac:picMk id="11" creationId="{8F23F027-96F1-45C9-8BAE-69133961A492}"/>
          </ac:picMkLst>
        </pc:picChg>
        <pc:picChg chg="add del">
          <ac:chgData name="Li Lixiang" userId="6104bbfcb56aea79" providerId="LiveId" clId="{E8191010-11EE-42E6-B011-E3CB94368746}" dt="2022-01-16T07:09:01.233" v="1174" actId="478"/>
          <ac:picMkLst>
            <pc:docMk/>
            <pc:sldMk cId="2907658419" sldId="352"/>
            <ac:picMk id="13" creationId="{072D7DB9-716A-42D5-A906-F89F87AC5A55}"/>
          </ac:picMkLst>
        </pc:picChg>
        <pc:picChg chg="add mod">
          <ac:chgData name="Li Lixiang" userId="6104bbfcb56aea79" providerId="LiveId" clId="{E8191010-11EE-42E6-B011-E3CB94368746}" dt="2022-01-16T07:09:42.623" v="1209" actId="1035"/>
          <ac:picMkLst>
            <pc:docMk/>
            <pc:sldMk cId="2907658419" sldId="352"/>
            <ac:picMk id="15" creationId="{465398B2-CD39-4F6C-84D3-E000E7E008B4}"/>
          </ac:picMkLst>
        </pc:picChg>
      </pc:sldChg>
      <pc:sldChg chg="addSp modSp new mod">
        <pc:chgData name="Li Lixiang" userId="6104bbfcb56aea79" providerId="LiveId" clId="{E8191010-11EE-42E6-B011-E3CB94368746}" dt="2022-01-16T07:11:37.728" v="1311" actId="20577"/>
        <pc:sldMkLst>
          <pc:docMk/>
          <pc:sldMk cId="1393115385" sldId="353"/>
        </pc:sldMkLst>
        <pc:spChg chg="mod">
          <ac:chgData name="Li Lixiang" userId="6104bbfcb56aea79" providerId="LiveId" clId="{E8191010-11EE-42E6-B011-E3CB94368746}" dt="2022-01-16T07:11:12.458" v="1239" actId="20577"/>
          <ac:spMkLst>
            <pc:docMk/>
            <pc:sldMk cId="1393115385" sldId="353"/>
            <ac:spMk id="2" creationId="{F822962B-8EA5-446B-BFFA-EF3AC40B8098}"/>
          </ac:spMkLst>
        </pc:spChg>
        <pc:spChg chg="mod">
          <ac:chgData name="Li Lixiang" userId="6104bbfcb56aea79" providerId="LiveId" clId="{E8191010-11EE-42E6-B011-E3CB94368746}" dt="2022-01-16T07:11:37.728" v="1311" actId="20577"/>
          <ac:spMkLst>
            <pc:docMk/>
            <pc:sldMk cId="1393115385" sldId="353"/>
            <ac:spMk id="3" creationId="{6746E661-DC64-40D1-B4E7-2B4CFA5F8205}"/>
          </ac:spMkLst>
        </pc:spChg>
        <pc:picChg chg="add mod">
          <ac:chgData name="Li Lixiang" userId="6104bbfcb56aea79" providerId="LiveId" clId="{E8191010-11EE-42E6-B011-E3CB94368746}" dt="2022-01-16T07:11:06.770" v="1212" actId="1076"/>
          <ac:picMkLst>
            <pc:docMk/>
            <pc:sldMk cId="1393115385" sldId="353"/>
            <ac:picMk id="5" creationId="{0BC87C33-059E-4FBC-8EB0-560B3E4FF2BE}"/>
          </ac:picMkLst>
        </pc:picChg>
      </pc:sldChg>
      <pc:sldChg chg="addSp delSp modSp new mod ord">
        <pc:chgData name="Li Lixiang" userId="6104bbfcb56aea79" providerId="LiveId" clId="{E8191010-11EE-42E6-B011-E3CB94368746}" dt="2022-01-16T07:43:45.492" v="1836"/>
        <pc:sldMkLst>
          <pc:docMk/>
          <pc:sldMk cId="2002703427" sldId="354"/>
        </pc:sldMkLst>
        <pc:spChg chg="mod">
          <ac:chgData name="Li Lixiang" userId="6104bbfcb56aea79" providerId="LiveId" clId="{E8191010-11EE-42E6-B011-E3CB94368746}" dt="2022-01-16T07:41:43.608" v="1815" actId="20577"/>
          <ac:spMkLst>
            <pc:docMk/>
            <pc:sldMk cId="2002703427" sldId="354"/>
            <ac:spMk id="2" creationId="{94B33A6E-0CD1-4A49-9E67-5B63EDCA552C}"/>
          </ac:spMkLst>
        </pc:spChg>
        <pc:spChg chg="del mod">
          <ac:chgData name="Li Lixiang" userId="6104bbfcb56aea79" providerId="LiveId" clId="{E8191010-11EE-42E6-B011-E3CB94368746}" dt="2022-01-16T07:42:46.871" v="1819" actId="478"/>
          <ac:spMkLst>
            <pc:docMk/>
            <pc:sldMk cId="2002703427" sldId="354"/>
            <ac:spMk id="3" creationId="{C29B4FCC-FBBE-4B81-A669-FA8F7B724523}"/>
          </ac:spMkLst>
        </pc:spChg>
        <pc:spChg chg="add mod">
          <ac:chgData name="Li Lixiang" userId="6104bbfcb56aea79" providerId="LiveId" clId="{E8191010-11EE-42E6-B011-E3CB94368746}" dt="2022-01-16T07:43:25.812" v="1830" actId="1035"/>
          <ac:spMkLst>
            <pc:docMk/>
            <pc:sldMk cId="2002703427" sldId="354"/>
            <ac:spMk id="6" creationId="{5BEE505D-233D-479D-8CCA-ED06A1F50EE7}"/>
          </ac:spMkLst>
        </pc:spChg>
        <pc:spChg chg="add mod">
          <ac:chgData name="Li Lixiang" userId="6104bbfcb56aea79" providerId="LiveId" clId="{E8191010-11EE-42E6-B011-E3CB94368746}" dt="2022-01-16T07:43:12.966" v="1825" actId="14100"/>
          <ac:spMkLst>
            <pc:docMk/>
            <pc:sldMk cId="2002703427" sldId="354"/>
            <ac:spMk id="7" creationId="{56BCE6E1-81C3-41C1-A282-848D553274AF}"/>
          </ac:spMkLst>
        </pc:spChg>
        <pc:picChg chg="add mod">
          <ac:chgData name="Li Lixiang" userId="6104bbfcb56aea79" providerId="LiveId" clId="{E8191010-11EE-42E6-B011-E3CB94368746}" dt="2022-01-16T07:42:42.970" v="1818" actId="1076"/>
          <ac:picMkLst>
            <pc:docMk/>
            <pc:sldMk cId="2002703427" sldId="354"/>
            <ac:picMk id="5" creationId="{06858CA7-CBE0-431A-BAE7-BAADF7CC3B04}"/>
          </ac:picMkLst>
        </pc:picChg>
      </pc:sldChg>
      <pc:sldChg chg="addSp delSp modSp new mod">
        <pc:chgData name="Li Lixiang" userId="6104bbfcb56aea79" providerId="LiveId" clId="{E8191010-11EE-42E6-B011-E3CB94368746}" dt="2022-01-16T08:00:28.597" v="1940" actId="14100"/>
        <pc:sldMkLst>
          <pc:docMk/>
          <pc:sldMk cId="461962337" sldId="355"/>
        </pc:sldMkLst>
        <pc:spChg chg="mod">
          <ac:chgData name="Li Lixiang" userId="6104bbfcb56aea79" providerId="LiveId" clId="{E8191010-11EE-42E6-B011-E3CB94368746}" dt="2022-01-16T07:59:42.041" v="1931" actId="20577"/>
          <ac:spMkLst>
            <pc:docMk/>
            <pc:sldMk cId="461962337" sldId="355"/>
            <ac:spMk id="2" creationId="{91D5C1B4-D34E-43F9-958C-AEB053629F6F}"/>
          </ac:spMkLst>
        </pc:spChg>
        <pc:spChg chg="del">
          <ac:chgData name="Li Lixiang" userId="6104bbfcb56aea79" providerId="LiveId" clId="{E8191010-11EE-42E6-B011-E3CB94368746}" dt="2022-01-16T07:58:58.453" v="1906" actId="478"/>
          <ac:spMkLst>
            <pc:docMk/>
            <pc:sldMk cId="461962337" sldId="355"/>
            <ac:spMk id="3" creationId="{103384A9-2FDD-40E5-AC6E-6BABAAE2AD8A}"/>
          </ac:spMkLst>
        </pc:spChg>
        <pc:spChg chg="add mod">
          <ac:chgData name="Li Lixiang" userId="6104bbfcb56aea79" providerId="LiveId" clId="{E8191010-11EE-42E6-B011-E3CB94368746}" dt="2022-01-16T08:00:28.597" v="1940" actId="14100"/>
          <ac:spMkLst>
            <pc:docMk/>
            <pc:sldMk cId="461962337" sldId="355"/>
            <ac:spMk id="6" creationId="{D7B92528-348F-4528-868F-4A3A718DD822}"/>
          </ac:spMkLst>
        </pc:spChg>
        <pc:spChg chg="add mod">
          <ac:chgData name="Li Lixiang" userId="6104bbfcb56aea79" providerId="LiveId" clId="{E8191010-11EE-42E6-B011-E3CB94368746}" dt="2022-01-16T08:00:17.068" v="1937" actId="14100"/>
          <ac:spMkLst>
            <pc:docMk/>
            <pc:sldMk cId="461962337" sldId="355"/>
            <ac:spMk id="7" creationId="{04791AB0-CC97-4C5C-AF25-EB4198B1BDF6}"/>
          </ac:spMkLst>
        </pc:spChg>
        <pc:picChg chg="add mod modCrop">
          <ac:chgData name="Li Lixiang" userId="6104bbfcb56aea79" providerId="LiveId" clId="{E8191010-11EE-42E6-B011-E3CB94368746}" dt="2022-01-16T08:00:09.825" v="1934" actId="1076"/>
          <ac:picMkLst>
            <pc:docMk/>
            <pc:sldMk cId="461962337" sldId="355"/>
            <ac:picMk id="5" creationId="{C8A5DE47-B23E-4B2E-9016-2418106AC9CD}"/>
          </ac:picMkLst>
        </pc:picChg>
      </pc:sldChg>
      <pc:sldChg chg="addSp delSp modSp new mod">
        <pc:chgData name="Li Lixiang" userId="6104bbfcb56aea79" providerId="LiveId" clId="{E8191010-11EE-42E6-B011-E3CB94368746}" dt="2022-01-16T08:12:00.055" v="2076" actId="478"/>
        <pc:sldMkLst>
          <pc:docMk/>
          <pc:sldMk cId="1071125599" sldId="356"/>
        </pc:sldMkLst>
        <pc:spChg chg="add del mod">
          <ac:chgData name="Li Lixiang" userId="6104bbfcb56aea79" providerId="LiveId" clId="{E8191010-11EE-42E6-B011-E3CB94368746}" dt="2022-01-16T08:11:57.961" v="2075" actId="478"/>
          <ac:spMkLst>
            <pc:docMk/>
            <pc:sldMk cId="1071125599" sldId="356"/>
            <ac:spMk id="2" creationId="{FE075D6C-542E-4FDB-A6E7-4E2592A4B0DB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5" creationId="{E672840B-AF89-4AD3-B5C8-5FEA96AE38D2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6" creationId="{B2EA3DC5-2401-444B-876C-0A88504FAD6A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7" creationId="{293F9DDE-D8E6-4CA2-8401-4EC97029D9CF}"/>
          </ac:spMkLst>
        </pc:spChg>
        <pc:spChg chg="add del mod">
          <ac:chgData name="Li Lixiang" userId="6104bbfcb56aea79" providerId="LiveId" clId="{E8191010-11EE-42E6-B011-E3CB94368746}" dt="2022-01-16T08:11:52.754" v="2073" actId="478"/>
          <ac:spMkLst>
            <pc:docMk/>
            <pc:sldMk cId="1071125599" sldId="356"/>
            <ac:spMk id="9" creationId="{FD7FF5A0-C31E-407A-A8B6-5A68E9D90FE6}"/>
          </ac:spMkLst>
        </pc:spChg>
        <pc:spChg chg="add del mod">
          <ac:chgData name="Li Lixiang" userId="6104bbfcb56aea79" providerId="LiveId" clId="{E8191010-11EE-42E6-B011-E3CB94368746}" dt="2022-01-16T08:12:00.055" v="2076" actId="478"/>
          <ac:spMkLst>
            <pc:docMk/>
            <pc:sldMk cId="1071125599" sldId="356"/>
            <ac:spMk id="11" creationId="{08635246-BA3F-45FC-AB35-8EA964791DFC}"/>
          </ac:spMkLst>
        </pc:spChg>
        <pc:picChg chg="add mod">
          <ac:chgData name="Li Lixiang" userId="6104bbfcb56aea79" providerId="LiveId" clId="{E8191010-11EE-42E6-B011-E3CB94368746}" dt="2022-01-16T08:07:04.443" v="2070" actId="1076"/>
          <ac:picMkLst>
            <pc:docMk/>
            <pc:sldMk cId="1071125599" sldId="356"/>
            <ac:picMk id="4" creationId="{17BCCDB7-C87D-4D8C-815F-D826A79AA577}"/>
          </ac:picMkLst>
        </pc:picChg>
      </pc:sldChg>
      <pc:sldChg chg="addSp modSp new mod">
        <pc:chgData name="Li Lixiang" userId="6104bbfcb56aea79" providerId="LiveId" clId="{E8191010-11EE-42E6-B011-E3CB94368746}" dt="2022-01-16T09:14:06.309" v="2913" actId="20577"/>
        <pc:sldMkLst>
          <pc:docMk/>
          <pc:sldMk cId="1585128190" sldId="357"/>
        </pc:sldMkLst>
        <pc:spChg chg="mod">
          <ac:chgData name="Li Lixiang" userId="6104bbfcb56aea79" providerId="LiveId" clId="{E8191010-11EE-42E6-B011-E3CB94368746}" dt="2022-01-16T09:12:50.196" v="2825"/>
          <ac:spMkLst>
            <pc:docMk/>
            <pc:sldMk cId="1585128190" sldId="357"/>
            <ac:spMk id="2" creationId="{518AAA32-0D2F-44AC-82D2-B735A49F1525}"/>
          </ac:spMkLst>
        </pc:spChg>
        <pc:spChg chg="mod">
          <ac:chgData name="Li Lixiang" userId="6104bbfcb56aea79" providerId="LiveId" clId="{E8191010-11EE-42E6-B011-E3CB94368746}" dt="2022-01-16T09:14:06.309" v="2913" actId="20577"/>
          <ac:spMkLst>
            <pc:docMk/>
            <pc:sldMk cId="1585128190" sldId="357"/>
            <ac:spMk id="3" creationId="{0FB6E7B9-87A9-431B-8F1B-846BC29E3C79}"/>
          </ac:spMkLst>
        </pc:spChg>
        <pc:spChg chg="add mod">
          <ac:chgData name="Li Lixiang" userId="6104bbfcb56aea79" providerId="LiveId" clId="{E8191010-11EE-42E6-B011-E3CB94368746}" dt="2022-01-16T09:13:07.464" v="2829" actId="14100"/>
          <ac:spMkLst>
            <pc:docMk/>
            <pc:sldMk cId="1585128190" sldId="357"/>
            <ac:spMk id="6" creationId="{2B6E8ABB-B262-4954-A4E0-E926F8547E61}"/>
          </ac:spMkLst>
        </pc:spChg>
        <pc:spChg chg="add mod">
          <ac:chgData name="Li Lixiang" userId="6104bbfcb56aea79" providerId="LiveId" clId="{E8191010-11EE-42E6-B011-E3CB94368746}" dt="2022-01-16T09:13:12.368" v="2831" actId="1076"/>
          <ac:spMkLst>
            <pc:docMk/>
            <pc:sldMk cId="1585128190" sldId="357"/>
            <ac:spMk id="7" creationId="{8BFC22D0-461B-42B2-A56B-D38BBCF72611}"/>
          </ac:spMkLst>
        </pc:spChg>
        <pc:spChg chg="add mod">
          <ac:chgData name="Li Lixiang" userId="6104bbfcb56aea79" providerId="LiveId" clId="{E8191010-11EE-42E6-B011-E3CB94368746}" dt="2022-01-16T09:13:24.636" v="2834" actId="14100"/>
          <ac:spMkLst>
            <pc:docMk/>
            <pc:sldMk cId="1585128190" sldId="357"/>
            <ac:spMk id="8" creationId="{A2CD1BFD-A678-4D45-9A2B-10DBB9B8ABEA}"/>
          </ac:spMkLst>
        </pc:spChg>
        <pc:picChg chg="add mod">
          <ac:chgData name="Li Lixiang" userId="6104bbfcb56aea79" providerId="LiveId" clId="{E8191010-11EE-42E6-B011-E3CB94368746}" dt="2022-01-16T09:11:52.390" v="2778" actId="1076"/>
          <ac:picMkLst>
            <pc:docMk/>
            <pc:sldMk cId="1585128190" sldId="357"/>
            <ac:picMk id="5" creationId="{486E1960-41D3-445E-B4A3-6F5F36A29AFF}"/>
          </ac:picMkLst>
        </pc:picChg>
      </pc:sldChg>
      <pc:sldChg chg="addSp delSp modSp new mod">
        <pc:chgData name="Li Lixiang" userId="6104bbfcb56aea79" providerId="LiveId" clId="{E8191010-11EE-42E6-B011-E3CB94368746}" dt="2022-01-16T10:44:17.688" v="3074" actId="1035"/>
        <pc:sldMkLst>
          <pc:docMk/>
          <pc:sldMk cId="3175350826" sldId="358"/>
        </pc:sldMkLst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2" creationId="{EC99164C-5D14-4A80-8775-D706B11944EC}"/>
          </ac:spMkLst>
        </pc:spChg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3" creationId="{766C2D4E-7F98-4346-BC7A-7DA5329F7507}"/>
          </ac:spMkLst>
        </pc:spChg>
        <pc:spChg chg="add mod">
          <ac:chgData name="Li Lixiang" userId="6104bbfcb56aea79" providerId="LiveId" clId="{E8191010-11EE-42E6-B011-E3CB94368746}" dt="2022-01-16T10:38:33.164" v="3039" actId="1035"/>
          <ac:spMkLst>
            <pc:docMk/>
            <pc:sldMk cId="3175350826" sldId="358"/>
            <ac:spMk id="6" creationId="{A98AE86F-CBF1-44FB-ADD1-508129C7B2A1}"/>
          </ac:spMkLst>
        </pc:spChg>
        <pc:spChg chg="add mod">
          <ac:chgData name="Li Lixiang" userId="6104bbfcb56aea79" providerId="LiveId" clId="{E8191010-11EE-42E6-B011-E3CB94368746}" dt="2022-01-16T10:43:17.445" v="3050" actId="14100"/>
          <ac:spMkLst>
            <pc:docMk/>
            <pc:sldMk cId="3175350826" sldId="358"/>
            <ac:spMk id="7" creationId="{6C6775D2-2592-404C-A771-B1437EABD9F6}"/>
          </ac:spMkLst>
        </pc:spChg>
        <pc:spChg chg="add mod">
          <ac:chgData name="Li Lixiang" userId="6104bbfcb56aea79" providerId="LiveId" clId="{E8191010-11EE-42E6-B011-E3CB94368746}" dt="2022-01-16T10:44:12.184" v="3064" actId="14100"/>
          <ac:spMkLst>
            <pc:docMk/>
            <pc:sldMk cId="3175350826" sldId="358"/>
            <ac:spMk id="8" creationId="{453AA31D-B3E0-4BF2-95FE-66899CCBD284}"/>
          </ac:spMkLst>
        </pc:spChg>
        <pc:spChg chg="add mod">
          <ac:chgData name="Li Lixiang" userId="6104bbfcb56aea79" providerId="LiveId" clId="{E8191010-11EE-42E6-B011-E3CB94368746}" dt="2022-01-16T10:43:40.162" v="3057" actId="14100"/>
          <ac:spMkLst>
            <pc:docMk/>
            <pc:sldMk cId="3175350826" sldId="358"/>
            <ac:spMk id="9" creationId="{34AEDB95-9773-4EB9-95CA-C845D9F63CD4}"/>
          </ac:spMkLst>
        </pc:spChg>
        <pc:spChg chg="add mod">
          <ac:chgData name="Li Lixiang" userId="6104bbfcb56aea79" providerId="LiveId" clId="{E8191010-11EE-42E6-B011-E3CB94368746}" dt="2022-01-16T10:44:17.688" v="3074" actId="1035"/>
          <ac:spMkLst>
            <pc:docMk/>
            <pc:sldMk cId="3175350826" sldId="358"/>
            <ac:spMk id="10" creationId="{87EA3F6A-45A5-43C4-A873-8E5AC5BC0E33}"/>
          </ac:spMkLst>
        </pc:spChg>
        <pc:picChg chg="add mod">
          <ac:chgData name="Li Lixiang" userId="6104bbfcb56aea79" providerId="LiveId" clId="{E8191010-11EE-42E6-B011-E3CB94368746}" dt="2022-01-16T10:37:52.524" v="2998" actId="1076"/>
          <ac:picMkLst>
            <pc:docMk/>
            <pc:sldMk cId="3175350826" sldId="358"/>
            <ac:picMk id="5" creationId="{BAF74A72-26DD-4347-A295-5BF22E8F36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Python Web </a:t>
            </a:r>
            <a:r>
              <a:rPr lang="en-US" sz="7200" dirty="0" err="1"/>
              <a:t>apI</a:t>
            </a:r>
            <a:r>
              <a:rPr lang="en-US" sz="7200" dirty="0"/>
              <a:t> - Restful</a:t>
            </a:r>
            <a:endParaRPr lang="en-MY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Authorization / permissions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6D67-5D86-454E-9963-70231FDA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 using token for another not authorized user (no create permission)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99E9A-C8AD-4A49-B8D5-B2FF9603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77922"/>
            <a:ext cx="10773580" cy="480899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6DFF5B-B634-4E28-91A1-704FA697328E}"/>
              </a:ext>
            </a:extLst>
          </p:cNvPr>
          <p:cNvSpPr/>
          <p:nvPr/>
        </p:nvSpPr>
        <p:spPr>
          <a:xfrm>
            <a:off x="914400" y="4428141"/>
            <a:ext cx="2555875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038E00F-C063-47DB-8ABB-4B7BD482F885}"/>
              </a:ext>
            </a:extLst>
          </p:cNvPr>
          <p:cNvSpPr/>
          <p:nvPr/>
        </p:nvSpPr>
        <p:spPr>
          <a:xfrm>
            <a:off x="746760" y="6565306"/>
            <a:ext cx="5814060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765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Permissions are set in different level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7404"/>
          </a:xfrm>
        </p:spPr>
        <p:txBody>
          <a:bodyPr/>
          <a:lstStyle/>
          <a:p>
            <a:r>
              <a:rPr lang="en-US" dirty="0"/>
              <a:t>Project level default: in the settings.py</a:t>
            </a:r>
            <a:endParaRPr lang="en-MY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00497E-C915-427E-BDB0-CB1D0619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857303"/>
            <a:ext cx="1074570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level permission</a:t>
            </a:r>
            <a:endParaRPr lang="en-MY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55CEB1D-F8C9-4E02-8449-06177ADF42B8}"/>
              </a:ext>
            </a:extLst>
          </p:cNvPr>
          <p:cNvSpPr txBox="1">
            <a:spLocks/>
          </p:cNvSpPr>
          <p:nvPr/>
        </p:nvSpPr>
        <p:spPr>
          <a:xfrm>
            <a:off x="1069848" y="1966914"/>
            <a:ext cx="10058400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override this default in views level, or specific object level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A34F7-4E2D-4CC4-B934-7FE2DBCB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095" y="2638350"/>
            <a:ext cx="4725059" cy="1066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CF9202-DC7E-4445-AE66-1286EA1F3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95" y="3914700"/>
            <a:ext cx="5772956" cy="106694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4D17856-B3F8-4D82-8358-3F6A42E2AC4B}"/>
              </a:ext>
            </a:extLst>
          </p:cNvPr>
          <p:cNvSpPr txBox="1">
            <a:spLocks/>
          </p:cNvSpPr>
          <p:nvPr/>
        </p:nvSpPr>
        <p:spPr>
          <a:xfrm>
            <a:off x="1066800" y="5291139"/>
            <a:ext cx="10058400" cy="577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permission class is customized new class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52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7631"/>
            <a:ext cx="10058400" cy="1609344"/>
          </a:xfrm>
        </p:spPr>
        <p:txBody>
          <a:bodyPr/>
          <a:lstStyle/>
          <a:p>
            <a:r>
              <a:rPr lang="en-US" dirty="0"/>
              <a:t>Permission class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3311652" cy="4403217"/>
          </a:xfrm>
        </p:spPr>
        <p:txBody>
          <a:bodyPr>
            <a:normAutofit/>
          </a:bodyPr>
          <a:lstStyle/>
          <a:p>
            <a:r>
              <a:rPr lang="en-US" dirty="0"/>
              <a:t>Permission class need sub-class from </a:t>
            </a:r>
            <a:r>
              <a:rPr lang="en-US" dirty="0" err="1"/>
              <a:t>BasePermission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ListCreateView</a:t>
            </a:r>
            <a:r>
              <a:rPr lang="en-US" dirty="0"/>
              <a:t> only allow admin to create new </a:t>
            </a:r>
            <a:r>
              <a:rPr lang="en-US" dirty="0" err="1"/>
              <a:t>todo</a:t>
            </a:r>
            <a:r>
              <a:rPr lang="en-US" dirty="0"/>
              <a:t> task</a:t>
            </a:r>
          </a:p>
          <a:p>
            <a:r>
              <a:rPr lang="en-MY" dirty="0"/>
              <a:t>The </a:t>
            </a:r>
            <a:r>
              <a:rPr lang="en-MY" dirty="0" err="1"/>
              <a:t>RetrieveUpdateDeleteView</a:t>
            </a:r>
            <a:r>
              <a:rPr lang="en-MY" dirty="0"/>
              <a:t> only allow the object manager to do data change. (refer to model definition about manager field)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FE786-88CF-4427-A7F1-AFF7751D2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581" y="1292541"/>
            <a:ext cx="7430537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E75-E7C9-4014-9905-83938DB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permission with browser</a:t>
            </a:r>
            <a:endParaRPr lang="en-MY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2C3376-F92A-4D2F-B66E-DAB883BD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599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not login user, can view the data.</a:t>
            </a:r>
          </a:p>
          <a:p>
            <a:r>
              <a:rPr lang="en-US" dirty="0"/>
              <a:t>Because now view gives </a:t>
            </a:r>
            <a:r>
              <a:rPr lang="en-US" dirty="0" err="1">
                <a:solidFill>
                  <a:srgbClr val="FF0000"/>
                </a:solidFill>
              </a:rPr>
              <a:t>readonly</a:t>
            </a:r>
            <a:r>
              <a:rPr lang="en-US" dirty="0">
                <a:solidFill>
                  <a:srgbClr val="FF0000"/>
                </a:solidFill>
              </a:rPr>
              <a:t> by default to any user</a:t>
            </a:r>
            <a:r>
              <a:rPr lang="en-US" dirty="0"/>
              <a:t>. This </a:t>
            </a:r>
            <a:r>
              <a:rPr lang="en-US" dirty="0">
                <a:solidFill>
                  <a:srgbClr val="FF0000"/>
                </a:solidFill>
              </a:rPr>
              <a:t>override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project level default</a:t>
            </a:r>
            <a:r>
              <a:rPr lang="en-US" dirty="0"/>
              <a:t> </a:t>
            </a:r>
            <a:r>
              <a:rPr lang="en-US" dirty="0" err="1"/>
              <a:t>IsAuthenticated</a:t>
            </a:r>
            <a:r>
              <a:rPr lang="en-US" dirty="0"/>
              <a:t> behavior.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D6E86-6D80-4FC6-B50C-B83E8DE9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9" y="3317996"/>
            <a:ext cx="8525577" cy="35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permission of view, require to be authenticated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FDEF5-B9F8-4256-94E5-54C09480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621" y="1999572"/>
            <a:ext cx="7220958" cy="485842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0D06B3-7626-448F-B41A-B16CE8DA4350}"/>
              </a:ext>
            </a:extLst>
          </p:cNvPr>
          <p:cNvSpPr/>
          <p:nvPr/>
        </p:nvSpPr>
        <p:spPr>
          <a:xfrm>
            <a:off x="5991225" y="3019425"/>
            <a:ext cx="3781425" cy="2571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106F94-4604-4E8C-A5E8-1777A8FE6C1E}"/>
              </a:ext>
            </a:extLst>
          </p:cNvPr>
          <p:cNvSpPr/>
          <p:nvPr/>
        </p:nvSpPr>
        <p:spPr>
          <a:xfrm>
            <a:off x="5991225" y="5553075"/>
            <a:ext cx="3781425" cy="2571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505EAF-D94F-4714-8AB1-3724A37B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1" y="5534025"/>
            <a:ext cx="5134692" cy="1076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6DEB41-1337-4B56-A1AE-B17A9EDD6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2" y="2861366"/>
            <a:ext cx="534847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6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84F-58B9-4C00-83F4-6313578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using browser: cannot get data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CC33C-A6E0-4609-BB0E-7F5E9EE6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3039759"/>
            <a:ext cx="9926435" cy="34485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7CE1BE-B338-42AE-8B33-1CA66733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574167"/>
          </a:xfrm>
        </p:spPr>
        <p:txBody>
          <a:bodyPr>
            <a:normAutofit/>
          </a:bodyPr>
          <a:lstStyle/>
          <a:p>
            <a:r>
              <a:rPr lang="en-US" dirty="0"/>
              <a:t>It is the new view level permission denied the request.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0763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106D-4E96-49B8-8329-F97679FD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curl to provide token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F7BA-95A3-49E9-A745-C5F365DF2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745617"/>
          </a:xfrm>
        </p:spPr>
        <p:txBody>
          <a:bodyPr/>
          <a:lstStyle/>
          <a:p>
            <a:r>
              <a:rPr lang="en-US" dirty="0"/>
              <a:t>Because with browser we cannot add authorization header. So need use curl to add it and check. Follow request passed authorization, only request missing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F8CFD-7769-4562-9CDE-EC4C2EF8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44" y="2867025"/>
            <a:ext cx="10887535" cy="397239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4D367B-4DD9-4052-A953-7C09CC27DFCB}"/>
              </a:ext>
            </a:extLst>
          </p:cNvPr>
          <p:cNvSpPr/>
          <p:nvPr/>
        </p:nvSpPr>
        <p:spPr>
          <a:xfrm>
            <a:off x="1152524" y="4778375"/>
            <a:ext cx="2555875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4603B-2CF0-4DCA-ACFB-F541DF006A2B}"/>
              </a:ext>
            </a:extLst>
          </p:cNvPr>
          <p:cNvSpPr/>
          <p:nvPr/>
        </p:nvSpPr>
        <p:spPr>
          <a:xfrm>
            <a:off x="1152524" y="6530975"/>
            <a:ext cx="10734676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703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CFAF-E730-45EE-BC00-54075931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41757"/>
            <a:ext cx="10058400" cy="1609344"/>
          </a:xfrm>
        </p:spPr>
        <p:txBody>
          <a:bodyPr/>
          <a:lstStyle/>
          <a:p>
            <a:r>
              <a:rPr lang="en-US" dirty="0"/>
              <a:t>If with no token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6FFD2-0452-4E1F-B5EA-C8FC37EB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7" y="1475653"/>
            <a:ext cx="11507806" cy="517279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AF84C0-1CDE-4C8D-AA37-D396FA58F6A9}"/>
              </a:ext>
            </a:extLst>
          </p:cNvPr>
          <p:cNvSpPr/>
          <p:nvPr/>
        </p:nvSpPr>
        <p:spPr>
          <a:xfrm>
            <a:off x="588644" y="3939813"/>
            <a:ext cx="2555875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3A5C15-7A02-453C-8DDE-CEA466B9CBB0}"/>
              </a:ext>
            </a:extLst>
          </p:cNvPr>
          <p:cNvSpPr/>
          <p:nvPr/>
        </p:nvSpPr>
        <p:spPr>
          <a:xfrm>
            <a:off x="390524" y="6403973"/>
            <a:ext cx="5705476" cy="244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5436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3904</TotalTime>
  <Words>198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Wood Type</vt:lpstr>
      <vt:lpstr>Python Web apI - Restful</vt:lpstr>
      <vt:lpstr>Permissions are set in different level</vt:lpstr>
      <vt:lpstr>Views level permission</vt:lpstr>
      <vt:lpstr>Permission class</vt:lpstr>
      <vt:lpstr>Check the permission with browser</vt:lpstr>
      <vt:lpstr>Change the permission of view, require to be authenticated</vt:lpstr>
      <vt:lpstr>Check using browser: cannot get data</vt:lpstr>
      <vt:lpstr>User curl to provide token</vt:lpstr>
      <vt:lpstr>If with no token</vt:lpstr>
      <vt:lpstr>Or using token for another not authorized user (no create permission)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49</cp:revision>
  <dcterms:created xsi:type="dcterms:W3CDTF">2021-08-28T02:34:04Z</dcterms:created>
  <dcterms:modified xsi:type="dcterms:W3CDTF">2022-01-16T13:21:30Z</dcterms:modified>
</cp:coreProperties>
</file>