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63" r:id="rId4"/>
    <p:sldId id="262" r:id="rId5"/>
    <p:sldId id="264" r:id="rId6"/>
    <p:sldId id="265" r:id="rId7"/>
    <p:sldId id="261" r:id="rId8"/>
    <p:sldId id="259" r:id="rId9"/>
    <p:sldId id="260" r:id="rId10"/>
    <p:sldId id="25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E4B0B5-5950-4F20-8031-729779FF7831}" v="102" dt="2021-08-28T10:12:02.2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Lixiang" userId="6104bbfcb56aea79" providerId="LiveId" clId="{73E4B0B5-5950-4F20-8031-729779FF7831}"/>
    <pc:docChg chg="undo redo custSel addSld modSld addMainMaster delMainMaster">
      <pc:chgData name="Li Lixiang" userId="6104bbfcb56aea79" providerId="LiveId" clId="{73E4B0B5-5950-4F20-8031-729779FF7831}" dt="2021-08-29T02:05:59.080" v="4058" actId="14100"/>
      <pc:docMkLst>
        <pc:docMk/>
      </pc:docMkLst>
      <pc:sldChg chg="addSp delSp modSp new mod setBg modClrScheme setClrOvrMap delDesignElem chgLayout">
        <pc:chgData name="Li Lixiang" userId="6104bbfcb56aea79" providerId="LiveId" clId="{73E4B0B5-5950-4F20-8031-729779FF7831}" dt="2021-08-28T02:47:43.969" v="54" actId="26606"/>
        <pc:sldMkLst>
          <pc:docMk/>
          <pc:sldMk cId="993770899" sldId="256"/>
        </pc:sldMkLst>
        <pc:spChg chg="mod">
          <ac:chgData name="Li Lixiang" userId="6104bbfcb56aea79" providerId="LiveId" clId="{73E4B0B5-5950-4F20-8031-729779FF7831}" dt="2021-08-28T02:47:43.969" v="54" actId="26606"/>
          <ac:spMkLst>
            <pc:docMk/>
            <pc:sldMk cId="993770899" sldId="256"/>
            <ac:spMk id="2" creationId="{FCDC91C1-9010-4430-9E1F-86D9114237E3}"/>
          </ac:spMkLst>
        </pc:spChg>
        <pc:spChg chg="mod">
          <ac:chgData name="Li Lixiang" userId="6104bbfcb56aea79" providerId="LiveId" clId="{73E4B0B5-5950-4F20-8031-729779FF7831}" dt="2021-08-28T02:47:43.969" v="54" actId="26606"/>
          <ac:spMkLst>
            <pc:docMk/>
            <pc:sldMk cId="993770899" sldId="256"/>
            <ac:spMk id="3" creationId="{7342AE8A-5299-40EC-B93F-BDBB2838E67C}"/>
          </ac:spMkLst>
        </pc:spChg>
        <pc:spChg chg="add">
          <ac:chgData name="Li Lixiang" userId="6104bbfcb56aea79" providerId="LiveId" clId="{73E4B0B5-5950-4F20-8031-729779FF7831}" dt="2021-08-28T02:47:43.969" v="54" actId="26606"/>
          <ac:spMkLst>
            <pc:docMk/>
            <pc:sldMk cId="993770899" sldId="256"/>
            <ac:spMk id="6" creationId="{2A0E4E09-FC02-4ADC-951A-3FFA90B6FE39}"/>
          </ac:spMkLst>
        </pc:spChg>
        <pc:spChg chg="add">
          <ac:chgData name="Li Lixiang" userId="6104bbfcb56aea79" providerId="LiveId" clId="{73E4B0B5-5950-4F20-8031-729779FF7831}" dt="2021-08-28T02:47:43.969" v="54" actId="26606"/>
          <ac:spMkLst>
            <pc:docMk/>
            <pc:sldMk cId="993770899" sldId="256"/>
            <ac:spMk id="7" creationId="{0060CE1A-A2ED-43AC-857D-05822177FAD1}"/>
          </ac:spMkLst>
        </pc:spChg>
        <pc:spChg chg="add del">
          <ac:chgData name="Li Lixiang" userId="6104bbfcb56aea79" providerId="LiveId" clId="{73E4B0B5-5950-4F20-8031-729779FF7831}" dt="2021-08-28T02:46:50.396" v="52"/>
          <ac:spMkLst>
            <pc:docMk/>
            <pc:sldMk cId="993770899" sldId="256"/>
            <ac:spMk id="9" creationId="{4EFE82FE-7465-AE46-88DF-34D347E83B84}"/>
          </ac:spMkLst>
        </pc:spChg>
        <pc:spChg chg="add del">
          <ac:chgData name="Li Lixiang" userId="6104bbfcb56aea79" providerId="LiveId" clId="{73E4B0B5-5950-4F20-8031-729779FF7831}" dt="2021-08-28T02:46:50.396" v="52"/>
          <ac:spMkLst>
            <pc:docMk/>
            <pc:sldMk cId="993770899" sldId="256"/>
            <ac:spMk id="11" creationId="{B4F75AE3-A3AC-DE4C-98FE-EC9DC3BF8DA5}"/>
          </ac:spMkLst>
        </pc:spChg>
        <pc:grpChg chg="add del">
          <ac:chgData name="Li Lixiang" userId="6104bbfcb56aea79" providerId="LiveId" clId="{73E4B0B5-5950-4F20-8031-729779FF7831}" dt="2021-08-28T02:46:50.396" v="52"/>
          <ac:grpSpMkLst>
            <pc:docMk/>
            <pc:sldMk cId="993770899" sldId="256"/>
            <ac:grpSpMk id="15" creationId="{44406D7A-DB1A-D940-8AD1-93FAF9DD7199}"/>
          </ac:grpSpMkLst>
        </pc:grpChg>
        <pc:picChg chg="add mod ord">
          <ac:chgData name="Li Lixiang" userId="6104bbfcb56aea79" providerId="LiveId" clId="{73E4B0B5-5950-4F20-8031-729779FF7831}" dt="2021-08-28T02:47:43.969" v="54" actId="26606"/>
          <ac:picMkLst>
            <pc:docMk/>
            <pc:sldMk cId="993770899" sldId="256"/>
            <ac:picMk id="4" creationId="{DB5C39A0-E42C-47B2-B449-FA75ACB52455}"/>
          </ac:picMkLst>
        </pc:picChg>
        <pc:cxnChg chg="add del">
          <ac:chgData name="Li Lixiang" userId="6104bbfcb56aea79" providerId="LiveId" clId="{73E4B0B5-5950-4F20-8031-729779FF7831}" dt="2021-08-28T02:46:50.396" v="52"/>
          <ac:cxnSpMkLst>
            <pc:docMk/>
            <pc:sldMk cId="993770899" sldId="256"/>
            <ac:cxnSpMk id="13" creationId="{41C79BB7-CCAB-2243-9830-5569626C4D01}"/>
          </ac:cxnSpMkLst>
        </pc:cxnChg>
      </pc:sldChg>
      <pc:sldChg chg="addSp delSp modSp new mod">
        <pc:chgData name="Li Lixiang" userId="6104bbfcb56aea79" providerId="LiveId" clId="{73E4B0B5-5950-4F20-8031-729779FF7831}" dt="2021-08-28T09:45:42.579" v="3618" actId="2711"/>
        <pc:sldMkLst>
          <pc:docMk/>
          <pc:sldMk cId="4118967571" sldId="257"/>
        </pc:sldMkLst>
        <pc:spChg chg="mod">
          <ac:chgData name="Li Lixiang" userId="6104bbfcb56aea79" providerId="LiveId" clId="{73E4B0B5-5950-4F20-8031-729779FF7831}" dt="2021-08-28T09:23:43.722" v="3283" actId="6549"/>
          <ac:spMkLst>
            <pc:docMk/>
            <pc:sldMk cId="4118967571" sldId="257"/>
            <ac:spMk id="2" creationId="{5A817F65-0249-4813-916F-D22CF5F41D8C}"/>
          </ac:spMkLst>
        </pc:spChg>
        <pc:spChg chg="mod">
          <ac:chgData name="Li Lixiang" userId="6104bbfcb56aea79" providerId="LiveId" clId="{73E4B0B5-5950-4F20-8031-729779FF7831}" dt="2021-08-28T09:45:42.579" v="3618" actId="2711"/>
          <ac:spMkLst>
            <pc:docMk/>
            <pc:sldMk cId="4118967571" sldId="257"/>
            <ac:spMk id="3" creationId="{588B000C-CCD7-42E0-A4A2-DB893ED55A0D}"/>
          </ac:spMkLst>
        </pc:spChg>
        <pc:picChg chg="add del mod">
          <ac:chgData name="Li Lixiang" userId="6104bbfcb56aea79" providerId="LiveId" clId="{73E4B0B5-5950-4F20-8031-729779FF7831}" dt="2021-08-28T09:23:46.624" v="3284" actId="478"/>
          <ac:picMkLst>
            <pc:docMk/>
            <pc:sldMk cId="4118967571" sldId="257"/>
            <ac:picMk id="5" creationId="{A842DAAD-2B60-4D56-9507-95C44221A9FD}"/>
          </ac:picMkLst>
        </pc:picChg>
        <pc:picChg chg="add del mod">
          <ac:chgData name="Li Lixiang" userId="6104bbfcb56aea79" providerId="LiveId" clId="{73E4B0B5-5950-4F20-8031-729779FF7831}" dt="2021-08-28T09:33:19.334" v="3420"/>
          <ac:picMkLst>
            <pc:docMk/>
            <pc:sldMk cId="4118967571" sldId="257"/>
            <ac:picMk id="8" creationId="{1DF326BB-B7B9-44C0-A675-DE04C11F65DF}"/>
          </ac:picMkLst>
        </pc:picChg>
        <pc:picChg chg="add mod">
          <ac:chgData name="Li Lixiang" userId="6104bbfcb56aea79" providerId="LiveId" clId="{73E4B0B5-5950-4F20-8031-729779FF7831}" dt="2021-08-28T09:27:21.321" v="3412" actId="1076"/>
          <ac:picMkLst>
            <pc:docMk/>
            <pc:sldMk cId="4118967571" sldId="257"/>
            <ac:picMk id="1026" creationId="{40613185-586B-4CF8-9E06-B44C709F36FE}"/>
          </ac:picMkLst>
        </pc:picChg>
        <pc:picChg chg="add mod">
          <ac:chgData name="Li Lixiang" userId="6104bbfcb56aea79" providerId="LiveId" clId="{73E4B0B5-5950-4F20-8031-729779FF7831}" dt="2021-08-28T09:27:30.115" v="3415" actId="1076"/>
          <ac:picMkLst>
            <pc:docMk/>
            <pc:sldMk cId="4118967571" sldId="257"/>
            <ac:picMk id="1028" creationId="{6AFA4D2C-AAFC-476F-9CF1-A5CA28BE3C6E}"/>
          </ac:picMkLst>
        </pc:picChg>
        <pc:picChg chg="add del">
          <ac:chgData name="Li Lixiang" userId="6104bbfcb56aea79" providerId="LiveId" clId="{73E4B0B5-5950-4F20-8031-729779FF7831}" dt="2021-08-28T09:33:53.394" v="3427" actId="478"/>
          <ac:picMkLst>
            <pc:docMk/>
            <pc:sldMk cId="4118967571" sldId="257"/>
            <ac:picMk id="1030" creationId="{5FBD96A7-0060-4A0F-9A25-8E1008BB9C90}"/>
          </ac:picMkLst>
        </pc:picChg>
      </pc:sldChg>
      <pc:sldChg chg="addSp delSp modSp add mod">
        <pc:chgData name="Li Lixiang" userId="6104bbfcb56aea79" providerId="LiveId" clId="{73E4B0B5-5950-4F20-8031-729779FF7831}" dt="2021-08-28T09:11:36.257" v="3278" actId="20577"/>
        <pc:sldMkLst>
          <pc:docMk/>
          <pc:sldMk cId="2618729237" sldId="258"/>
        </pc:sldMkLst>
        <pc:spChg chg="mod">
          <ac:chgData name="Li Lixiang" userId="6104bbfcb56aea79" providerId="LiveId" clId="{73E4B0B5-5950-4F20-8031-729779FF7831}" dt="2021-08-28T09:11:11.988" v="3256" actId="20577"/>
          <ac:spMkLst>
            <pc:docMk/>
            <pc:sldMk cId="2618729237" sldId="258"/>
            <ac:spMk id="2" creationId="{5A817F65-0249-4813-916F-D22CF5F41D8C}"/>
          </ac:spMkLst>
        </pc:spChg>
        <pc:spChg chg="mod">
          <ac:chgData name="Li Lixiang" userId="6104bbfcb56aea79" providerId="LiveId" clId="{73E4B0B5-5950-4F20-8031-729779FF7831}" dt="2021-08-28T09:11:36.257" v="3278" actId="20577"/>
          <ac:spMkLst>
            <pc:docMk/>
            <pc:sldMk cId="2618729237" sldId="258"/>
            <ac:spMk id="3" creationId="{588B000C-CCD7-42E0-A4A2-DB893ED55A0D}"/>
          </ac:spMkLst>
        </pc:spChg>
        <pc:spChg chg="add del mod">
          <ac:chgData name="Li Lixiang" userId="6104bbfcb56aea79" providerId="LiveId" clId="{73E4B0B5-5950-4F20-8031-729779FF7831}" dt="2021-08-28T09:05:18.638" v="3238"/>
          <ac:spMkLst>
            <pc:docMk/>
            <pc:sldMk cId="2618729237" sldId="258"/>
            <ac:spMk id="4" creationId="{1DF46413-5801-4AC3-8ECC-1ABCFC5EEDA3}"/>
          </ac:spMkLst>
        </pc:spChg>
        <pc:spChg chg="add del mod">
          <ac:chgData name="Li Lixiang" userId="6104bbfcb56aea79" providerId="LiveId" clId="{73E4B0B5-5950-4F20-8031-729779FF7831}" dt="2021-08-28T09:04:53.244" v="3230" actId="478"/>
          <ac:spMkLst>
            <pc:docMk/>
            <pc:sldMk cId="2618729237" sldId="258"/>
            <ac:spMk id="6" creationId="{9248EEC8-315A-43E8-8CDF-2290C0984153}"/>
          </ac:spMkLst>
        </pc:spChg>
        <pc:picChg chg="del">
          <ac:chgData name="Li Lixiang" userId="6104bbfcb56aea79" providerId="LiveId" clId="{73E4B0B5-5950-4F20-8031-729779FF7831}" dt="2021-08-28T03:27:38.989" v="681" actId="478"/>
          <ac:picMkLst>
            <pc:docMk/>
            <pc:sldMk cId="2618729237" sldId="258"/>
            <ac:picMk id="5" creationId="{A842DAAD-2B60-4D56-9507-95C44221A9FD}"/>
          </ac:picMkLst>
        </pc:picChg>
      </pc:sldChg>
      <pc:sldChg chg="addSp delSp modSp add mod">
        <pc:chgData name="Li Lixiang" userId="6104bbfcb56aea79" providerId="LiveId" clId="{73E4B0B5-5950-4F20-8031-729779FF7831}" dt="2021-08-28T08:56:40.966" v="2286" actId="22"/>
        <pc:sldMkLst>
          <pc:docMk/>
          <pc:sldMk cId="3858986464" sldId="259"/>
        </pc:sldMkLst>
        <pc:spChg chg="mod">
          <ac:chgData name="Li Lixiang" userId="6104bbfcb56aea79" providerId="LiveId" clId="{73E4B0B5-5950-4F20-8031-729779FF7831}" dt="2021-08-28T07:14:53.633" v="2197" actId="20577"/>
          <ac:spMkLst>
            <pc:docMk/>
            <pc:sldMk cId="3858986464" sldId="259"/>
            <ac:spMk id="3" creationId="{588B000C-CCD7-42E0-A4A2-DB893ED55A0D}"/>
          </ac:spMkLst>
        </pc:spChg>
        <pc:spChg chg="add del">
          <ac:chgData name="Li Lixiang" userId="6104bbfcb56aea79" providerId="LiveId" clId="{73E4B0B5-5950-4F20-8031-729779FF7831}" dt="2021-08-28T08:56:40.966" v="2286" actId="22"/>
          <ac:spMkLst>
            <pc:docMk/>
            <pc:sldMk cId="3858986464" sldId="259"/>
            <ac:spMk id="5" creationId="{FF58ED32-D9A1-489F-BE48-8ECF54DB8EFB}"/>
          </ac:spMkLst>
        </pc:spChg>
        <pc:picChg chg="del">
          <ac:chgData name="Li Lixiang" userId="6104bbfcb56aea79" providerId="LiveId" clId="{73E4B0B5-5950-4F20-8031-729779FF7831}" dt="2021-08-28T03:39:08.811" v="1068" actId="478"/>
          <ac:picMkLst>
            <pc:docMk/>
            <pc:sldMk cId="3858986464" sldId="259"/>
            <ac:picMk id="5" creationId="{A842DAAD-2B60-4D56-9507-95C44221A9FD}"/>
          </ac:picMkLst>
        </pc:picChg>
      </pc:sldChg>
      <pc:sldChg chg="modSp add mod">
        <pc:chgData name="Li Lixiang" userId="6104bbfcb56aea79" providerId="LiveId" clId="{73E4B0B5-5950-4F20-8031-729779FF7831}" dt="2021-08-28T09:02:22.685" v="3211" actId="14100"/>
        <pc:sldMkLst>
          <pc:docMk/>
          <pc:sldMk cId="1584354543" sldId="260"/>
        </pc:sldMkLst>
        <pc:spChg chg="mod">
          <ac:chgData name="Li Lixiang" userId="6104bbfcb56aea79" providerId="LiveId" clId="{73E4B0B5-5950-4F20-8031-729779FF7831}" dt="2021-08-28T08:56:48.409" v="2303" actId="20577"/>
          <ac:spMkLst>
            <pc:docMk/>
            <pc:sldMk cId="1584354543" sldId="260"/>
            <ac:spMk id="2" creationId="{5A817F65-0249-4813-916F-D22CF5F41D8C}"/>
          </ac:spMkLst>
        </pc:spChg>
        <pc:spChg chg="mod">
          <ac:chgData name="Li Lixiang" userId="6104bbfcb56aea79" providerId="LiveId" clId="{73E4B0B5-5950-4F20-8031-729779FF7831}" dt="2021-08-28T09:02:22.685" v="3211" actId="14100"/>
          <ac:spMkLst>
            <pc:docMk/>
            <pc:sldMk cId="1584354543" sldId="260"/>
            <ac:spMk id="3" creationId="{588B000C-CCD7-42E0-A4A2-DB893ED55A0D}"/>
          </ac:spMkLst>
        </pc:spChg>
      </pc:sldChg>
      <pc:sldChg chg="modSp add mod">
        <pc:chgData name="Li Lixiang" userId="6104bbfcb56aea79" providerId="LiveId" clId="{73E4B0B5-5950-4F20-8031-729779FF7831}" dt="2021-08-29T02:05:59.080" v="4058" actId="14100"/>
        <pc:sldMkLst>
          <pc:docMk/>
          <pc:sldMk cId="1916825410" sldId="261"/>
        </pc:sldMkLst>
        <pc:spChg chg="mod">
          <ac:chgData name="Li Lixiang" userId="6104bbfcb56aea79" providerId="LiveId" clId="{73E4B0B5-5950-4F20-8031-729779FF7831}" dt="2021-08-29T02:05:59.080" v="4058" actId="14100"/>
          <ac:spMkLst>
            <pc:docMk/>
            <pc:sldMk cId="1916825410" sldId="261"/>
            <ac:spMk id="2" creationId="{5A817F65-0249-4813-916F-D22CF5F41D8C}"/>
          </ac:spMkLst>
        </pc:spChg>
      </pc:sldChg>
      <pc:sldChg chg="addSp delSp modSp add mod">
        <pc:chgData name="Li Lixiang" userId="6104bbfcb56aea79" providerId="LiveId" clId="{73E4B0B5-5950-4F20-8031-729779FF7831}" dt="2021-08-28T09:53:39.636" v="3660" actId="27636"/>
        <pc:sldMkLst>
          <pc:docMk/>
          <pc:sldMk cId="2821288432" sldId="262"/>
        </pc:sldMkLst>
        <pc:spChg chg="mod">
          <ac:chgData name="Li Lixiang" userId="6104bbfcb56aea79" providerId="LiveId" clId="{73E4B0B5-5950-4F20-8031-729779FF7831}" dt="2021-08-28T09:53:30.278" v="3657" actId="20577"/>
          <ac:spMkLst>
            <pc:docMk/>
            <pc:sldMk cId="2821288432" sldId="262"/>
            <ac:spMk id="2" creationId="{5A817F65-0249-4813-916F-D22CF5F41D8C}"/>
          </ac:spMkLst>
        </pc:spChg>
        <pc:spChg chg="mod">
          <ac:chgData name="Li Lixiang" userId="6104bbfcb56aea79" providerId="LiveId" clId="{73E4B0B5-5950-4F20-8031-729779FF7831}" dt="2021-08-28T09:53:39.636" v="3660" actId="27636"/>
          <ac:spMkLst>
            <pc:docMk/>
            <pc:sldMk cId="2821288432" sldId="262"/>
            <ac:spMk id="3" creationId="{588B000C-CCD7-42E0-A4A2-DB893ED55A0D}"/>
          </ac:spMkLst>
        </pc:spChg>
        <pc:spChg chg="add del">
          <ac:chgData name="Li Lixiang" userId="6104bbfcb56aea79" providerId="LiveId" clId="{73E4B0B5-5950-4F20-8031-729779FF7831}" dt="2021-08-28T09:53:37.450" v="3658" actId="478"/>
          <ac:spMkLst>
            <pc:docMk/>
            <pc:sldMk cId="2821288432" sldId="262"/>
            <ac:spMk id="8" creationId="{C73554D7-AC09-4452-95C4-E7476A019960}"/>
          </ac:spMkLst>
        </pc:spChg>
        <pc:picChg chg="del">
          <ac:chgData name="Li Lixiang" userId="6104bbfcb56aea79" providerId="LiveId" clId="{73E4B0B5-5950-4F20-8031-729779FF7831}" dt="2021-08-28T09:33:26.553" v="3422" actId="478"/>
          <ac:picMkLst>
            <pc:docMk/>
            <pc:sldMk cId="2821288432" sldId="262"/>
            <ac:picMk id="1026" creationId="{40613185-586B-4CF8-9E06-B44C709F36FE}"/>
          </ac:picMkLst>
        </pc:picChg>
        <pc:picChg chg="del">
          <ac:chgData name="Li Lixiang" userId="6104bbfcb56aea79" providerId="LiveId" clId="{73E4B0B5-5950-4F20-8031-729779FF7831}" dt="2021-08-28T09:33:27.483" v="3423" actId="478"/>
          <ac:picMkLst>
            <pc:docMk/>
            <pc:sldMk cId="2821288432" sldId="262"/>
            <ac:picMk id="1028" creationId="{6AFA4D2C-AAFC-476F-9CF1-A5CA28BE3C6E}"/>
          </ac:picMkLst>
        </pc:picChg>
        <pc:picChg chg="mod">
          <ac:chgData name="Li Lixiang" userId="6104bbfcb56aea79" providerId="LiveId" clId="{73E4B0B5-5950-4F20-8031-729779FF7831}" dt="2021-08-28T09:39:20.707" v="3444" actId="1076"/>
          <ac:picMkLst>
            <pc:docMk/>
            <pc:sldMk cId="2821288432" sldId="262"/>
            <ac:picMk id="1030" creationId="{5FBD96A7-0060-4A0F-9A25-8E1008BB9C90}"/>
          </ac:picMkLst>
        </pc:picChg>
      </pc:sldChg>
      <pc:sldChg chg="addSp delSp modSp add mod">
        <pc:chgData name="Li Lixiang" userId="6104bbfcb56aea79" providerId="LiveId" clId="{73E4B0B5-5950-4F20-8031-729779FF7831}" dt="2021-08-28T09:46:14.077" v="3622" actId="14100"/>
        <pc:sldMkLst>
          <pc:docMk/>
          <pc:sldMk cId="3795919391" sldId="263"/>
        </pc:sldMkLst>
        <pc:spChg chg="mod">
          <ac:chgData name="Li Lixiang" userId="6104bbfcb56aea79" providerId="LiveId" clId="{73E4B0B5-5950-4F20-8031-729779FF7831}" dt="2021-08-28T09:42:30.481" v="3464" actId="20577"/>
          <ac:spMkLst>
            <pc:docMk/>
            <pc:sldMk cId="3795919391" sldId="263"/>
            <ac:spMk id="2" creationId="{5A817F65-0249-4813-916F-D22CF5F41D8C}"/>
          </ac:spMkLst>
        </pc:spChg>
        <pc:spChg chg="mod">
          <ac:chgData name="Li Lixiang" userId="6104bbfcb56aea79" providerId="LiveId" clId="{73E4B0B5-5950-4F20-8031-729779FF7831}" dt="2021-08-28T09:46:14.077" v="3622" actId="14100"/>
          <ac:spMkLst>
            <pc:docMk/>
            <pc:sldMk cId="3795919391" sldId="263"/>
            <ac:spMk id="3" creationId="{588B000C-CCD7-42E0-A4A2-DB893ED55A0D}"/>
          </ac:spMkLst>
        </pc:spChg>
        <pc:picChg chg="del">
          <ac:chgData name="Li Lixiang" userId="6104bbfcb56aea79" providerId="LiveId" clId="{73E4B0B5-5950-4F20-8031-729779FF7831}" dt="2021-08-28T09:42:24.791" v="3460" actId="478"/>
          <ac:picMkLst>
            <pc:docMk/>
            <pc:sldMk cId="3795919391" sldId="263"/>
            <ac:picMk id="1026" creationId="{40613185-586B-4CF8-9E06-B44C709F36FE}"/>
          </ac:picMkLst>
        </pc:picChg>
        <pc:picChg chg="del">
          <ac:chgData name="Li Lixiang" userId="6104bbfcb56aea79" providerId="LiveId" clId="{73E4B0B5-5950-4F20-8031-729779FF7831}" dt="2021-08-28T09:42:25.886" v="3461" actId="478"/>
          <ac:picMkLst>
            <pc:docMk/>
            <pc:sldMk cId="3795919391" sldId="263"/>
            <ac:picMk id="1028" creationId="{6AFA4D2C-AAFC-476F-9CF1-A5CA28BE3C6E}"/>
          </ac:picMkLst>
        </pc:picChg>
        <pc:picChg chg="add mod">
          <ac:chgData name="Li Lixiang" userId="6104bbfcb56aea79" providerId="LiveId" clId="{73E4B0B5-5950-4F20-8031-729779FF7831}" dt="2021-08-28T09:43:17.169" v="3477" actId="1076"/>
          <ac:picMkLst>
            <pc:docMk/>
            <pc:sldMk cId="3795919391" sldId="263"/>
            <ac:picMk id="2050" creationId="{7BC27458-733A-436B-87A5-D9B434C123E7}"/>
          </ac:picMkLst>
        </pc:picChg>
        <pc:picChg chg="add mod">
          <ac:chgData name="Li Lixiang" userId="6104bbfcb56aea79" providerId="LiveId" clId="{73E4B0B5-5950-4F20-8031-729779FF7831}" dt="2021-08-28T09:43:25.499" v="3480" actId="14100"/>
          <ac:picMkLst>
            <pc:docMk/>
            <pc:sldMk cId="3795919391" sldId="263"/>
            <ac:picMk id="2052" creationId="{85E569ED-4769-4D28-94AB-EF496CC269BD}"/>
          </ac:picMkLst>
        </pc:picChg>
      </pc:sldChg>
      <pc:sldChg chg="delSp modSp add mod">
        <pc:chgData name="Li Lixiang" userId="6104bbfcb56aea79" providerId="LiveId" clId="{73E4B0B5-5950-4F20-8031-729779FF7831}" dt="2021-08-28T09:55:59.696" v="3751" actId="113"/>
        <pc:sldMkLst>
          <pc:docMk/>
          <pc:sldMk cId="199264404" sldId="264"/>
        </pc:sldMkLst>
        <pc:spChg chg="mod">
          <ac:chgData name="Li Lixiang" userId="6104bbfcb56aea79" providerId="LiveId" clId="{73E4B0B5-5950-4F20-8031-729779FF7831}" dt="2021-08-28T09:53:51.148" v="3690" actId="20577"/>
          <ac:spMkLst>
            <pc:docMk/>
            <pc:sldMk cId="199264404" sldId="264"/>
            <ac:spMk id="2" creationId="{5A817F65-0249-4813-916F-D22CF5F41D8C}"/>
          </ac:spMkLst>
        </pc:spChg>
        <pc:spChg chg="mod">
          <ac:chgData name="Li Lixiang" userId="6104bbfcb56aea79" providerId="LiveId" clId="{73E4B0B5-5950-4F20-8031-729779FF7831}" dt="2021-08-28T09:55:40.066" v="3749" actId="1076"/>
          <ac:spMkLst>
            <pc:docMk/>
            <pc:sldMk cId="199264404" sldId="264"/>
            <ac:spMk id="3" creationId="{588B000C-CCD7-42E0-A4A2-DB893ED55A0D}"/>
          </ac:spMkLst>
        </pc:spChg>
        <pc:spChg chg="mod">
          <ac:chgData name="Li Lixiang" userId="6104bbfcb56aea79" providerId="LiveId" clId="{73E4B0B5-5950-4F20-8031-729779FF7831}" dt="2021-08-28T09:55:59.696" v="3751" actId="113"/>
          <ac:spMkLst>
            <pc:docMk/>
            <pc:sldMk cId="199264404" sldId="264"/>
            <ac:spMk id="8" creationId="{C73554D7-AC09-4452-95C4-E7476A019960}"/>
          </ac:spMkLst>
        </pc:spChg>
        <pc:picChg chg="del">
          <ac:chgData name="Li Lixiang" userId="6104bbfcb56aea79" providerId="LiveId" clId="{73E4B0B5-5950-4F20-8031-729779FF7831}" dt="2021-08-28T09:53:44.098" v="3661" actId="478"/>
          <ac:picMkLst>
            <pc:docMk/>
            <pc:sldMk cId="199264404" sldId="264"/>
            <ac:picMk id="1030" creationId="{5FBD96A7-0060-4A0F-9A25-8E1008BB9C90}"/>
          </ac:picMkLst>
        </pc:picChg>
      </pc:sldChg>
      <pc:sldChg chg="addSp delSp modSp add mod">
        <pc:chgData name="Li Lixiang" userId="6104bbfcb56aea79" providerId="LiveId" clId="{73E4B0B5-5950-4F20-8031-729779FF7831}" dt="2021-08-29T02:05:41.231" v="4057" actId="20577"/>
        <pc:sldMkLst>
          <pc:docMk/>
          <pc:sldMk cId="2165206761" sldId="265"/>
        </pc:sldMkLst>
        <pc:spChg chg="mod">
          <ac:chgData name="Li Lixiang" userId="6104bbfcb56aea79" providerId="LiveId" clId="{73E4B0B5-5950-4F20-8031-729779FF7831}" dt="2021-08-28T10:00:51.486" v="3763" actId="20577"/>
          <ac:spMkLst>
            <pc:docMk/>
            <pc:sldMk cId="2165206761" sldId="265"/>
            <ac:spMk id="2" creationId="{5A817F65-0249-4813-916F-D22CF5F41D8C}"/>
          </ac:spMkLst>
        </pc:spChg>
        <pc:spChg chg="mod">
          <ac:chgData name="Li Lixiang" userId="6104bbfcb56aea79" providerId="LiveId" clId="{73E4B0B5-5950-4F20-8031-729779FF7831}" dt="2021-08-28T10:10:37.935" v="3917" actId="113"/>
          <ac:spMkLst>
            <pc:docMk/>
            <pc:sldMk cId="2165206761" sldId="265"/>
            <ac:spMk id="3" creationId="{588B000C-CCD7-42E0-A4A2-DB893ED55A0D}"/>
          </ac:spMkLst>
        </pc:spChg>
        <pc:spChg chg="add del mod">
          <ac:chgData name="Li Lixiang" userId="6104bbfcb56aea79" providerId="LiveId" clId="{73E4B0B5-5950-4F20-8031-729779FF7831}" dt="2021-08-28T10:05:35.221" v="3842" actId="478"/>
          <ac:spMkLst>
            <pc:docMk/>
            <pc:sldMk cId="2165206761" sldId="265"/>
            <ac:spMk id="4" creationId="{7FEA80C1-BA0D-4D39-B0F2-8AE767929AD5}"/>
          </ac:spMkLst>
        </pc:spChg>
        <pc:spChg chg="add del mod">
          <ac:chgData name="Li Lixiang" userId="6104bbfcb56aea79" providerId="LiveId" clId="{73E4B0B5-5950-4F20-8031-729779FF7831}" dt="2021-08-28T10:06:43.437" v="3875"/>
          <ac:spMkLst>
            <pc:docMk/>
            <pc:sldMk cId="2165206761" sldId="265"/>
            <ac:spMk id="5" creationId="{D08C6DF6-32B4-422A-995A-83DC0F9793EF}"/>
          </ac:spMkLst>
        </pc:spChg>
        <pc:spChg chg="add del">
          <ac:chgData name="Li Lixiang" userId="6104bbfcb56aea79" providerId="LiveId" clId="{73E4B0B5-5950-4F20-8031-729779FF7831}" dt="2021-08-28T10:06:43.434" v="3873" actId="478"/>
          <ac:spMkLst>
            <pc:docMk/>
            <pc:sldMk cId="2165206761" sldId="265"/>
            <ac:spMk id="6" creationId="{047C46D7-6743-49D1-A895-64F961C962EB}"/>
          </ac:spMkLst>
        </pc:spChg>
        <pc:spChg chg="add del mod">
          <ac:chgData name="Li Lixiang" userId="6104bbfcb56aea79" providerId="LiveId" clId="{73E4B0B5-5950-4F20-8031-729779FF7831}" dt="2021-08-28T10:06:45.818" v="3876" actId="478"/>
          <ac:spMkLst>
            <pc:docMk/>
            <pc:sldMk cId="2165206761" sldId="265"/>
            <ac:spMk id="7" creationId="{F11DC16D-3208-4678-A415-B8613B96229C}"/>
          </ac:spMkLst>
        </pc:spChg>
        <pc:spChg chg="del">
          <ac:chgData name="Li Lixiang" userId="6104bbfcb56aea79" providerId="LiveId" clId="{73E4B0B5-5950-4F20-8031-729779FF7831}" dt="2021-08-28T10:00:55.842" v="3764" actId="478"/>
          <ac:spMkLst>
            <pc:docMk/>
            <pc:sldMk cId="2165206761" sldId="265"/>
            <ac:spMk id="8" creationId="{C73554D7-AC09-4452-95C4-E7476A019960}"/>
          </ac:spMkLst>
        </pc:spChg>
        <pc:spChg chg="add del">
          <ac:chgData name="Li Lixiang" userId="6104bbfcb56aea79" providerId="LiveId" clId="{73E4B0B5-5950-4F20-8031-729779FF7831}" dt="2021-08-28T10:07:29.214" v="3885" actId="478"/>
          <ac:spMkLst>
            <pc:docMk/>
            <pc:sldMk cId="2165206761" sldId="265"/>
            <ac:spMk id="9" creationId="{38D2F894-4F7D-47E6-9BC3-7F8D9851DE01}"/>
          </ac:spMkLst>
        </pc:spChg>
        <pc:spChg chg="add del">
          <ac:chgData name="Li Lixiang" userId="6104bbfcb56aea79" providerId="LiveId" clId="{73E4B0B5-5950-4F20-8031-729779FF7831}" dt="2021-08-28T10:10:31.782" v="3916" actId="478"/>
          <ac:spMkLst>
            <pc:docMk/>
            <pc:sldMk cId="2165206761" sldId="265"/>
            <ac:spMk id="10" creationId="{D81A8FDE-DCC8-489D-BC0D-3B3424539D8C}"/>
          </ac:spMkLst>
        </pc:spChg>
        <pc:spChg chg="add del mod">
          <ac:chgData name="Li Lixiang" userId="6104bbfcb56aea79" providerId="LiveId" clId="{73E4B0B5-5950-4F20-8031-729779FF7831}" dt="2021-08-28T10:10:29.751" v="3915" actId="478"/>
          <ac:spMkLst>
            <pc:docMk/>
            <pc:sldMk cId="2165206761" sldId="265"/>
            <ac:spMk id="11" creationId="{71B463C6-DA5F-4CDC-B445-DE80AFDD8DC7}"/>
          </ac:spMkLst>
        </pc:spChg>
        <pc:spChg chg="add del mod">
          <ac:chgData name="Li Lixiang" userId="6104bbfcb56aea79" providerId="LiveId" clId="{73E4B0B5-5950-4F20-8031-729779FF7831}" dt="2021-08-28T10:10:24.405" v="3912" actId="478"/>
          <ac:spMkLst>
            <pc:docMk/>
            <pc:sldMk cId="2165206761" sldId="265"/>
            <ac:spMk id="12" creationId="{9CF559C9-313D-4AB0-AF7C-C4B8AA48C3AD}"/>
          </ac:spMkLst>
        </pc:spChg>
        <pc:spChg chg="add del mod">
          <ac:chgData name="Li Lixiang" userId="6104bbfcb56aea79" providerId="LiveId" clId="{73E4B0B5-5950-4F20-8031-729779FF7831}" dt="2021-08-28T10:10:26.491" v="3913" actId="478"/>
          <ac:spMkLst>
            <pc:docMk/>
            <pc:sldMk cId="2165206761" sldId="265"/>
            <ac:spMk id="13" creationId="{41D5C20B-C904-46F1-B7A7-7EE177279514}"/>
          </ac:spMkLst>
        </pc:spChg>
        <pc:spChg chg="add del mod">
          <ac:chgData name="Li Lixiang" userId="6104bbfcb56aea79" providerId="LiveId" clId="{73E4B0B5-5950-4F20-8031-729779FF7831}" dt="2021-08-28T10:10:28.204" v="3914" actId="478"/>
          <ac:spMkLst>
            <pc:docMk/>
            <pc:sldMk cId="2165206761" sldId="265"/>
            <ac:spMk id="14" creationId="{76C739C8-C3CD-4BCF-8FD7-E4328BE4B154}"/>
          </ac:spMkLst>
        </pc:spChg>
        <pc:spChg chg="add mod">
          <ac:chgData name="Li Lixiang" userId="6104bbfcb56aea79" providerId="LiveId" clId="{73E4B0B5-5950-4F20-8031-729779FF7831}" dt="2021-08-28T10:11:13.913" v="3926" actId="1035"/>
          <ac:spMkLst>
            <pc:docMk/>
            <pc:sldMk cId="2165206761" sldId="265"/>
            <ac:spMk id="15" creationId="{F56D1C1C-8839-44F2-B71F-750CE0096AB8}"/>
          </ac:spMkLst>
        </pc:spChg>
        <pc:spChg chg="add mod">
          <ac:chgData name="Li Lixiang" userId="6104bbfcb56aea79" providerId="LiveId" clId="{73E4B0B5-5950-4F20-8031-729779FF7831}" dt="2021-08-29T02:05:41.231" v="4057" actId="20577"/>
          <ac:spMkLst>
            <pc:docMk/>
            <pc:sldMk cId="2165206761" sldId="265"/>
            <ac:spMk id="18" creationId="{501CB3AC-3C84-4B5A-B01A-D10BC15CF950}"/>
          </ac:spMkLst>
        </pc:spChg>
        <pc:cxnChg chg="add">
          <ac:chgData name="Li Lixiang" userId="6104bbfcb56aea79" providerId="LiveId" clId="{73E4B0B5-5950-4F20-8031-729779FF7831}" dt="2021-08-28T10:11:52.628" v="3927" actId="11529"/>
          <ac:cxnSpMkLst>
            <pc:docMk/>
            <pc:sldMk cId="2165206761" sldId="265"/>
            <ac:cxnSpMk id="17" creationId="{7C3F818A-DBDC-41AF-AAA4-60F9618AAC40}"/>
          </ac:cxnSpMkLst>
        </pc:cxnChg>
      </pc:sldChg>
      <pc:sldMasterChg chg="del delSldLayout">
        <pc:chgData name="Li Lixiang" userId="6104bbfcb56aea79" providerId="LiveId" clId="{73E4B0B5-5950-4F20-8031-729779FF7831}" dt="2021-08-28T02:45:18.450" v="2" actId="26606"/>
        <pc:sldMasterMkLst>
          <pc:docMk/>
          <pc:sldMasterMk cId="3183522149" sldId="2147483660"/>
        </pc:sldMasterMkLst>
        <pc:sldLayoutChg chg="del">
          <pc:chgData name="Li Lixiang" userId="6104bbfcb56aea79" providerId="LiveId" clId="{73E4B0B5-5950-4F20-8031-729779FF7831}" dt="2021-08-28T02:45:18.450" v="2" actId="26606"/>
          <pc:sldLayoutMkLst>
            <pc:docMk/>
            <pc:sldMasterMk cId="3183522149" sldId="2147483660"/>
            <pc:sldLayoutMk cId="3186709566" sldId="2147483661"/>
          </pc:sldLayoutMkLst>
        </pc:sldLayoutChg>
        <pc:sldLayoutChg chg="del">
          <pc:chgData name="Li Lixiang" userId="6104bbfcb56aea79" providerId="LiveId" clId="{73E4B0B5-5950-4F20-8031-729779FF7831}" dt="2021-08-28T02:45:18.450" v="2" actId="26606"/>
          <pc:sldLayoutMkLst>
            <pc:docMk/>
            <pc:sldMasterMk cId="3183522149" sldId="2147483660"/>
            <pc:sldLayoutMk cId="3364419804" sldId="2147483662"/>
          </pc:sldLayoutMkLst>
        </pc:sldLayoutChg>
        <pc:sldLayoutChg chg="del">
          <pc:chgData name="Li Lixiang" userId="6104bbfcb56aea79" providerId="LiveId" clId="{73E4B0B5-5950-4F20-8031-729779FF7831}" dt="2021-08-28T02:45:18.450" v="2" actId="26606"/>
          <pc:sldLayoutMkLst>
            <pc:docMk/>
            <pc:sldMasterMk cId="3183522149" sldId="2147483660"/>
            <pc:sldLayoutMk cId="1861057625" sldId="2147483663"/>
          </pc:sldLayoutMkLst>
        </pc:sldLayoutChg>
        <pc:sldLayoutChg chg="del">
          <pc:chgData name="Li Lixiang" userId="6104bbfcb56aea79" providerId="LiveId" clId="{73E4B0B5-5950-4F20-8031-729779FF7831}" dt="2021-08-28T02:45:18.450" v="2" actId="26606"/>
          <pc:sldLayoutMkLst>
            <pc:docMk/>
            <pc:sldMasterMk cId="3183522149" sldId="2147483660"/>
            <pc:sldLayoutMk cId="4172012558" sldId="2147483664"/>
          </pc:sldLayoutMkLst>
        </pc:sldLayoutChg>
        <pc:sldLayoutChg chg="del">
          <pc:chgData name="Li Lixiang" userId="6104bbfcb56aea79" providerId="LiveId" clId="{73E4B0B5-5950-4F20-8031-729779FF7831}" dt="2021-08-28T02:45:18.450" v="2" actId="26606"/>
          <pc:sldLayoutMkLst>
            <pc:docMk/>
            <pc:sldMasterMk cId="3183522149" sldId="2147483660"/>
            <pc:sldLayoutMk cId="3643815712" sldId="2147483665"/>
          </pc:sldLayoutMkLst>
        </pc:sldLayoutChg>
        <pc:sldLayoutChg chg="del">
          <pc:chgData name="Li Lixiang" userId="6104bbfcb56aea79" providerId="LiveId" clId="{73E4B0B5-5950-4F20-8031-729779FF7831}" dt="2021-08-28T02:45:18.450" v="2" actId="26606"/>
          <pc:sldLayoutMkLst>
            <pc:docMk/>
            <pc:sldMasterMk cId="3183522149" sldId="2147483660"/>
            <pc:sldLayoutMk cId="845224929" sldId="2147483666"/>
          </pc:sldLayoutMkLst>
        </pc:sldLayoutChg>
        <pc:sldLayoutChg chg="del">
          <pc:chgData name="Li Lixiang" userId="6104bbfcb56aea79" providerId="LiveId" clId="{73E4B0B5-5950-4F20-8031-729779FF7831}" dt="2021-08-28T02:45:18.450" v="2" actId="26606"/>
          <pc:sldLayoutMkLst>
            <pc:docMk/>
            <pc:sldMasterMk cId="3183522149" sldId="2147483660"/>
            <pc:sldLayoutMk cId="1790386259" sldId="2147483667"/>
          </pc:sldLayoutMkLst>
        </pc:sldLayoutChg>
        <pc:sldLayoutChg chg="del">
          <pc:chgData name="Li Lixiang" userId="6104bbfcb56aea79" providerId="LiveId" clId="{73E4B0B5-5950-4F20-8031-729779FF7831}" dt="2021-08-28T02:45:18.450" v="2" actId="26606"/>
          <pc:sldLayoutMkLst>
            <pc:docMk/>
            <pc:sldMasterMk cId="3183522149" sldId="2147483660"/>
            <pc:sldLayoutMk cId="540114896" sldId="2147483668"/>
          </pc:sldLayoutMkLst>
        </pc:sldLayoutChg>
        <pc:sldLayoutChg chg="del">
          <pc:chgData name="Li Lixiang" userId="6104bbfcb56aea79" providerId="LiveId" clId="{73E4B0B5-5950-4F20-8031-729779FF7831}" dt="2021-08-28T02:45:18.450" v="2" actId="26606"/>
          <pc:sldLayoutMkLst>
            <pc:docMk/>
            <pc:sldMasterMk cId="3183522149" sldId="2147483660"/>
            <pc:sldLayoutMk cId="2861096339" sldId="2147483669"/>
          </pc:sldLayoutMkLst>
        </pc:sldLayoutChg>
        <pc:sldLayoutChg chg="del">
          <pc:chgData name="Li Lixiang" userId="6104bbfcb56aea79" providerId="LiveId" clId="{73E4B0B5-5950-4F20-8031-729779FF7831}" dt="2021-08-28T02:45:18.450" v="2" actId="26606"/>
          <pc:sldLayoutMkLst>
            <pc:docMk/>
            <pc:sldMasterMk cId="3183522149" sldId="2147483660"/>
            <pc:sldLayoutMk cId="2823692988" sldId="2147483670"/>
          </pc:sldLayoutMkLst>
        </pc:sldLayoutChg>
        <pc:sldLayoutChg chg="del">
          <pc:chgData name="Li Lixiang" userId="6104bbfcb56aea79" providerId="LiveId" clId="{73E4B0B5-5950-4F20-8031-729779FF7831}" dt="2021-08-28T02:45:18.450" v="2" actId="26606"/>
          <pc:sldLayoutMkLst>
            <pc:docMk/>
            <pc:sldMasterMk cId="3183522149" sldId="2147483660"/>
            <pc:sldLayoutMk cId="3951869625" sldId="2147483671"/>
          </pc:sldLayoutMkLst>
        </pc:sldLayoutChg>
        <pc:sldLayoutChg chg="del">
          <pc:chgData name="Li Lixiang" userId="6104bbfcb56aea79" providerId="LiveId" clId="{73E4B0B5-5950-4F20-8031-729779FF7831}" dt="2021-08-28T02:45:18.450" v="2" actId="26606"/>
          <pc:sldLayoutMkLst>
            <pc:docMk/>
            <pc:sldMasterMk cId="3183522149" sldId="2147483660"/>
            <pc:sldLayoutMk cId="561402988" sldId="2147483672"/>
          </pc:sldLayoutMkLst>
        </pc:sldLayoutChg>
        <pc:sldLayoutChg chg="del">
          <pc:chgData name="Li Lixiang" userId="6104bbfcb56aea79" providerId="LiveId" clId="{73E4B0B5-5950-4F20-8031-729779FF7831}" dt="2021-08-28T02:45:18.450" v="2" actId="26606"/>
          <pc:sldLayoutMkLst>
            <pc:docMk/>
            <pc:sldMasterMk cId="3183522149" sldId="2147483660"/>
            <pc:sldLayoutMk cId="516230857" sldId="2147483673"/>
          </pc:sldLayoutMkLst>
        </pc:sldLayoutChg>
        <pc:sldLayoutChg chg="del">
          <pc:chgData name="Li Lixiang" userId="6104bbfcb56aea79" providerId="LiveId" clId="{73E4B0B5-5950-4F20-8031-729779FF7831}" dt="2021-08-28T02:45:18.450" v="2" actId="26606"/>
          <pc:sldLayoutMkLst>
            <pc:docMk/>
            <pc:sldMasterMk cId="3183522149" sldId="2147483660"/>
            <pc:sldLayoutMk cId="3507508327" sldId="2147483674"/>
          </pc:sldLayoutMkLst>
        </pc:sldLayoutChg>
        <pc:sldLayoutChg chg="del">
          <pc:chgData name="Li Lixiang" userId="6104bbfcb56aea79" providerId="LiveId" clId="{73E4B0B5-5950-4F20-8031-729779FF7831}" dt="2021-08-28T02:45:18.450" v="2" actId="26606"/>
          <pc:sldLayoutMkLst>
            <pc:docMk/>
            <pc:sldMasterMk cId="3183522149" sldId="2147483660"/>
            <pc:sldLayoutMk cId="52198312" sldId="2147483675"/>
          </pc:sldLayoutMkLst>
        </pc:sldLayoutChg>
        <pc:sldLayoutChg chg="del">
          <pc:chgData name="Li Lixiang" userId="6104bbfcb56aea79" providerId="LiveId" clId="{73E4B0B5-5950-4F20-8031-729779FF7831}" dt="2021-08-28T02:45:18.450" v="2" actId="26606"/>
          <pc:sldLayoutMkLst>
            <pc:docMk/>
            <pc:sldMasterMk cId="3183522149" sldId="2147483660"/>
            <pc:sldLayoutMk cId="2898023928" sldId="2147483676"/>
          </pc:sldLayoutMkLst>
        </pc:sldLayoutChg>
        <pc:sldLayoutChg chg="del">
          <pc:chgData name="Li Lixiang" userId="6104bbfcb56aea79" providerId="LiveId" clId="{73E4B0B5-5950-4F20-8031-729779FF7831}" dt="2021-08-28T02:45:18.450" v="2" actId="26606"/>
          <pc:sldLayoutMkLst>
            <pc:docMk/>
            <pc:sldMasterMk cId="3183522149" sldId="2147483660"/>
            <pc:sldLayoutMk cId="2794597234" sldId="2147483677"/>
          </pc:sldLayoutMkLst>
        </pc:sldLayoutChg>
      </pc:sldMasterChg>
      <pc:sldMasterChg chg="add addSldLayout">
        <pc:chgData name="Li Lixiang" userId="6104bbfcb56aea79" providerId="LiveId" clId="{73E4B0B5-5950-4F20-8031-729779FF7831}" dt="2021-08-28T02:45:18.450" v="2" actId="26606"/>
        <pc:sldMasterMkLst>
          <pc:docMk/>
          <pc:sldMasterMk cId="1152733259" sldId="2147483685"/>
        </pc:sldMasterMkLst>
        <pc:sldLayoutChg chg="add">
          <pc:chgData name="Li Lixiang" userId="6104bbfcb56aea79" providerId="LiveId" clId="{73E4B0B5-5950-4F20-8031-729779FF7831}" dt="2021-08-28T02:45:18.450" v="2" actId="26606"/>
          <pc:sldLayoutMkLst>
            <pc:docMk/>
            <pc:sldMasterMk cId="1152733259" sldId="2147483685"/>
            <pc:sldLayoutMk cId="1977373168" sldId="2147483678"/>
          </pc:sldLayoutMkLst>
        </pc:sldLayoutChg>
        <pc:sldLayoutChg chg="add">
          <pc:chgData name="Li Lixiang" userId="6104bbfcb56aea79" providerId="LiveId" clId="{73E4B0B5-5950-4F20-8031-729779FF7831}" dt="2021-08-28T02:45:18.450" v="2" actId="26606"/>
          <pc:sldLayoutMkLst>
            <pc:docMk/>
            <pc:sldMasterMk cId="1152733259" sldId="2147483685"/>
            <pc:sldLayoutMk cId="2146515652" sldId="2147483679"/>
          </pc:sldLayoutMkLst>
        </pc:sldLayoutChg>
        <pc:sldLayoutChg chg="add">
          <pc:chgData name="Li Lixiang" userId="6104bbfcb56aea79" providerId="LiveId" clId="{73E4B0B5-5950-4F20-8031-729779FF7831}" dt="2021-08-28T02:45:18.450" v="2" actId="26606"/>
          <pc:sldLayoutMkLst>
            <pc:docMk/>
            <pc:sldMasterMk cId="1152733259" sldId="2147483685"/>
            <pc:sldLayoutMk cId="3802123621" sldId="2147483680"/>
          </pc:sldLayoutMkLst>
        </pc:sldLayoutChg>
        <pc:sldLayoutChg chg="add">
          <pc:chgData name="Li Lixiang" userId="6104bbfcb56aea79" providerId="LiveId" clId="{73E4B0B5-5950-4F20-8031-729779FF7831}" dt="2021-08-28T02:45:18.450" v="2" actId="26606"/>
          <pc:sldLayoutMkLst>
            <pc:docMk/>
            <pc:sldMasterMk cId="1152733259" sldId="2147483685"/>
            <pc:sldLayoutMk cId="3143496780" sldId="2147483681"/>
          </pc:sldLayoutMkLst>
        </pc:sldLayoutChg>
        <pc:sldLayoutChg chg="add">
          <pc:chgData name="Li Lixiang" userId="6104bbfcb56aea79" providerId="LiveId" clId="{73E4B0B5-5950-4F20-8031-729779FF7831}" dt="2021-08-28T02:45:18.450" v="2" actId="26606"/>
          <pc:sldLayoutMkLst>
            <pc:docMk/>
            <pc:sldMasterMk cId="1152733259" sldId="2147483685"/>
            <pc:sldLayoutMk cId="2567816487" sldId="2147483682"/>
          </pc:sldLayoutMkLst>
        </pc:sldLayoutChg>
        <pc:sldLayoutChg chg="add">
          <pc:chgData name="Li Lixiang" userId="6104bbfcb56aea79" providerId="LiveId" clId="{73E4B0B5-5950-4F20-8031-729779FF7831}" dt="2021-08-28T02:45:18.450" v="2" actId="26606"/>
          <pc:sldLayoutMkLst>
            <pc:docMk/>
            <pc:sldMasterMk cId="1152733259" sldId="2147483685"/>
            <pc:sldLayoutMk cId="2584904195" sldId="2147483683"/>
          </pc:sldLayoutMkLst>
        </pc:sldLayoutChg>
        <pc:sldLayoutChg chg="add">
          <pc:chgData name="Li Lixiang" userId="6104bbfcb56aea79" providerId="LiveId" clId="{73E4B0B5-5950-4F20-8031-729779FF7831}" dt="2021-08-28T02:45:18.450" v="2" actId="26606"/>
          <pc:sldLayoutMkLst>
            <pc:docMk/>
            <pc:sldMasterMk cId="1152733259" sldId="2147483685"/>
            <pc:sldLayoutMk cId="2533602932" sldId="2147483684"/>
          </pc:sldLayoutMkLst>
        </pc:sldLayoutChg>
        <pc:sldLayoutChg chg="add replId">
          <pc:chgData name="Li Lixiang" userId="6104bbfcb56aea79" providerId="LiveId" clId="{73E4B0B5-5950-4F20-8031-729779FF7831}" dt="2021-08-28T02:45:18.450" v="2" actId="26606"/>
          <pc:sldLayoutMkLst>
            <pc:docMk/>
            <pc:sldMasterMk cId="1152733259" sldId="2147483685"/>
            <pc:sldLayoutMk cId="3763996518" sldId="2147483686"/>
          </pc:sldLayoutMkLst>
        </pc:sldLayoutChg>
        <pc:sldLayoutChg chg="add replId">
          <pc:chgData name="Li Lixiang" userId="6104bbfcb56aea79" providerId="LiveId" clId="{73E4B0B5-5950-4F20-8031-729779FF7831}" dt="2021-08-28T02:45:18.450" v="2" actId="26606"/>
          <pc:sldLayoutMkLst>
            <pc:docMk/>
            <pc:sldMasterMk cId="1152733259" sldId="2147483685"/>
            <pc:sldLayoutMk cId="3977854285" sldId="2147483687"/>
          </pc:sldLayoutMkLst>
        </pc:sldLayoutChg>
        <pc:sldLayoutChg chg="add replId">
          <pc:chgData name="Li Lixiang" userId="6104bbfcb56aea79" providerId="LiveId" clId="{73E4B0B5-5950-4F20-8031-729779FF7831}" dt="2021-08-28T02:45:18.450" v="2" actId="26606"/>
          <pc:sldLayoutMkLst>
            <pc:docMk/>
            <pc:sldMasterMk cId="1152733259" sldId="2147483685"/>
            <pc:sldLayoutMk cId="962844106" sldId="2147483688"/>
          </pc:sldLayoutMkLst>
        </pc:sldLayoutChg>
        <pc:sldLayoutChg chg="add replId">
          <pc:chgData name="Li Lixiang" userId="6104bbfcb56aea79" providerId="LiveId" clId="{73E4B0B5-5950-4F20-8031-729779FF7831}" dt="2021-08-28T02:45:18.450" v="2" actId="26606"/>
          <pc:sldLayoutMkLst>
            <pc:docMk/>
            <pc:sldMasterMk cId="1152733259" sldId="2147483685"/>
            <pc:sldLayoutMk cId="3513658129" sldId="2147483689"/>
          </pc:sldLayoutMkLst>
        </pc:sldLayoutChg>
      </pc:sldMasterChg>
    </pc:docChg>
  </pc:docChgLst>
</pc:chgInfo>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l"/>
            <a:fld id="{A5B0A250-5CC0-1746-B209-08E8B0DAE6AF}" type="datetimeFigureOut">
              <a:rPr lang="en-US" smtClean="0"/>
              <a:pPr algn="l"/>
              <a:t>8/29/2021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9ABCAEC-7D34-E549-A96E-FCEDAADBE4B0}" type="slidenum">
              <a:rPr lang="en-US" smtClean="0"/>
              <a:t>‹#›</a:t>
            </a:fld>
            <a:endParaRPr lang="en-US" dirty="0"/>
          </a:p>
        </p:txBody>
      </p:sp>
    </p:spTree>
    <p:extLst>
      <p:ext uri="{BB962C8B-B14F-4D97-AF65-F5344CB8AC3E}">
        <p14:creationId xmlns:p14="http://schemas.microsoft.com/office/powerpoint/2010/main" val="3301370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t>8/29/2021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2217588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t>8/29/2021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1278117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t>8/29/2021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3646955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A5B0A250-5CC0-1746-B209-08E8B0DAE6AF}" type="datetimeFigureOut">
              <a:rPr lang="en-US" smtClean="0"/>
              <a:t>8/29/2021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9ABCAEC-7D34-E549-A96E-FCEDAADBE4B0}" type="slidenum">
              <a:rPr lang="en-US" smtClean="0"/>
              <a:t>‹#›</a:t>
            </a:fld>
            <a:endParaRPr lang="en-US" dirty="0"/>
          </a:p>
        </p:txBody>
      </p:sp>
    </p:spTree>
    <p:extLst>
      <p:ext uri="{BB962C8B-B14F-4D97-AF65-F5344CB8AC3E}">
        <p14:creationId xmlns:p14="http://schemas.microsoft.com/office/powerpoint/2010/main" val="2398901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B0A250-5CC0-1746-B209-08E8B0DAE6AF}" type="datetimeFigureOut">
              <a:rPr lang="en-US" smtClean="0"/>
              <a:t>8/29/2021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ABCAEC-7D34-E549-A96E-FCEDAADBE4B0}" type="slidenum">
              <a:rPr lang="en-US" smtClean="0"/>
              <a:t>‹#›</a:t>
            </a:fld>
            <a:endParaRPr lang="en-US" dirty="0"/>
          </a:p>
        </p:txBody>
      </p:sp>
    </p:spTree>
    <p:extLst>
      <p:ext uri="{BB962C8B-B14F-4D97-AF65-F5344CB8AC3E}">
        <p14:creationId xmlns:p14="http://schemas.microsoft.com/office/powerpoint/2010/main" val="38782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B0A250-5CC0-1746-B209-08E8B0DAE6AF}" type="datetimeFigureOut">
              <a:rPr lang="en-US" smtClean="0"/>
              <a:t>8/29/2021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4271904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B0A250-5CC0-1746-B209-08E8B0DAE6AF}" type="datetimeFigureOut">
              <a:rPr lang="en-US" smtClean="0"/>
              <a:t>8/29/2021</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32969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B0A250-5CC0-1746-B209-08E8B0DAE6AF}" type="datetimeFigureOut">
              <a:rPr lang="en-US" smtClean="0"/>
              <a:pPr/>
              <a:t>8/29/2021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988734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B0A250-5CC0-1746-B209-08E8B0DAE6AF}" type="datetimeFigureOut">
              <a:rPr lang="en-US" smtClean="0"/>
              <a:t>8/29/2021</a:t>
            </a:fld>
            <a:endParaRPr lang="en-US" dirty="0"/>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2287825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B0A250-5CC0-1746-B209-08E8B0DAE6AF}" type="datetimeFigureOut">
              <a:rPr lang="en-US" smtClean="0"/>
              <a:t>8/29/2021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2502848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5B0A250-5CC0-1746-B209-08E8B0DAE6AF}" type="datetimeFigureOut">
              <a:rPr lang="en-US" smtClean="0"/>
              <a:pPr/>
              <a:t>8/29/2021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96001079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4" Type="http://schemas.microsoft.com/office/2007/relationships/hdphoto" Target="../media/hdphoto2.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DC91C1-9010-4430-9E1F-86D9114237E3}"/>
              </a:ext>
            </a:extLst>
          </p:cNvPr>
          <p:cNvSpPr>
            <a:spLocks noGrp="1"/>
          </p:cNvSpPr>
          <p:nvPr>
            <p:ph type="ctrTitle"/>
          </p:nvPr>
        </p:nvSpPr>
        <p:spPr>
          <a:xfrm>
            <a:off x="6556100" y="1360493"/>
            <a:ext cx="4972511" cy="3106732"/>
          </a:xfrm>
        </p:spPr>
        <p:txBody>
          <a:bodyPr anchor="b">
            <a:normAutofit/>
          </a:bodyPr>
          <a:lstStyle/>
          <a:p>
            <a:r>
              <a:rPr lang="en-US" sz="7200"/>
              <a:t>Python Webapp Programming</a:t>
            </a:r>
            <a:endParaRPr lang="en-MY" sz="7200"/>
          </a:p>
        </p:txBody>
      </p:sp>
      <p:sp>
        <p:nvSpPr>
          <p:cNvPr id="3" name="Subtitle 2">
            <a:extLst>
              <a:ext uri="{FF2B5EF4-FFF2-40B4-BE49-F238E27FC236}">
                <a16:creationId xmlns:a16="http://schemas.microsoft.com/office/drawing/2014/main" id="{7342AE8A-5299-40EC-B93F-BDBB2838E67C}"/>
              </a:ext>
            </a:extLst>
          </p:cNvPr>
          <p:cNvSpPr>
            <a:spLocks noGrp="1"/>
          </p:cNvSpPr>
          <p:nvPr>
            <p:ph type="subTitle" idx="1"/>
          </p:nvPr>
        </p:nvSpPr>
        <p:spPr>
          <a:xfrm>
            <a:off x="6556100" y="4687316"/>
            <a:ext cx="4972512" cy="1517088"/>
          </a:xfrm>
        </p:spPr>
        <p:txBody>
          <a:bodyPr>
            <a:normAutofit/>
          </a:bodyPr>
          <a:lstStyle/>
          <a:p>
            <a:r>
              <a:rPr lang="en-US" dirty="0"/>
              <a:t>HTML and CSS</a:t>
            </a:r>
            <a:endParaRPr lang="en-MY" dirty="0"/>
          </a:p>
        </p:txBody>
      </p:sp>
      <p:pic>
        <p:nvPicPr>
          <p:cNvPr id="4" name="Picture 3" descr="Sphere of mesh and nodes">
            <a:extLst>
              <a:ext uri="{FF2B5EF4-FFF2-40B4-BE49-F238E27FC236}">
                <a16:creationId xmlns:a16="http://schemas.microsoft.com/office/drawing/2014/main" id="{DB5C39A0-E42C-47B2-B449-FA75ACB52455}"/>
              </a:ext>
            </a:extLst>
          </p:cNvPr>
          <p:cNvPicPr>
            <a:picLocks noChangeAspect="1"/>
          </p:cNvPicPr>
          <p:nvPr/>
        </p:nvPicPr>
        <p:blipFill rotWithShape="1">
          <a:blip r:embed="rId2"/>
          <a:srcRect l="32374" r="962"/>
          <a:stretch/>
        </p:blipFill>
        <p:spPr>
          <a:xfrm>
            <a:off x="1" y="2"/>
            <a:ext cx="6095695" cy="6857997"/>
          </a:xfrm>
          <a:custGeom>
            <a:avLst/>
            <a:gdLst/>
            <a:ahLst/>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p:spPr>
      </p:pic>
      <p:sp>
        <p:nvSpPr>
          <p:cNvPr id="7" name="Freeform: Shape 10">
            <a:extLst>
              <a:ext uri="{FF2B5EF4-FFF2-40B4-BE49-F238E27FC236}">
                <a16:creationId xmlns:a16="http://schemas.microsoft.com/office/drawing/2014/main" id="{0060CE1A-A2ED-43AC-857D-05822177F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98"/>
            <a:ext cx="6095695" cy="6857997"/>
          </a:xfrm>
          <a:custGeom>
            <a:avLst/>
            <a:gdLst>
              <a:gd name="connsiteX0" fmla="*/ 3435036 w 6095695"/>
              <a:gd name="connsiteY0" fmla="*/ 0 h 6857997"/>
              <a:gd name="connsiteX1" fmla="*/ 4198562 w 6095695"/>
              <a:gd name="connsiteY1" fmla="*/ 0 h 6857997"/>
              <a:gd name="connsiteX2" fmla="*/ 4365987 w 6095695"/>
              <a:gd name="connsiteY2" fmla="*/ 128761 h 6857997"/>
              <a:gd name="connsiteX3" fmla="*/ 6095695 w 6095695"/>
              <a:gd name="connsiteY3" fmla="*/ 3718209 h 6857997"/>
              <a:gd name="connsiteX4" fmla="*/ 4860911 w 6095695"/>
              <a:gd name="connsiteY4" fmla="*/ 6845880 h 6857997"/>
              <a:gd name="connsiteX5" fmla="*/ 4849107 w 6095695"/>
              <a:gd name="connsiteY5" fmla="*/ 6857997 h 6857997"/>
              <a:gd name="connsiteX6" fmla="*/ 4253869 w 6095695"/>
              <a:gd name="connsiteY6" fmla="*/ 6857997 h 6857997"/>
              <a:gd name="connsiteX7" fmla="*/ 4409441 w 6095695"/>
              <a:gd name="connsiteY7" fmla="*/ 6719623 h 6857997"/>
              <a:gd name="connsiteX8" fmla="*/ 5679794 w 6095695"/>
              <a:gd name="connsiteY8" fmla="*/ 3718209 h 6857997"/>
              <a:gd name="connsiteX9" fmla="*/ 3591563 w 6095695"/>
              <a:gd name="connsiteY9" fmla="*/ 88079 h 6857997"/>
              <a:gd name="connsiteX10" fmla="*/ 0 w 6095695"/>
              <a:gd name="connsiteY10" fmla="*/ 0 h 6857997"/>
              <a:gd name="connsiteX11" fmla="*/ 3177466 w 6095695"/>
              <a:gd name="connsiteY11" fmla="*/ 0 h 6857997"/>
              <a:gd name="connsiteX12" fmla="*/ 3353291 w 6095695"/>
              <a:gd name="connsiteY12" fmla="*/ 88129 h 6857997"/>
              <a:gd name="connsiteX13" fmla="*/ 5560965 w 6095695"/>
              <a:gd name="connsiteY13" fmla="*/ 3718209 h 6857997"/>
              <a:gd name="connsiteX14" fmla="*/ 4325417 w 6095695"/>
              <a:gd name="connsiteY14" fmla="*/ 6637392 h 6857997"/>
              <a:gd name="connsiteX15" fmla="*/ 4077394 w 6095695"/>
              <a:gd name="connsiteY15" fmla="*/ 6857997 h 6857997"/>
              <a:gd name="connsiteX16" fmla="*/ 0 w 6095695"/>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Tree>
    <p:extLst>
      <p:ext uri="{BB962C8B-B14F-4D97-AF65-F5344CB8AC3E}">
        <p14:creationId xmlns:p14="http://schemas.microsoft.com/office/powerpoint/2010/main" val="993770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7F65-0249-4813-916F-D22CF5F41D8C}"/>
              </a:ext>
            </a:extLst>
          </p:cNvPr>
          <p:cNvSpPr>
            <a:spLocks noGrp="1"/>
          </p:cNvSpPr>
          <p:nvPr>
            <p:ph type="title"/>
          </p:nvPr>
        </p:nvSpPr>
        <p:spPr/>
        <p:txBody>
          <a:bodyPr/>
          <a:lstStyle/>
          <a:p>
            <a:r>
              <a:rPr lang="en-US" dirty="0" err="1"/>
              <a:t>Css</a:t>
            </a:r>
            <a:endParaRPr lang="en-MY" dirty="0"/>
          </a:p>
        </p:txBody>
      </p:sp>
      <p:sp>
        <p:nvSpPr>
          <p:cNvPr id="3" name="Content Placeholder 2">
            <a:extLst>
              <a:ext uri="{FF2B5EF4-FFF2-40B4-BE49-F238E27FC236}">
                <a16:creationId xmlns:a16="http://schemas.microsoft.com/office/drawing/2014/main" id="{588B000C-CCD7-42E0-A4A2-DB893ED55A0D}"/>
              </a:ext>
            </a:extLst>
          </p:cNvPr>
          <p:cNvSpPr>
            <a:spLocks noGrp="1"/>
          </p:cNvSpPr>
          <p:nvPr>
            <p:ph idx="1"/>
          </p:nvPr>
        </p:nvSpPr>
        <p:spPr>
          <a:xfrm>
            <a:off x="1069848" y="2121408"/>
            <a:ext cx="10058400" cy="3267338"/>
          </a:xfrm>
        </p:spPr>
        <p:txBody>
          <a:bodyPr>
            <a:normAutofit/>
          </a:bodyPr>
          <a:lstStyle/>
          <a:p>
            <a:r>
              <a:rPr lang="en-US" dirty="0"/>
              <a:t>Best practice: </a:t>
            </a:r>
          </a:p>
          <a:p>
            <a:pPr lvl="1"/>
            <a:r>
              <a:rPr lang="en-US" dirty="0"/>
              <a:t>Move styling into a </a:t>
            </a:r>
            <a:r>
              <a:rPr lang="en-US" dirty="0" err="1"/>
              <a:t>css</a:t>
            </a:r>
            <a:r>
              <a:rPr lang="en-US" dirty="0"/>
              <a:t> file.</a:t>
            </a:r>
          </a:p>
          <a:p>
            <a:r>
              <a:rPr lang="en-US" dirty="0"/>
              <a:t>Html: </a:t>
            </a:r>
          </a:p>
          <a:p>
            <a:pPr lvl="1"/>
            <a:r>
              <a:rPr lang="en-US" dirty="0"/>
              <a:t>for real content</a:t>
            </a:r>
          </a:p>
          <a:p>
            <a:pPr lvl="1"/>
            <a:r>
              <a:rPr lang="en-US" dirty="0"/>
              <a:t>Include the .</a:t>
            </a:r>
            <a:r>
              <a:rPr lang="en-US" dirty="0" err="1"/>
              <a:t>css</a:t>
            </a:r>
            <a:r>
              <a:rPr lang="en-US" dirty="0"/>
              <a:t> files inside &lt;head&gt;&lt;/head&gt;</a:t>
            </a:r>
          </a:p>
          <a:p>
            <a:pPr lvl="2"/>
            <a:r>
              <a:rPr lang="en-MY" sz="1600" dirty="0"/>
              <a:t>&lt;link type="text/</a:t>
            </a:r>
            <a:r>
              <a:rPr lang="en-MY" sz="1600" dirty="0" err="1"/>
              <a:t>css</a:t>
            </a:r>
            <a:r>
              <a:rPr lang="en-MY" sz="1600" dirty="0"/>
              <a:t>" </a:t>
            </a:r>
            <a:r>
              <a:rPr lang="en-MY" sz="1600" dirty="0" err="1"/>
              <a:t>rel</a:t>
            </a:r>
            <a:r>
              <a:rPr lang="en-MY" sz="1600" dirty="0"/>
              <a:t>="stylesheet" </a:t>
            </a:r>
            <a:r>
              <a:rPr lang="en-MY" sz="1600" dirty="0" err="1"/>
              <a:t>href</a:t>
            </a:r>
            <a:r>
              <a:rPr lang="en-MY" sz="1600" dirty="0"/>
              <a:t>=“xxxx.css"&gt;</a:t>
            </a:r>
          </a:p>
        </p:txBody>
      </p:sp>
    </p:spTree>
    <p:extLst>
      <p:ext uri="{BB962C8B-B14F-4D97-AF65-F5344CB8AC3E}">
        <p14:creationId xmlns:p14="http://schemas.microsoft.com/office/powerpoint/2010/main" val="2618729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7F65-0249-4813-916F-D22CF5F41D8C}"/>
              </a:ext>
            </a:extLst>
          </p:cNvPr>
          <p:cNvSpPr>
            <a:spLocks noGrp="1"/>
          </p:cNvSpPr>
          <p:nvPr>
            <p:ph type="title"/>
          </p:nvPr>
        </p:nvSpPr>
        <p:spPr/>
        <p:txBody>
          <a:bodyPr/>
          <a:lstStyle/>
          <a:p>
            <a:r>
              <a:rPr lang="en-US" dirty="0"/>
              <a:t>Http basics</a:t>
            </a:r>
            <a:endParaRPr lang="en-MY" dirty="0"/>
          </a:p>
        </p:txBody>
      </p:sp>
      <p:sp>
        <p:nvSpPr>
          <p:cNvPr id="3" name="Content Placeholder 2">
            <a:extLst>
              <a:ext uri="{FF2B5EF4-FFF2-40B4-BE49-F238E27FC236}">
                <a16:creationId xmlns:a16="http://schemas.microsoft.com/office/drawing/2014/main" id="{588B000C-CCD7-42E0-A4A2-DB893ED55A0D}"/>
              </a:ext>
            </a:extLst>
          </p:cNvPr>
          <p:cNvSpPr>
            <a:spLocks noGrp="1"/>
          </p:cNvSpPr>
          <p:nvPr>
            <p:ph idx="1"/>
          </p:nvPr>
        </p:nvSpPr>
        <p:spPr>
          <a:xfrm>
            <a:off x="1069849" y="2121408"/>
            <a:ext cx="6804644" cy="3773365"/>
          </a:xfrm>
        </p:spPr>
        <p:txBody>
          <a:bodyPr>
            <a:normAutofit/>
          </a:bodyPr>
          <a:lstStyle/>
          <a:p>
            <a:r>
              <a:rPr lang="en-US" dirty="0"/>
              <a:t>A protocol </a:t>
            </a:r>
            <a:r>
              <a:rPr lang="en-US" dirty="0">
                <a:latin typeface="Rockwell (Body)"/>
              </a:rPr>
              <a:t>between</a:t>
            </a:r>
            <a:r>
              <a:rPr lang="en-US" dirty="0"/>
              <a:t> browser in your computer, and webserver in the cloud</a:t>
            </a:r>
          </a:p>
          <a:p>
            <a:r>
              <a:rPr lang="en-MY" dirty="0"/>
              <a:t>The client makes a request, and the server responds</a:t>
            </a:r>
          </a:p>
          <a:p>
            <a:r>
              <a:rPr lang="en-MY" dirty="0"/>
              <a:t>The HTTP protocol is also a </a:t>
            </a:r>
            <a:r>
              <a:rPr lang="en-MY" b="1" dirty="0"/>
              <a:t>stateless</a:t>
            </a:r>
            <a:r>
              <a:rPr lang="en-MY" dirty="0"/>
              <a:t> protocol meaning that the server isn’t required to store session information, and each request is independent of the other.</a:t>
            </a:r>
          </a:p>
          <a:p>
            <a:r>
              <a:rPr lang="en-MY" b="0" i="0" dirty="0">
                <a:solidFill>
                  <a:srgbClr val="1B1B1B"/>
                </a:solidFill>
                <a:effectLst/>
                <a:latin typeface="Rockwell (Body)"/>
              </a:rPr>
              <a:t>HTTP </a:t>
            </a:r>
            <a:r>
              <a:rPr lang="en-MY" b="1" i="0" dirty="0">
                <a:solidFill>
                  <a:srgbClr val="1B1B1B"/>
                </a:solidFill>
                <a:effectLst/>
                <a:latin typeface="Rockwell (Body)"/>
              </a:rPr>
              <a:t>cookies</a:t>
            </a:r>
            <a:r>
              <a:rPr lang="en-MY" b="0" i="0" dirty="0">
                <a:solidFill>
                  <a:srgbClr val="1B1B1B"/>
                </a:solidFill>
                <a:effectLst/>
                <a:latin typeface="Rockwell (Body)"/>
              </a:rPr>
              <a:t> allow the use of stateful sessions. Using header extensibility, HTTP Cookies are added to the workflow, allowing session creation on each HTTP request to share the same context, or the same state.</a:t>
            </a:r>
            <a:endParaRPr lang="en-US" dirty="0">
              <a:latin typeface="Rockwell (Body)"/>
            </a:endParaRPr>
          </a:p>
        </p:txBody>
      </p:sp>
      <p:pic>
        <p:nvPicPr>
          <p:cNvPr id="1026" name="Picture 2">
            <a:extLst>
              <a:ext uri="{FF2B5EF4-FFF2-40B4-BE49-F238E27FC236}">
                <a16:creationId xmlns:a16="http://schemas.microsoft.com/office/drawing/2014/main" id="{40613185-586B-4CF8-9E06-B44C709F36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3441" y="1379005"/>
            <a:ext cx="3038608" cy="349698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AFA4D2C-AAFC-476F-9CF1-A5CA28BE3C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6139" y="4505116"/>
            <a:ext cx="2796012" cy="1723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8967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7F65-0249-4813-916F-D22CF5F41D8C}"/>
              </a:ext>
            </a:extLst>
          </p:cNvPr>
          <p:cNvSpPr>
            <a:spLocks noGrp="1"/>
          </p:cNvSpPr>
          <p:nvPr>
            <p:ph type="title"/>
          </p:nvPr>
        </p:nvSpPr>
        <p:spPr/>
        <p:txBody>
          <a:bodyPr/>
          <a:lstStyle/>
          <a:p>
            <a:r>
              <a:rPr lang="en-US" dirty="0"/>
              <a:t>URL</a:t>
            </a:r>
            <a:endParaRPr lang="en-MY" dirty="0"/>
          </a:p>
        </p:txBody>
      </p:sp>
      <p:sp>
        <p:nvSpPr>
          <p:cNvPr id="3" name="Content Placeholder 2">
            <a:extLst>
              <a:ext uri="{FF2B5EF4-FFF2-40B4-BE49-F238E27FC236}">
                <a16:creationId xmlns:a16="http://schemas.microsoft.com/office/drawing/2014/main" id="{588B000C-CCD7-42E0-A4A2-DB893ED55A0D}"/>
              </a:ext>
            </a:extLst>
          </p:cNvPr>
          <p:cNvSpPr>
            <a:spLocks noGrp="1"/>
          </p:cNvSpPr>
          <p:nvPr>
            <p:ph idx="1"/>
          </p:nvPr>
        </p:nvSpPr>
        <p:spPr>
          <a:xfrm>
            <a:off x="1063752" y="1977009"/>
            <a:ext cx="6331347" cy="3773365"/>
          </a:xfrm>
        </p:spPr>
        <p:txBody>
          <a:bodyPr>
            <a:normAutofit/>
          </a:bodyPr>
          <a:lstStyle/>
          <a:p>
            <a:r>
              <a:rPr lang="en-MY" b="1" dirty="0">
                <a:solidFill>
                  <a:srgbClr val="1B1B1B"/>
                </a:solidFill>
                <a:latin typeface="Rockwell (Body)"/>
              </a:rPr>
              <a:t>URL</a:t>
            </a:r>
            <a:r>
              <a:rPr lang="en-MY" dirty="0">
                <a:solidFill>
                  <a:srgbClr val="1B1B1B"/>
                </a:solidFill>
                <a:latin typeface="Rockwell (Body)"/>
              </a:rPr>
              <a:t> (uniform resource Locator) is used for web pages.</a:t>
            </a:r>
          </a:p>
          <a:p>
            <a:r>
              <a:rPr lang="en-MY" dirty="0">
                <a:solidFill>
                  <a:srgbClr val="1B1B1B"/>
                </a:solidFill>
                <a:latin typeface="Rockwell (Body)"/>
              </a:rPr>
              <a:t>We only see the URL at the browser address bar. The actual http request is not shown by the browser</a:t>
            </a:r>
          </a:p>
        </p:txBody>
      </p:sp>
      <p:pic>
        <p:nvPicPr>
          <p:cNvPr id="2050" name="Picture 2" descr="url-example-1">
            <a:extLst>
              <a:ext uri="{FF2B5EF4-FFF2-40B4-BE49-F238E27FC236}">
                <a16:creationId xmlns:a16="http://schemas.microsoft.com/office/drawing/2014/main" id="{7BC27458-733A-436B-87A5-D9B434C123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8395" y="1585818"/>
            <a:ext cx="3550709" cy="185706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url-example-with-port">
            <a:extLst>
              <a:ext uri="{FF2B5EF4-FFF2-40B4-BE49-F238E27FC236}">
                <a16:creationId xmlns:a16="http://schemas.microsoft.com/office/drawing/2014/main" id="{85E569ED-4769-4D28-94AB-EF496CC269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6347" y="3660090"/>
            <a:ext cx="3386814" cy="1686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5919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7F65-0249-4813-916F-D22CF5F41D8C}"/>
              </a:ext>
            </a:extLst>
          </p:cNvPr>
          <p:cNvSpPr>
            <a:spLocks noGrp="1"/>
          </p:cNvSpPr>
          <p:nvPr>
            <p:ph type="title"/>
          </p:nvPr>
        </p:nvSpPr>
        <p:spPr/>
        <p:txBody>
          <a:bodyPr/>
          <a:lstStyle/>
          <a:p>
            <a:r>
              <a:rPr lang="en-US" dirty="0"/>
              <a:t>Request and response</a:t>
            </a:r>
            <a:endParaRPr lang="en-MY" dirty="0"/>
          </a:p>
        </p:txBody>
      </p:sp>
      <p:sp>
        <p:nvSpPr>
          <p:cNvPr id="3" name="Content Placeholder 2">
            <a:extLst>
              <a:ext uri="{FF2B5EF4-FFF2-40B4-BE49-F238E27FC236}">
                <a16:creationId xmlns:a16="http://schemas.microsoft.com/office/drawing/2014/main" id="{588B000C-CCD7-42E0-A4A2-DB893ED55A0D}"/>
              </a:ext>
            </a:extLst>
          </p:cNvPr>
          <p:cNvSpPr>
            <a:spLocks noGrp="1"/>
          </p:cNvSpPr>
          <p:nvPr>
            <p:ph idx="1"/>
          </p:nvPr>
        </p:nvSpPr>
        <p:spPr>
          <a:xfrm>
            <a:off x="1063752" y="1862145"/>
            <a:ext cx="5765774" cy="4377046"/>
          </a:xfrm>
        </p:spPr>
        <p:txBody>
          <a:bodyPr>
            <a:normAutofit/>
          </a:bodyPr>
          <a:lstStyle/>
          <a:p>
            <a:pPr algn="l"/>
            <a:r>
              <a:rPr lang="en-MY" b="0" i="0" dirty="0">
                <a:solidFill>
                  <a:srgbClr val="303030"/>
                </a:solidFill>
                <a:effectLst/>
                <a:latin typeface="Rockwell (Body)"/>
              </a:rPr>
              <a:t>A </a:t>
            </a:r>
            <a:r>
              <a:rPr lang="en-MY" b="1" i="0" dirty="0">
                <a:solidFill>
                  <a:srgbClr val="303030"/>
                </a:solidFill>
                <a:effectLst/>
                <a:latin typeface="Rockwell (Body)"/>
              </a:rPr>
              <a:t>request</a:t>
            </a:r>
            <a:r>
              <a:rPr lang="en-MY" b="0" i="0" dirty="0">
                <a:solidFill>
                  <a:srgbClr val="303030"/>
                </a:solidFill>
                <a:effectLst/>
                <a:latin typeface="Rockwell (Body)"/>
              </a:rPr>
              <a:t> consists of:</a:t>
            </a:r>
          </a:p>
          <a:p>
            <a:pPr lvl="1"/>
            <a:r>
              <a:rPr lang="en-MY" i="0" dirty="0">
                <a:solidFill>
                  <a:srgbClr val="303030"/>
                </a:solidFill>
                <a:effectLst/>
                <a:latin typeface="Rockwell (Body)"/>
              </a:rPr>
              <a:t>A command or request + optional headers + optional body content.</a:t>
            </a:r>
          </a:p>
          <a:p>
            <a:pPr algn="l"/>
            <a:r>
              <a:rPr lang="en-MY" b="0" i="0" dirty="0">
                <a:solidFill>
                  <a:srgbClr val="303030"/>
                </a:solidFill>
                <a:effectLst/>
                <a:latin typeface="Rockwell (Body)"/>
              </a:rPr>
              <a:t>A </a:t>
            </a:r>
            <a:r>
              <a:rPr lang="en-MY" b="1" i="0" dirty="0">
                <a:solidFill>
                  <a:srgbClr val="303030"/>
                </a:solidFill>
                <a:effectLst/>
                <a:latin typeface="Rockwell (Body)"/>
              </a:rPr>
              <a:t>response</a:t>
            </a:r>
            <a:r>
              <a:rPr lang="en-MY" b="0" i="0" dirty="0">
                <a:solidFill>
                  <a:srgbClr val="303030"/>
                </a:solidFill>
                <a:effectLst/>
                <a:latin typeface="Rockwell (Body)"/>
              </a:rPr>
              <a:t> consists of:</a:t>
            </a:r>
          </a:p>
          <a:p>
            <a:pPr lvl="1"/>
            <a:r>
              <a:rPr lang="en-MY" i="0" dirty="0">
                <a:solidFill>
                  <a:srgbClr val="303030"/>
                </a:solidFill>
                <a:effectLst/>
                <a:latin typeface="Rockwell (Body)"/>
              </a:rPr>
              <a:t>A status code + optional headers + optional body content.</a:t>
            </a:r>
          </a:p>
          <a:p>
            <a:pPr lvl="1"/>
            <a:endParaRPr lang="en-MY" b="0" i="0" dirty="0">
              <a:solidFill>
                <a:srgbClr val="303030"/>
              </a:solidFill>
              <a:effectLst/>
              <a:latin typeface="Rockwell (Body)"/>
            </a:endParaRPr>
          </a:p>
        </p:txBody>
      </p:sp>
      <p:pic>
        <p:nvPicPr>
          <p:cNvPr id="1030" name="Picture 6">
            <a:extLst>
              <a:ext uri="{FF2B5EF4-FFF2-40B4-BE49-F238E27FC236}">
                <a16:creationId xmlns:a16="http://schemas.microsoft.com/office/drawing/2014/main" id="{5FBD96A7-0060-4A0F-9A25-8E1008BB9C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23" y="1130560"/>
            <a:ext cx="4943475"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288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7F65-0249-4813-916F-D22CF5F41D8C}"/>
              </a:ext>
            </a:extLst>
          </p:cNvPr>
          <p:cNvSpPr>
            <a:spLocks noGrp="1"/>
          </p:cNvSpPr>
          <p:nvPr>
            <p:ph type="title"/>
          </p:nvPr>
        </p:nvSpPr>
        <p:spPr/>
        <p:txBody>
          <a:bodyPr/>
          <a:lstStyle/>
          <a:p>
            <a:r>
              <a:rPr lang="en-US" dirty="0"/>
              <a:t>More on request and response</a:t>
            </a:r>
            <a:endParaRPr lang="en-MY" dirty="0"/>
          </a:p>
        </p:txBody>
      </p:sp>
      <p:sp>
        <p:nvSpPr>
          <p:cNvPr id="3" name="Content Placeholder 2">
            <a:extLst>
              <a:ext uri="{FF2B5EF4-FFF2-40B4-BE49-F238E27FC236}">
                <a16:creationId xmlns:a16="http://schemas.microsoft.com/office/drawing/2014/main" id="{588B000C-CCD7-42E0-A4A2-DB893ED55A0D}"/>
              </a:ext>
            </a:extLst>
          </p:cNvPr>
          <p:cNvSpPr>
            <a:spLocks noGrp="1"/>
          </p:cNvSpPr>
          <p:nvPr>
            <p:ph idx="1"/>
          </p:nvPr>
        </p:nvSpPr>
        <p:spPr>
          <a:xfrm>
            <a:off x="6555243" y="2083944"/>
            <a:ext cx="5079596" cy="3082717"/>
          </a:xfrm>
        </p:spPr>
        <p:txBody>
          <a:bodyPr>
            <a:normAutofit/>
          </a:bodyPr>
          <a:lstStyle/>
          <a:p>
            <a:pPr algn="l"/>
            <a:r>
              <a:rPr lang="en-MY" b="1" i="0" dirty="0">
                <a:solidFill>
                  <a:srgbClr val="303030"/>
                </a:solidFill>
                <a:effectLst/>
                <a:latin typeface="Rockwell (Body)"/>
              </a:rPr>
              <a:t>Response Status </a:t>
            </a:r>
            <a:r>
              <a:rPr lang="en-MY" i="0" dirty="0">
                <a:solidFill>
                  <a:srgbClr val="303030"/>
                </a:solidFill>
                <a:effectLst/>
                <a:latin typeface="Rockwell (Body)"/>
              </a:rPr>
              <a:t>codes </a:t>
            </a:r>
            <a:r>
              <a:rPr lang="en-MY" b="0" i="0" dirty="0">
                <a:solidFill>
                  <a:srgbClr val="303030"/>
                </a:solidFill>
                <a:effectLst/>
                <a:latin typeface="Rockwell (Body)"/>
              </a:rPr>
              <a:t>are split into 5 groups each group has a meaning and a </a:t>
            </a:r>
            <a:r>
              <a:rPr lang="en-MY" i="0" dirty="0">
                <a:solidFill>
                  <a:srgbClr val="303030"/>
                </a:solidFill>
                <a:effectLst/>
                <a:latin typeface="Rockwell (Body)"/>
              </a:rPr>
              <a:t>three digit </a:t>
            </a:r>
            <a:r>
              <a:rPr lang="en-MY" b="0" i="0" dirty="0">
                <a:solidFill>
                  <a:srgbClr val="303030"/>
                </a:solidFill>
                <a:effectLst/>
                <a:latin typeface="Rockwell (Body)"/>
              </a:rPr>
              <a:t>code.</a:t>
            </a:r>
          </a:p>
          <a:p>
            <a:pPr lvl="1">
              <a:buFont typeface="Arial" panose="020B0604020202020204" pitchFamily="34" charset="0"/>
              <a:buChar char="•"/>
            </a:pPr>
            <a:r>
              <a:rPr lang="en-MY" b="1" i="0" dirty="0">
                <a:solidFill>
                  <a:srgbClr val="303030"/>
                </a:solidFill>
                <a:effectLst/>
                <a:latin typeface="Rockwell (Body)"/>
              </a:rPr>
              <a:t>1xx</a:t>
            </a:r>
            <a:r>
              <a:rPr lang="en-MY" b="0" i="0" dirty="0">
                <a:solidFill>
                  <a:srgbClr val="303030"/>
                </a:solidFill>
                <a:effectLst/>
                <a:latin typeface="Rockwell (Body)"/>
              </a:rPr>
              <a:t> – Informational</a:t>
            </a:r>
          </a:p>
          <a:p>
            <a:pPr lvl="1">
              <a:buFont typeface="Arial" panose="020B0604020202020204" pitchFamily="34" charset="0"/>
              <a:buChar char="•"/>
            </a:pPr>
            <a:r>
              <a:rPr lang="en-MY" b="1" i="0" dirty="0">
                <a:solidFill>
                  <a:srgbClr val="303030"/>
                </a:solidFill>
                <a:effectLst/>
                <a:latin typeface="Rockwell (Body)"/>
              </a:rPr>
              <a:t>2xx</a:t>
            </a:r>
            <a:r>
              <a:rPr lang="en-MY" b="0" i="0" dirty="0">
                <a:solidFill>
                  <a:srgbClr val="303030"/>
                </a:solidFill>
                <a:effectLst/>
                <a:latin typeface="Rockwell (Body)"/>
              </a:rPr>
              <a:t> – Successful</a:t>
            </a:r>
          </a:p>
          <a:p>
            <a:pPr lvl="1">
              <a:buFont typeface="Arial" panose="020B0604020202020204" pitchFamily="34" charset="0"/>
              <a:buChar char="•"/>
            </a:pPr>
            <a:r>
              <a:rPr lang="en-MY" b="1" i="0" dirty="0">
                <a:solidFill>
                  <a:srgbClr val="303030"/>
                </a:solidFill>
                <a:effectLst/>
                <a:latin typeface="Rockwell (Body)"/>
              </a:rPr>
              <a:t>3xx</a:t>
            </a:r>
            <a:r>
              <a:rPr lang="en-MY" b="0" i="0" dirty="0">
                <a:solidFill>
                  <a:srgbClr val="303030"/>
                </a:solidFill>
                <a:effectLst/>
                <a:latin typeface="Rockwell (Body)"/>
              </a:rPr>
              <a:t> -Multiple Choice</a:t>
            </a:r>
          </a:p>
          <a:p>
            <a:pPr lvl="1">
              <a:buFont typeface="Arial" panose="020B0604020202020204" pitchFamily="34" charset="0"/>
              <a:buChar char="•"/>
            </a:pPr>
            <a:r>
              <a:rPr lang="en-MY" b="1" i="0" dirty="0">
                <a:solidFill>
                  <a:srgbClr val="303030"/>
                </a:solidFill>
                <a:effectLst/>
                <a:latin typeface="Rockwell (Body)"/>
              </a:rPr>
              <a:t>4xx</a:t>
            </a:r>
            <a:r>
              <a:rPr lang="en-MY" b="0" i="0" dirty="0">
                <a:solidFill>
                  <a:srgbClr val="303030"/>
                </a:solidFill>
                <a:effectLst/>
                <a:latin typeface="Rockwell (Body)"/>
              </a:rPr>
              <a:t>– Client Error</a:t>
            </a:r>
          </a:p>
          <a:p>
            <a:pPr lvl="1">
              <a:buFont typeface="Arial" panose="020B0604020202020204" pitchFamily="34" charset="0"/>
              <a:buChar char="•"/>
            </a:pPr>
            <a:r>
              <a:rPr lang="en-MY" b="1" i="0" dirty="0">
                <a:solidFill>
                  <a:srgbClr val="303030"/>
                </a:solidFill>
                <a:effectLst/>
                <a:latin typeface="Rockwell (Body)"/>
              </a:rPr>
              <a:t>5xx</a:t>
            </a:r>
            <a:r>
              <a:rPr lang="en-MY" b="0" i="0" dirty="0">
                <a:solidFill>
                  <a:srgbClr val="303030"/>
                </a:solidFill>
                <a:effectLst/>
                <a:latin typeface="Rockwell (Body)"/>
              </a:rPr>
              <a:t> -Server Error</a:t>
            </a:r>
          </a:p>
          <a:p>
            <a:pPr lvl="1"/>
            <a:endParaRPr lang="en-MY" b="0" i="0" dirty="0">
              <a:solidFill>
                <a:srgbClr val="303030"/>
              </a:solidFill>
              <a:effectLst/>
              <a:latin typeface="Rockwell (Body)"/>
            </a:endParaRPr>
          </a:p>
        </p:txBody>
      </p:sp>
      <p:sp>
        <p:nvSpPr>
          <p:cNvPr id="8" name="TextBox 7">
            <a:extLst>
              <a:ext uri="{FF2B5EF4-FFF2-40B4-BE49-F238E27FC236}">
                <a16:creationId xmlns:a16="http://schemas.microsoft.com/office/drawing/2014/main" id="{C73554D7-AC09-4452-95C4-E7476A019960}"/>
              </a:ext>
            </a:extLst>
          </p:cNvPr>
          <p:cNvSpPr txBox="1"/>
          <p:nvPr/>
        </p:nvSpPr>
        <p:spPr>
          <a:xfrm>
            <a:off x="1063752" y="2083944"/>
            <a:ext cx="5279995" cy="4370427"/>
          </a:xfrm>
          <a:prstGeom prst="rect">
            <a:avLst/>
          </a:prstGeom>
        </p:spPr>
        <p:txBody>
          <a:bodyPr vert="horz" lIns="91440" tIns="45720" rIns="91440" bIns="45720" rtlCol="0">
            <a:normAutofit/>
          </a:bodyPr>
          <a:lstStyle>
            <a:lvl1pPr marL="182880" indent="-182880" defTabSz="914400">
              <a:lnSpc>
                <a:spcPct val="90000"/>
              </a:lnSpc>
              <a:spcBef>
                <a:spcPts val="1200"/>
              </a:spcBef>
              <a:buClr>
                <a:schemeClr val="accent1">
                  <a:lumMod val="75000"/>
                </a:schemeClr>
              </a:buClr>
              <a:buSzPct val="85000"/>
              <a:buFont typeface="Wingdings" pitchFamily="2" charset="2"/>
              <a:buChar char="§"/>
              <a:defRPr sz="2000" b="1" i="0">
                <a:solidFill>
                  <a:srgbClr val="303030"/>
                </a:solidFill>
                <a:effectLst/>
                <a:latin typeface="Rockwell (Body)"/>
              </a:defRPr>
            </a:lvl1pPr>
            <a:lvl2pPr lvl="1" indent="-182880" defTabSz="914400">
              <a:lnSpc>
                <a:spcPct val="90000"/>
              </a:lnSpc>
              <a:spcBef>
                <a:spcPts val="400"/>
              </a:spcBef>
              <a:spcAft>
                <a:spcPts val="200"/>
              </a:spcAft>
              <a:buClr>
                <a:schemeClr val="accent1">
                  <a:lumMod val="75000"/>
                </a:schemeClr>
              </a:buClr>
              <a:buSzPct val="85000"/>
              <a:buFont typeface="Arial" panose="020B0604020202020204" pitchFamily="34" charset="0"/>
              <a:buChar char="•"/>
              <a:defRPr b="1" i="0">
                <a:solidFill>
                  <a:srgbClr val="303030"/>
                </a:solidFill>
                <a:effectLst/>
                <a:latin typeface="Rockwell (Body)"/>
              </a:defRPr>
            </a:lvl2pPr>
            <a:lvl3pPr marL="73152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vl3pPr>
            <a:lvl4pPr marL="100584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vl4pPr>
            <a:lvl5pPr marL="128016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vl5pPr>
            <a:lvl6pPr marL="16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6pPr>
            <a:lvl7pPr marL="19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7pPr>
            <a:lvl8pPr marL="22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8pPr>
            <a:lvl9pPr marL="25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9pPr>
          </a:lstStyle>
          <a:p>
            <a:r>
              <a:rPr lang="en-MY" dirty="0"/>
              <a:t>Request Types</a:t>
            </a:r>
          </a:p>
          <a:p>
            <a:pPr lvl="1"/>
            <a:r>
              <a:rPr lang="en-MY" dirty="0"/>
              <a:t>GET</a:t>
            </a:r>
            <a:r>
              <a:rPr lang="en-MY" b="0" dirty="0"/>
              <a:t> - Requesting resource from server</a:t>
            </a:r>
          </a:p>
          <a:p>
            <a:pPr lvl="1"/>
            <a:r>
              <a:rPr lang="en-MY" dirty="0"/>
              <a:t>POST</a:t>
            </a:r>
            <a:r>
              <a:rPr lang="en-MY" b="0" dirty="0"/>
              <a:t> - submitting a resource to a server (e.g. file uploads)</a:t>
            </a:r>
          </a:p>
          <a:p>
            <a:pPr lvl="1"/>
            <a:r>
              <a:rPr lang="en-MY" b="0" dirty="0"/>
              <a:t>PUT - As POST but replaces a resource</a:t>
            </a:r>
          </a:p>
          <a:p>
            <a:pPr lvl="1"/>
            <a:r>
              <a:rPr lang="en-MY" b="0" dirty="0"/>
              <a:t>DELETE - Delete a resource from a server</a:t>
            </a:r>
          </a:p>
          <a:p>
            <a:pPr lvl="1"/>
            <a:r>
              <a:rPr lang="en-MY" b="0" dirty="0"/>
              <a:t>HEAD - As GET but only return headers and not content</a:t>
            </a:r>
          </a:p>
          <a:p>
            <a:pPr lvl="1"/>
            <a:r>
              <a:rPr lang="en-MY" b="0" dirty="0"/>
              <a:t>OPTIONS - Get the options for the resource</a:t>
            </a:r>
          </a:p>
          <a:p>
            <a:pPr lvl="1"/>
            <a:r>
              <a:rPr lang="en-MY" b="0" dirty="0"/>
              <a:t>PATCH - Apply modifications to a resource</a:t>
            </a:r>
          </a:p>
          <a:p>
            <a:pPr lvl="1"/>
            <a:r>
              <a:rPr lang="en-MY" b="0" dirty="0"/>
              <a:t>TRACE - Performs message loop-back</a:t>
            </a:r>
          </a:p>
        </p:txBody>
      </p:sp>
    </p:spTree>
    <p:extLst>
      <p:ext uri="{BB962C8B-B14F-4D97-AF65-F5344CB8AC3E}">
        <p14:creationId xmlns:p14="http://schemas.microsoft.com/office/powerpoint/2010/main" val="199264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7F65-0249-4813-916F-D22CF5F41D8C}"/>
              </a:ext>
            </a:extLst>
          </p:cNvPr>
          <p:cNvSpPr>
            <a:spLocks noGrp="1"/>
          </p:cNvSpPr>
          <p:nvPr>
            <p:ph type="title"/>
          </p:nvPr>
        </p:nvSpPr>
        <p:spPr/>
        <p:txBody>
          <a:bodyPr/>
          <a:lstStyle/>
          <a:p>
            <a:r>
              <a:rPr lang="en-US" dirty="0"/>
              <a:t>Response contents</a:t>
            </a:r>
            <a:endParaRPr lang="en-MY" dirty="0"/>
          </a:p>
        </p:txBody>
      </p:sp>
      <p:sp>
        <p:nvSpPr>
          <p:cNvPr id="3" name="Content Placeholder 2">
            <a:extLst>
              <a:ext uri="{FF2B5EF4-FFF2-40B4-BE49-F238E27FC236}">
                <a16:creationId xmlns:a16="http://schemas.microsoft.com/office/drawing/2014/main" id="{588B000C-CCD7-42E0-A4A2-DB893ED55A0D}"/>
              </a:ext>
            </a:extLst>
          </p:cNvPr>
          <p:cNvSpPr>
            <a:spLocks noGrp="1"/>
          </p:cNvSpPr>
          <p:nvPr>
            <p:ph idx="1"/>
          </p:nvPr>
        </p:nvSpPr>
        <p:spPr>
          <a:xfrm>
            <a:off x="1069847" y="2128333"/>
            <a:ext cx="8429259" cy="3082717"/>
          </a:xfrm>
        </p:spPr>
        <p:txBody>
          <a:bodyPr>
            <a:normAutofit/>
          </a:bodyPr>
          <a:lstStyle/>
          <a:p>
            <a:pPr algn="l"/>
            <a:r>
              <a:rPr lang="en-MY" i="0" dirty="0">
                <a:solidFill>
                  <a:srgbClr val="303030"/>
                </a:solidFill>
                <a:effectLst/>
                <a:latin typeface="Rockwell (Body)"/>
              </a:rPr>
              <a:t>HTTP support lots of </a:t>
            </a:r>
            <a:r>
              <a:rPr lang="en-MY" b="1" i="0" dirty="0">
                <a:solidFill>
                  <a:srgbClr val="303030"/>
                </a:solidFill>
                <a:effectLst/>
                <a:latin typeface="Rockwell (Body)"/>
              </a:rPr>
              <a:t>content-types</a:t>
            </a:r>
            <a:r>
              <a:rPr lang="en-MY" i="0" dirty="0">
                <a:solidFill>
                  <a:srgbClr val="303030"/>
                </a:solidFill>
                <a:effectLst/>
                <a:latin typeface="Rockwell (Body)"/>
              </a:rPr>
              <a:t>. Here is a list of frequently used:</a:t>
            </a:r>
          </a:p>
          <a:p>
            <a:pPr lvl="1">
              <a:buFont typeface="Arial" panose="020B0604020202020204" pitchFamily="34" charset="0"/>
              <a:buChar char="•"/>
            </a:pPr>
            <a:r>
              <a:rPr lang="en-US" altLang="en-US" dirty="0">
                <a:solidFill>
                  <a:srgbClr val="303030"/>
                </a:solidFill>
                <a:latin typeface="Rockwell (Body)"/>
              </a:rPr>
              <a:t>application/</a:t>
            </a:r>
            <a:r>
              <a:rPr lang="en-US" altLang="en-US" dirty="0" err="1">
                <a:solidFill>
                  <a:srgbClr val="303030"/>
                </a:solidFill>
                <a:latin typeface="Rockwell (Body)"/>
              </a:rPr>
              <a:t>javascript</a:t>
            </a:r>
            <a:r>
              <a:rPr lang="en-US" altLang="en-US" dirty="0">
                <a:solidFill>
                  <a:srgbClr val="303030"/>
                </a:solidFill>
                <a:latin typeface="Rockwell (Body)"/>
              </a:rPr>
              <a:t> </a:t>
            </a:r>
          </a:p>
          <a:p>
            <a:pPr lvl="1">
              <a:buFont typeface="Arial" panose="020B0604020202020204" pitchFamily="34" charset="0"/>
              <a:buChar char="•"/>
            </a:pPr>
            <a:r>
              <a:rPr lang="en-US" altLang="en-US" dirty="0">
                <a:solidFill>
                  <a:srgbClr val="303030"/>
                </a:solidFill>
                <a:latin typeface="Rockwell (Body)"/>
              </a:rPr>
              <a:t>application/pdf </a:t>
            </a:r>
          </a:p>
          <a:p>
            <a:pPr lvl="1">
              <a:buFont typeface="Arial" panose="020B0604020202020204" pitchFamily="34" charset="0"/>
              <a:buChar char="•"/>
            </a:pPr>
            <a:r>
              <a:rPr lang="en-US" altLang="en-US" dirty="0">
                <a:solidFill>
                  <a:srgbClr val="303030"/>
                </a:solidFill>
                <a:latin typeface="Rockwell (Body)"/>
              </a:rPr>
              <a:t>audio/mpeg </a:t>
            </a:r>
          </a:p>
          <a:p>
            <a:pPr lvl="1">
              <a:buFont typeface="Arial" panose="020B0604020202020204" pitchFamily="34" charset="0"/>
              <a:buChar char="•"/>
            </a:pPr>
            <a:r>
              <a:rPr lang="en-US" altLang="en-US" dirty="0">
                <a:solidFill>
                  <a:srgbClr val="303030"/>
                </a:solidFill>
                <a:latin typeface="Rockwell (Body)"/>
              </a:rPr>
              <a:t>image/jpeg </a:t>
            </a:r>
          </a:p>
          <a:p>
            <a:pPr lvl="1">
              <a:buFont typeface="Arial" panose="020B0604020202020204" pitchFamily="34" charset="0"/>
              <a:buChar char="•"/>
            </a:pPr>
            <a:r>
              <a:rPr lang="en-US" altLang="en-US" b="1" dirty="0">
                <a:solidFill>
                  <a:srgbClr val="303030"/>
                </a:solidFill>
                <a:latin typeface="Rockwell (Body)"/>
              </a:rPr>
              <a:t>text/</a:t>
            </a:r>
            <a:r>
              <a:rPr lang="en-US" altLang="en-US" b="1" dirty="0" err="1">
                <a:solidFill>
                  <a:srgbClr val="303030"/>
                </a:solidFill>
                <a:latin typeface="Rockwell (Body)"/>
              </a:rPr>
              <a:t>css</a:t>
            </a:r>
            <a:r>
              <a:rPr lang="en-US" altLang="en-US" b="1" dirty="0">
                <a:solidFill>
                  <a:srgbClr val="303030"/>
                </a:solidFill>
                <a:latin typeface="Rockwell (Body)"/>
              </a:rPr>
              <a:t> </a:t>
            </a:r>
          </a:p>
          <a:p>
            <a:pPr lvl="1">
              <a:buFont typeface="Arial" panose="020B0604020202020204" pitchFamily="34" charset="0"/>
              <a:buChar char="•"/>
            </a:pPr>
            <a:r>
              <a:rPr lang="en-US" altLang="en-US" b="1" dirty="0">
                <a:solidFill>
                  <a:srgbClr val="303030"/>
                </a:solidFill>
                <a:latin typeface="Rockwell (Body)"/>
              </a:rPr>
              <a:t>text/html </a:t>
            </a:r>
          </a:p>
          <a:p>
            <a:pPr lvl="1">
              <a:buFont typeface="Arial" panose="020B0604020202020204" pitchFamily="34" charset="0"/>
              <a:buChar char="•"/>
            </a:pPr>
            <a:r>
              <a:rPr lang="en-US" altLang="en-US" dirty="0">
                <a:solidFill>
                  <a:srgbClr val="303030"/>
                </a:solidFill>
                <a:latin typeface="Rockwell (Body)"/>
              </a:rPr>
              <a:t>video/mpeg </a:t>
            </a:r>
          </a:p>
          <a:p>
            <a:pPr lvl="1">
              <a:buFont typeface="Arial" panose="020B0604020202020204" pitchFamily="34" charset="0"/>
              <a:buChar char="•"/>
            </a:pPr>
            <a:r>
              <a:rPr lang="en-US" altLang="en-US" dirty="0">
                <a:solidFill>
                  <a:srgbClr val="303030"/>
                </a:solidFill>
                <a:latin typeface="Rockwell (Body)"/>
              </a:rPr>
              <a:t>video/mp4 </a:t>
            </a:r>
          </a:p>
        </p:txBody>
      </p:sp>
      <p:sp>
        <p:nvSpPr>
          <p:cNvPr id="15" name="Rectangle 14">
            <a:extLst>
              <a:ext uri="{FF2B5EF4-FFF2-40B4-BE49-F238E27FC236}">
                <a16:creationId xmlns:a16="http://schemas.microsoft.com/office/drawing/2014/main" id="{F56D1C1C-8839-44F2-B71F-750CE0096AB8}"/>
              </a:ext>
            </a:extLst>
          </p:cNvPr>
          <p:cNvSpPr/>
          <p:nvPr/>
        </p:nvSpPr>
        <p:spPr>
          <a:xfrm>
            <a:off x="1529920" y="3755254"/>
            <a:ext cx="1284302" cy="62465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cxnSp>
        <p:nvCxnSpPr>
          <p:cNvPr id="17" name="Straight Arrow Connector 16">
            <a:extLst>
              <a:ext uri="{FF2B5EF4-FFF2-40B4-BE49-F238E27FC236}">
                <a16:creationId xmlns:a16="http://schemas.microsoft.com/office/drawing/2014/main" id="{7C3F818A-DBDC-41AF-AAA4-60F9618AAC40}"/>
              </a:ext>
            </a:extLst>
          </p:cNvPr>
          <p:cNvCxnSpPr/>
          <p:nvPr/>
        </p:nvCxnSpPr>
        <p:spPr>
          <a:xfrm flipH="1" flipV="1">
            <a:off x="2982897" y="4270159"/>
            <a:ext cx="1944210" cy="1091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01CB3AC-3C84-4B5A-B01A-D10BC15CF950}"/>
              </a:ext>
            </a:extLst>
          </p:cNvPr>
          <p:cNvSpPr txBox="1"/>
          <p:nvPr/>
        </p:nvSpPr>
        <p:spPr>
          <a:xfrm>
            <a:off x="5095782" y="5362113"/>
            <a:ext cx="5628442" cy="923330"/>
          </a:xfrm>
          <a:prstGeom prst="rect">
            <a:avLst/>
          </a:prstGeom>
          <a:noFill/>
        </p:spPr>
        <p:txBody>
          <a:bodyPr wrap="square" rtlCol="0">
            <a:spAutoFit/>
          </a:bodyPr>
          <a:lstStyle/>
          <a:p>
            <a:r>
              <a:rPr lang="en-US" dirty="0">
                <a:solidFill>
                  <a:schemeClr val="accent1">
                    <a:lumMod val="75000"/>
                  </a:schemeClr>
                </a:solidFill>
              </a:rPr>
              <a:t>Webapp need dynamically generate html contents based on session history, user inputs, database stored information.</a:t>
            </a:r>
            <a:endParaRPr lang="en-MY" dirty="0">
              <a:solidFill>
                <a:schemeClr val="accent1">
                  <a:lumMod val="75000"/>
                </a:schemeClr>
              </a:solidFill>
            </a:endParaRPr>
          </a:p>
        </p:txBody>
      </p:sp>
    </p:spTree>
    <p:extLst>
      <p:ext uri="{BB962C8B-B14F-4D97-AF65-F5344CB8AC3E}">
        <p14:creationId xmlns:p14="http://schemas.microsoft.com/office/powerpoint/2010/main" val="2165206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7F65-0249-4813-916F-D22CF5F41D8C}"/>
              </a:ext>
            </a:extLst>
          </p:cNvPr>
          <p:cNvSpPr>
            <a:spLocks noGrp="1"/>
          </p:cNvSpPr>
          <p:nvPr>
            <p:ph type="title"/>
          </p:nvPr>
        </p:nvSpPr>
        <p:spPr>
          <a:xfrm>
            <a:off x="1069848" y="484632"/>
            <a:ext cx="7010523" cy="1609344"/>
          </a:xfrm>
        </p:spPr>
        <p:txBody>
          <a:bodyPr/>
          <a:lstStyle/>
          <a:p>
            <a:r>
              <a:rPr lang="en-US" dirty="0"/>
              <a:t>Html basics</a:t>
            </a:r>
            <a:endParaRPr lang="en-MY" dirty="0"/>
          </a:p>
        </p:txBody>
      </p:sp>
      <p:sp>
        <p:nvSpPr>
          <p:cNvPr id="3" name="Content Placeholder 2">
            <a:extLst>
              <a:ext uri="{FF2B5EF4-FFF2-40B4-BE49-F238E27FC236}">
                <a16:creationId xmlns:a16="http://schemas.microsoft.com/office/drawing/2014/main" id="{588B000C-CCD7-42E0-A4A2-DB893ED55A0D}"/>
              </a:ext>
            </a:extLst>
          </p:cNvPr>
          <p:cNvSpPr>
            <a:spLocks noGrp="1"/>
          </p:cNvSpPr>
          <p:nvPr>
            <p:ph idx="1"/>
          </p:nvPr>
        </p:nvSpPr>
        <p:spPr>
          <a:xfrm>
            <a:off x="1069848" y="2121408"/>
            <a:ext cx="10058400" cy="4377046"/>
          </a:xfrm>
        </p:spPr>
        <p:txBody>
          <a:bodyPr>
            <a:normAutofit lnSpcReduction="10000"/>
          </a:bodyPr>
          <a:lstStyle/>
          <a:p>
            <a:r>
              <a:rPr lang="en-US" dirty="0"/>
              <a:t>Basic html file: tag structure</a:t>
            </a:r>
          </a:p>
          <a:p>
            <a:r>
              <a:rPr lang="en-MY" dirty="0"/>
              <a:t>HTML tags are normally enclosed by angle brackets</a:t>
            </a:r>
            <a:endParaRPr lang="en-US" dirty="0"/>
          </a:p>
          <a:p>
            <a:r>
              <a:rPr lang="en-US" dirty="0"/>
              <a:t>Head</a:t>
            </a:r>
          </a:p>
          <a:p>
            <a:pPr lvl="1"/>
            <a:r>
              <a:rPr lang="en-US" dirty="0"/>
              <a:t>Inside &lt;head&gt;&lt;/head&gt;, to specify the &lt;title&gt; (on the title bar of the browser window)</a:t>
            </a:r>
          </a:p>
          <a:p>
            <a:pPr lvl="1"/>
            <a:r>
              <a:rPr lang="en-US" dirty="0"/>
              <a:t>Also can include &lt;style&gt;, and &lt;script&gt;.</a:t>
            </a:r>
          </a:p>
          <a:p>
            <a:pPr lvl="1"/>
            <a:r>
              <a:rPr lang="en-US" dirty="0"/>
              <a:t>Also can add &lt;meta&gt;, information regarding whole file.</a:t>
            </a:r>
          </a:p>
          <a:p>
            <a:r>
              <a:rPr lang="en-US" dirty="0"/>
              <a:t>Body</a:t>
            </a:r>
          </a:p>
          <a:p>
            <a:pPr lvl="1"/>
            <a:r>
              <a:rPr lang="en-US" dirty="0"/>
              <a:t>Main content to be shown of the file</a:t>
            </a:r>
          </a:p>
          <a:p>
            <a:pPr lvl="2"/>
            <a:r>
              <a:rPr lang="en-US" dirty="0"/>
              <a:t>The article title</a:t>
            </a:r>
          </a:p>
          <a:p>
            <a:pPr lvl="2"/>
            <a:r>
              <a:rPr lang="en-US" dirty="0"/>
              <a:t>Section head, section text, subsections</a:t>
            </a:r>
          </a:p>
          <a:p>
            <a:pPr lvl="2"/>
            <a:r>
              <a:rPr lang="en-US" dirty="0"/>
              <a:t>Tables, images, etc.</a:t>
            </a:r>
          </a:p>
          <a:p>
            <a:pPr lvl="2"/>
            <a:r>
              <a:rPr lang="en-US" dirty="0"/>
              <a:t>In head can give style to a type of tag (body, h1, h2, </a:t>
            </a:r>
            <a:r>
              <a:rPr lang="en-US" dirty="0" err="1"/>
              <a:t>etc</a:t>
            </a:r>
            <a:r>
              <a:rPr lang="en-US" dirty="0"/>
              <a:t>)</a:t>
            </a:r>
          </a:p>
          <a:p>
            <a:pPr lvl="2"/>
            <a:r>
              <a:rPr lang="en-US" dirty="0"/>
              <a:t>Can have inline style for the specific tag content</a:t>
            </a:r>
          </a:p>
        </p:txBody>
      </p:sp>
      <p:pic>
        <p:nvPicPr>
          <p:cNvPr id="5" name="Picture 4">
            <a:extLst>
              <a:ext uri="{FF2B5EF4-FFF2-40B4-BE49-F238E27FC236}">
                <a16:creationId xmlns:a16="http://schemas.microsoft.com/office/drawing/2014/main" id="{A842DAAD-2B60-4D56-9507-95C44221A9FD}"/>
              </a:ext>
            </a:extLst>
          </p:cNvPr>
          <p:cNvPicPr>
            <a:picLocks noChangeAspect="1"/>
          </p:cNvPicPr>
          <p:nvPr/>
        </p:nvPicPr>
        <p:blipFill>
          <a:blip r:embed="rId2"/>
          <a:stretch>
            <a:fillRect/>
          </a:stretch>
        </p:blipFill>
        <p:spPr>
          <a:xfrm>
            <a:off x="8318255" y="260697"/>
            <a:ext cx="2572109" cy="2419688"/>
          </a:xfrm>
          <a:prstGeom prst="rect">
            <a:avLst/>
          </a:prstGeom>
        </p:spPr>
      </p:pic>
    </p:spTree>
    <p:extLst>
      <p:ext uri="{BB962C8B-B14F-4D97-AF65-F5344CB8AC3E}">
        <p14:creationId xmlns:p14="http://schemas.microsoft.com/office/powerpoint/2010/main" val="1916825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7F65-0249-4813-916F-D22CF5F41D8C}"/>
              </a:ext>
            </a:extLst>
          </p:cNvPr>
          <p:cNvSpPr>
            <a:spLocks noGrp="1"/>
          </p:cNvSpPr>
          <p:nvPr>
            <p:ph type="title"/>
          </p:nvPr>
        </p:nvSpPr>
        <p:spPr/>
        <p:txBody>
          <a:bodyPr/>
          <a:lstStyle/>
          <a:p>
            <a:r>
              <a:rPr lang="en-US" dirty="0"/>
              <a:t>Html basics</a:t>
            </a:r>
            <a:endParaRPr lang="en-MY" dirty="0"/>
          </a:p>
        </p:txBody>
      </p:sp>
      <p:sp>
        <p:nvSpPr>
          <p:cNvPr id="3" name="Content Placeholder 2">
            <a:extLst>
              <a:ext uri="{FF2B5EF4-FFF2-40B4-BE49-F238E27FC236}">
                <a16:creationId xmlns:a16="http://schemas.microsoft.com/office/drawing/2014/main" id="{588B000C-CCD7-42E0-A4A2-DB893ED55A0D}"/>
              </a:ext>
            </a:extLst>
          </p:cNvPr>
          <p:cNvSpPr>
            <a:spLocks noGrp="1"/>
          </p:cNvSpPr>
          <p:nvPr>
            <p:ph idx="1"/>
          </p:nvPr>
        </p:nvSpPr>
        <p:spPr/>
        <p:txBody>
          <a:bodyPr>
            <a:normAutofit fontScale="92500" lnSpcReduction="10000"/>
          </a:bodyPr>
          <a:lstStyle/>
          <a:p>
            <a:r>
              <a:rPr lang="en-US" dirty="0"/>
              <a:t>Class and id</a:t>
            </a:r>
          </a:p>
          <a:p>
            <a:pPr lvl="1"/>
            <a:r>
              <a:rPr lang="en-US" dirty="0"/>
              <a:t>A tag can have class attributes. One tag can have many classes. Also many tag can have same class</a:t>
            </a:r>
          </a:p>
          <a:p>
            <a:pPr lvl="1"/>
            <a:r>
              <a:rPr lang="en-US" dirty="0"/>
              <a:t>A tag can have id attribute. The id must be unique inside the whole file.</a:t>
            </a:r>
          </a:p>
          <a:p>
            <a:r>
              <a:rPr lang="en-US" dirty="0"/>
              <a:t>Styling to class and id</a:t>
            </a:r>
          </a:p>
          <a:p>
            <a:pPr lvl="1"/>
            <a:r>
              <a:rPr lang="en-US" dirty="0"/>
              <a:t>The styling is not restricted to tags. Better practice is to give style to class, or id</a:t>
            </a:r>
          </a:p>
          <a:p>
            <a:pPr lvl="1"/>
            <a:r>
              <a:rPr lang="en-US" dirty="0"/>
              <a:t>Then in html body, you give class to different tag.</a:t>
            </a:r>
          </a:p>
          <a:p>
            <a:r>
              <a:rPr lang="en-US" dirty="0"/>
              <a:t>Grouping of many</a:t>
            </a:r>
          </a:p>
          <a:p>
            <a:pPr lvl="1"/>
            <a:r>
              <a:rPr lang="en-US" dirty="0"/>
              <a:t>&lt;div&gt;&lt;/div&gt; is used to group many tag (sections, text paragraphs), and assign a class to it can style for all of them</a:t>
            </a:r>
          </a:p>
          <a:p>
            <a:r>
              <a:rPr lang="en-US" dirty="0"/>
              <a:t>Picking part</a:t>
            </a:r>
          </a:p>
          <a:p>
            <a:pPr lvl="1"/>
            <a:r>
              <a:rPr lang="en-US" dirty="0"/>
              <a:t>&lt;span&gt;&lt;/span&gt; is used to picking up some of the text inline, and assign a class to it can style for only this part of text</a:t>
            </a:r>
          </a:p>
        </p:txBody>
      </p:sp>
    </p:spTree>
    <p:extLst>
      <p:ext uri="{BB962C8B-B14F-4D97-AF65-F5344CB8AC3E}">
        <p14:creationId xmlns:p14="http://schemas.microsoft.com/office/powerpoint/2010/main" val="3858986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7F65-0249-4813-916F-D22CF5F41D8C}"/>
              </a:ext>
            </a:extLst>
          </p:cNvPr>
          <p:cNvSpPr>
            <a:spLocks noGrp="1"/>
          </p:cNvSpPr>
          <p:nvPr>
            <p:ph type="title"/>
          </p:nvPr>
        </p:nvSpPr>
        <p:spPr/>
        <p:txBody>
          <a:bodyPr/>
          <a:lstStyle/>
          <a:p>
            <a:r>
              <a:rPr lang="en-US" dirty="0"/>
              <a:t>Other html tags</a:t>
            </a:r>
            <a:endParaRPr lang="en-MY" dirty="0"/>
          </a:p>
        </p:txBody>
      </p:sp>
      <p:sp>
        <p:nvSpPr>
          <p:cNvPr id="3" name="Content Placeholder 2">
            <a:extLst>
              <a:ext uri="{FF2B5EF4-FFF2-40B4-BE49-F238E27FC236}">
                <a16:creationId xmlns:a16="http://schemas.microsoft.com/office/drawing/2014/main" id="{588B000C-CCD7-42E0-A4A2-DB893ED55A0D}"/>
              </a:ext>
            </a:extLst>
          </p:cNvPr>
          <p:cNvSpPr>
            <a:spLocks noGrp="1"/>
          </p:cNvSpPr>
          <p:nvPr>
            <p:ph idx="1"/>
          </p:nvPr>
        </p:nvSpPr>
        <p:spPr>
          <a:xfrm>
            <a:off x="1069848" y="1917577"/>
            <a:ext cx="10058400" cy="4527611"/>
          </a:xfrm>
        </p:spPr>
        <p:txBody>
          <a:bodyPr>
            <a:normAutofit/>
          </a:bodyPr>
          <a:lstStyle/>
          <a:p>
            <a:r>
              <a:rPr lang="en-US" dirty="0"/>
              <a:t>Bullet-points</a:t>
            </a:r>
          </a:p>
          <a:p>
            <a:pPr lvl="1"/>
            <a:r>
              <a:rPr lang="en-US" dirty="0"/>
              <a:t>&lt;ul&gt; &lt;/ul&gt;for unordered list. &lt;li&gt; for list item</a:t>
            </a:r>
          </a:p>
          <a:p>
            <a:pPr lvl="1"/>
            <a:r>
              <a:rPr lang="en-US" dirty="0"/>
              <a:t>&lt;</a:t>
            </a:r>
            <a:r>
              <a:rPr lang="en-US" dirty="0" err="1"/>
              <a:t>ol</a:t>
            </a:r>
            <a:r>
              <a:rPr lang="en-US" dirty="0"/>
              <a:t>&gt; &lt;/</a:t>
            </a:r>
            <a:r>
              <a:rPr lang="en-US" dirty="0" err="1"/>
              <a:t>ol</a:t>
            </a:r>
            <a:r>
              <a:rPr lang="en-US" dirty="0"/>
              <a:t>&gt;for ordered list. &lt;li&gt; for list item</a:t>
            </a:r>
          </a:p>
          <a:p>
            <a:r>
              <a:rPr lang="en-US" dirty="0"/>
              <a:t>Table</a:t>
            </a:r>
          </a:p>
          <a:p>
            <a:pPr lvl="1"/>
            <a:r>
              <a:rPr lang="en-US" dirty="0"/>
              <a:t>&lt;table&gt;&lt;/table&gt;</a:t>
            </a:r>
          </a:p>
          <a:p>
            <a:pPr lvl="1"/>
            <a:r>
              <a:rPr lang="en-US" dirty="0"/>
              <a:t>&lt;tr&gt; &lt;/tr&gt;, for table row</a:t>
            </a:r>
          </a:p>
          <a:p>
            <a:pPr lvl="1"/>
            <a:r>
              <a:rPr lang="en-US" dirty="0"/>
              <a:t>&lt;td&gt; &lt;/td&gt;, for table cell</a:t>
            </a:r>
          </a:p>
          <a:p>
            <a:pPr lvl="1"/>
            <a:r>
              <a:rPr lang="en-US" dirty="0"/>
              <a:t>&lt;</a:t>
            </a:r>
            <a:r>
              <a:rPr lang="en-US" dirty="0" err="1"/>
              <a:t>th</a:t>
            </a:r>
            <a:r>
              <a:rPr lang="en-US" dirty="0"/>
              <a:t>&gt; &lt;/</a:t>
            </a:r>
            <a:r>
              <a:rPr lang="en-US" dirty="0" err="1"/>
              <a:t>th</a:t>
            </a:r>
            <a:r>
              <a:rPr lang="en-US" dirty="0"/>
              <a:t>&gt;, make one cell as table header</a:t>
            </a:r>
          </a:p>
          <a:p>
            <a:r>
              <a:rPr lang="en-US" dirty="0"/>
              <a:t>Image</a:t>
            </a:r>
          </a:p>
          <a:p>
            <a:pPr lvl="1"/>
            <a:r>
              <a:rPr lang="en-US" dirty="0"/>
              <a:t>&lt;</a:t>
            </a:r>
            <a:r>
              <a:rPr lang="en-US" dirty="0" err="1"/>
              <a:t>img</a:t>
            </a:r>
            <a:r>
              <a:rPr lang="en-US" dirty="0"/>
              <a:t>&gt; with </a:t>
            </a:r>
            <a:r>
              <a:rPr lang="en-US" dirty="0" err="1"/>
              <a:t>src</a:t>
            </a:r>
            <a:r>
              <a:rPr lang="en-US" dirty="0"/>
              <a:t> attributes to specify loading image file</a:t>
            </a:r>
          </a:p>
          <a:p>
            <a:r>
              <a:rPr lang="en-US" dirty="0"/>
              <a:t>Hyperlinks</a:t>
            </a:r>
          </a:p>
          <a:p>
            <a:pPr lvl="1"/>
            <a:r>
              <a:rPr lang="en-US" dirty="0"/>
              <a:t>&lt;a&gt; &lt;/a&gt; with </a:t>
            </a:r>
            <a:r>
              <a:rPr lang="en-US" dirty="0" err="1"/>
              <a:t>href</a:t>
            </a:r>
            <a:r>
              <a:rPr lang="en-US" dirty="0"/>
              <a:t> attributes to specify a linking URL</a:t>
            </a:r>
          </a:p>
        </p:txBody>
      </p:sp>
    </p:spTree>
    <p:extLst>
      <p:ext uri="{BB962C8B-B14F-4D97-AF65-F5344CB8AC3E}">
        <p14:creationId xmlns:p14="http://schemas.microsoft.com/office/powerpoint/2010/main" val="15843545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240</TotalTime>
  <Words>739</Words>
  <Application>Microsoft Office PowerPoint</Application>
  <PresentationFormat>Widescreen</PresentationFormat>
  <Paragraphs>87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Rockwell (Body)</vt:lpstr>
      <vt:lpstr>Arial</vt:lpstr>
      <vt:lpstr>Rockwell</vt:lpstr>
      <vt:lpstr>Rockwell Condensed</vt:lpstr>
      <vt:lpstr>Wingdings</vt:lpstr>
      <vt:lpstr>Wood Type</vt:lpstr>
      <vt:lpstr>Python Webapp Programming</vt:lpstr>
      <vt:lpstr>Http basics</vt:lpstr>
      <vt:lpstr>URL</vt:lpstr>
      <vt:lpstr>Request and response</vt:lpstr>
      <vt:lpstr>More on request and response</vt:lpstr>
      <vt:lpstr>Response contents</vt:lpstr>
      <vt:lpstr>Html basics</vt:lpstr>
      <vt:lpstr>Html basics</vt:lpstr>
      <vt:lpstr>Other html tags</vt:lpstr>
      <vt:lpstr>Css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Lixiang</dc:creator>
  <cp:lastModifiedBy>Li Lixiang</cp:lastModifiedBy>
  <cp:revision>1</cp:revision>
  <dcterms:created xsi:type="dcterms:W3CDTF">2021-08-28T02:34:04Z</dcterms:created>
  <dcterms:modified xsi:type="dcterms:W3CDTF">2021-08-29T02:06:05Z</dcterms:modified>
</cp:coreProperties>
</file>