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00" r:id="rId3"/>
    <p:sldId id="284" r:id="rId4"/>
    <p:sldId id="261" r:id="rId5"/>
    <p:sldId id="276" r:id="rId6"/>
    <p:sldId id="263" r:id="rId7"/>
    <p:sldId id="277" r:id="rId8"/>
    <p:sldId id="299" r:id="rId9"/>
    <p:sldId id="286" r:id="rId10"/>
    <p:sldId id="287" r:id="rId11"/>
    <p:sldId id="293" r:id="rId12"/>
    <p:sldId id="301" r:id="rId13"/>
    <p:sldId id="285" r:id="rId14"/>
    <p:sldId id="288" r:id="rId15"/>
    <p:sldId id="289" r:id="rId16"/>
    <p:sldId id="290" r:id="rId17"/>
    <p:sldId id="291" r:id="rId18"/>
    <p:sldId id="292" r:id="rId19"/>
    <p:sldId id="294" r:id="rId20"/>
    <p:sldId id="302" r:id="rId21"/>
    <p:sldId id="307" r:id="rId22"/>
    <p:sldId id="303" r:id="rId23"/>
    <p:sldId id="304" r:id="rId24"/>
    <p:sldId id="308" r:id="rId25"/>
    <p:sldId id="305" r:id="rId26"/>
    <p:sldId id="309" r:id="rId27"/>
    <p:sldId id="306" r:id="rId28"/>
    <p:sldId id="310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740D-5DC1-4844-8AC4-1FA36A5E2D2C}" v="51" dt="2021-09-05T03:57:4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5:30:27.610" v="6876" actId="14100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5T05:30:27.610" v="6876" actId="14100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5T03:56:37.145" v="6818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5T03:56:56.315" v="6857" actId="20577"/>
          <ac:spMkLst>
            <pc:docMk/>
            <pc:sldMk cId="2804067587" sldId="297"/>
            <ac:spMk id="3" creationId="{7DF49AA8-3177-455A-A317-C68673E9672E}"/>
          </ac:spMkLst>
        </pc:spChg>
        <pc:spChg chg="add del mod">
          <ac:chgData name="Li Lixiang" userId="6104bbfcb56aea79" providerId="LiveId" clId="{1CCA740D-5DC1-4844-8AC4-1FA36A5E2D2C}" dt="2021-09-05T03:56:41.190" v="6820" actId="478"/>
          <ac:spMkLst>
            <pc:docMk/>
            <pc:sldMk cId="2804067587" sldId="297"/>
            <ac:spMk id="6" creationId="{72E06CCC-B80B-4C99-A416-826481E1A2AA}"/>
          </ac:spMkLst>
        </pc:spChg>
        <pc:spChg chg="add mod">
          <ac:chgData name="Li Lixiang" userId="6104bbfcb56aea79" providerId="LiveId" clId="{1CCA740D-5DC1-4844-8AC4-1FA36A5E2D2C}" dt="2021-09-05T03:57:46.698" v="6860" actId="1076"/>
          <ac:spMkLst>
            <pc:docMk/>
            <pc:sldMk cId="2804067587" sldId="297"/>
            <ac:spMk id="7" creationId="{01AD6AAC-08F7-4D63-A3DE-A9B5BAD56FFF}"/>
          </ac:spMkLst>
        </pc:spChg>
        <pc:spChg chg="add mod">
          <ac:chgData name="Li Lixiang" userId="6104bbfcb56aea79" providerId="LiveId" clId="{1CCA740D-5DC1-4844-8AC4-1FA36A5E2D2C}" dt="2021-09-05T05:30:27.610" v="6876" actId="14100"/>
          <ac:spMkLst>
            <pc:docMk/>
            <pc:sldMk cId="2804067587" sldId="297"/>
            <ac:spMk id="8" creationId="{279FD875-5AAA-413A-84EE-19B016BEB514}"/>
          </ac:spMkLst>
        </pc:spChg>
        <pc:spChg chg="add del mod">
          <ac:chgData name="Li Lixiang" userId="6104bbfcb56aea79" providerId="LiveId" clId="{1CCA740D-5DC1-4844-8AC4-1FA36A5E2D2C}" dt="2021-09-05T05:30:22.115" v="6873" actId="478"/>
          <ac:spMkLst>
            <pc:docMk/>
            <pc:sldMk cId="2804067587" sldId="297"/>
            <ac:spMk id="11" creationId="{F08C384A-A5CD-44FE-8DEF-08743EB8C6C0}"/>
          </ac:spMkLst>
        </pc:spChg>
        <pc:picChg chg="add del mod ord">
          <ac:chgData name="Li Lixiang" userId="6104bbfcb56aea79" providerId="LiveId" clId="{1CCA740D-5DC1-4844-8AC4-1FA36A5E2D2C}" dt="2021-09-05T03:56:39.473" v="6819" actId="478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  <pc:cxnChg chg="add del mod">
          <ac:chgData name="Li Lixiang" userId="6104bbfcb56aea79" providerId="LiveId" clId="{1CCA740D-5DC1-4844-8AC4-1FA36A5E2D2C}" dt="2021-09-05T05:30:20.520" v="6872" actId="478"/>
          <ac:cxnSpMkLst>
            <pc:docMk/>
            <pc:sldMk cId="2804067587" sldId="297"/>
            <ac:cxnSpMk id="9" creationId="{4276DE1E-9823-4C4D-88E7-86DDE7558EF5}"/>
          </ac:cxnSpMkLst>
        </pc:cxnChg>
        <pc:cxnChg chg="add del mod">
          <ac:chgData name="Li Lixiang" userId="6104bbfcb56aea79" providerId="LiveId" clId="{1CCA740D-5DC1-4844-8AC4-1FA36A5E2D2C}" dt="2021-09-05T05:30:22.710" v="6874" actId="478"/>
          <ac:cxnSpMkLst>
            <pc:docMk/>
            <pc:sldMk cId="2804067587" sldId="297"/>
            <ac:cxnSpMk id="10" creationId="{42E03B3F-13FE-4704-A1FF-9FBB31E2841D}"/>
          </ac:cxnSpMkLst>
        </pc:cxnChg>
      </pc:sldChg>
      <pc:sldChg chg="addSp delSp modSp add del mod">
        <pc:chgData name="Li Lixiang" userId="6104bbfcb56aea79" providerId="LiveId" clId="{1CCA740D-5DC1-4844-8AC4-1FA36A5E2D2C}" dt="2021-09-05T03:57:01.393" v="6858" actId="47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--Form, Django edit views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E09-778A-4FC9-B7AA-9C270407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DB to admin app, </a:t>
            </a:r>
            <a:r>
              <a:rPr lang="en-US" dirty="0" err="1"/>
              <a:t>readonly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D478C-CDA4-48AB-9611-1D552BDB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17" y="2788980"/>
            <a:ext cx="5191850" cy="905001"/>
          </a:xfrm>
        </p:spPr>
      </p:pic>
    </p:spTree>
    <p:extLst>
      <p:ext uri="{BB962C8B-B14F-4D97-AF65-F5344CB8AC3E}">
        <p14:creationId xmlns:p14="http://schemas.microsoft.com/office/powerpoint/2010/main" val="9204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C524-8BA8-4FF3-ABD5-1EB84D9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db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12F0-95CF-4890-9CCD-CB37EAC5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9174"/>
            <a:ext cx="10058400" cy="2513026"/>
          </a:xfrm>
        </p:spPr>
        <p:txBody>
          <a:bodyPr/>
          <a:lstStyle/>
          <a:p>
            <a:r>
              <a:rPr lang="en-US" dirty="0"/>
              <a:t>Open admin and check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6650F0-7CB5-419A-BAC5-55CEAF6994CB}"/>
              </a:ext>
            </a:extLst>
          </p:cNvPr>
          <p:cNvSpPr txBox="1">
            <a:spLocks/>
          </p:cNvSpPr>
          <p:nvPr/>
        </p:nvSpPr>
        <p:spPr>
          <a:xfrm>
            <a:off x="1435477" y="1776543"/>
            <a:ext cx="6180547" cy="188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cp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migrate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2B3D-97F3-4CF7-9BB1-EC019B3E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50" y="3210627"/>
            <a:ext cx="6058746" cy="3162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594DB-EEB1-42D7-9C14-A9BC456BA810}"/>
              </a:ext>
            </a:extLst>
          </p:cNvPr>
          <p:cNvSpPr/>
          <p:nvPr/>
        </p:nvSpPr>
        <p:spPr>
          <a:xfrm>
            <a:off x="4525750" y="5224372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29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home page</a:t>
            </a:r>
            <a:endParaRPr lang="en-MY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C6BC0-6B04-4BC4-B25A-E13C675A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48381" cy="3205194"/>
          </a:xfrm>
        </p:spPr>
        <p:txBody>
          <a:bodyPr>
            <a:normAutofit/>
          </a:bodyPr>
          <a:lstStyle/>
          <a:p>
            <a:r>
              <a:rPr lang="en-US" dirty="0"/>
              <a:t>Add button which links to add comment</a:t>
            </a:r>
          </a:p>
          <a:p>
            <a:r>
              <a:rPr lang="en-US" dirty="0"/>
              <a:t>Also added showing all comment information in the homepage, after the question list.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A8E6D-1F21-4639-9904-964D6E53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74" y="1459517"/>
            <a:ext cx="7348437" cy="53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result page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DC57DD-95CE-44EE-AB30-D8BC821C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82" y="3519441"/>
            <a:ext cx="1514686" cy="65731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3776E9-4B63-4D11-B984-70585899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Add the class flex-wrapper, for the added clickable of leave a comment</a:t>
            </a:r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A48E0B-5D9B-4F91-BCDD-C67AF422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22" y="3519441"/>
            <a:ext cx="57729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8AA1-2FC2-4332-A550-0C6C9126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30CBD-2FF7-4785-A101-5821294A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63" y="2894613"/>
            <a:ext cx="7602011" cy="1609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0C1EF-44B0-43B4-8ED8-3DE3C8D28F84}"/>
              </a:ext>
            </a:extLst>
          </p:cNvPr>
          <p:cNvSpPr/>
          <p:nvPr/>
        </p:nvSpPr>
        <p:spPr>
          <a:xfrm>
            <a:off x="1993968" y="3582176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445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6FF-CA26-441D-8940-D0B826F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 for add comment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4DFC-47A6-4D19-A43A-74893034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It is using the </a:t>
            </a:r>
            <a:r>
              <a:rPr lang="en-US" dirty="0" err="1"/>
              <a:t>Django.views.generic.edit</a:t>
            </a:r>
            <a:r>
              <a:rPr lang="en-US" dirty="0"/>
              <a:t>, the </a:t>
            </a:r>
            <a:r>
              <a:rPr lang="en-US" dirty="0" err="1"/>
              <a:t>CreateView</a:t>
            </a:r>
            <a:r>
              <a:rPr lang="en-US" dirty="0"/>
              <a:t>. Other views include </a:t>
            </a:r>
            <a:r>
              <a:rPr lang="en-US" dirty="0" err="1"/>
              <a:t>UpdateView</a:t>
            </a:r>
            <a:r>
              <a:rPr lang="en-US" dirty="0"/>
              <a:t>, </a:t>
            </a:r>
            <a:r>
              <a:rPr lang="en-US" dirty="0" err="1"/>
              <a:t>DeleteView</a:t>
            </a:r>
            <a:r>
              <a:rPr lang="en-US" dirty="0"/>
              <a:t>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75DE-63D0-46F0-B10B-BB7A13D9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56" y="3300271"/>
            <a:ext cx="56395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5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52C-254D-41F1-B4D9-68BC364A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template for add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E875-AF1A-45BF-BAF9-6FADED0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74217"/>
          </a:xfrm>
        </p:spPr>
        <p:txBody>
          <a:bodyPr/>
          <a:lstStyle/>
          <a:p>
            <a:r>
              <a:rPr lang="en-US" dirty="0"/>
              <a:t>The template will use form for user to input and post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3F1F9-F04F-4E55-AABE-1FC08CB3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608516"/>
            <a:ext cx="779253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02327" cy="4050792"/>
          </a:xfrm>
        </p:spPr>
        <p:txBody>
          <a:bodyPr/>
          <a:lstStyle/>
          <a:p>
            <a:r>
              <a:rPr lang="en-US" dirty="0"/>
              <a:t>We got the form, but for the datetime field, it is like a text we must key in information manually.</a:t>
            </a:r>
          </a:p>
          <a:p>
            <a:r>
              <a:rPr lang="en-US" dirty="0"/>
              <a:t>The format must be exactly like what shown in picture, </a:t>
            </a:r>
          </a:p>
          <a:p>
            <a:r>
              <a:rPr lang="en-US" dirty="0"/>
              <a:t>YYYY-MM-DD HH:MM:SS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8C15E-7F5F-438F-8470-9A5C00D2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080760"/>
            <a:ext cx="522042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860B0-6032-4F27-B127-4672FF174536}"/>
              </a:ext>
            </a:extLst>
          </p:cNvPr>
          <p:cNvSpPr txBox="1"/>
          <p:nvPr/>
        </p:nvSpPr>
        <p:spPr>
          <a:xfrm>
            <a:off x="7098267" y="501524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2020-09-01 20:20:20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05687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still another issue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0374"/>
            <a:ext cx="9741027" cy="3171825"/>
          </a:xfrm>
        </p:spPr>
        <p:txBody>
          <a:bodyPr/>
          <a:lstStyle/>
          <a:p>
            <a:r>
              <a:rPr lang="en-US" dirty="0"/>
              <a:t>When finish a POST action, the webserver should return back a new URL for the browser to view.</a:t>
            </a:r>
          </a:p>
          <a:p>
            <a:r>
              <a:rPr lang="en-US" dirty="0"/>
              <a:t>As shown by the error information from Django, we can do this by define </a:t>
            </a:r>
            <a:r>
              <a:rPr lang="en-US" dirty="0" err="1"/>
              <a:t>get_absolute_url</a:t>
            </a:r>
            <a:r>
              <a:rPr lang="en-US" dirty="0"/>
              <a:t> for the model which we are modifying. This URL will be the success </a:t>
            </a:r>
            <a:r>
              <a:rPr lang="en-US" dirty="0" err="1"/>
              <a:t>url</a:t>
            </a:r>
            <a:r>
              <a:rPr lang="en-US" dirty="0"/>
              <a:t> for the user after he add the new comment.</a:t>
            </a:r>
          </a:p>
          <a:p>
            <a:r>
              <a:rPr lang="en-MY" dirty="0"/>
              <a:t>Then we add the </a:t>
            </a:r>
            <a:r>
              <a:rPr lang="en-MY" dirty="0" err="1"/>
              <a:t>get_absolute_url</a:t>
            </a:r>
            <a:r>
              <a:rPr lang="en-MY" dirty="0"/>
              <a:t>, make it go back to the homepage after success submit.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E29F-7FD2-4485-9339-AE7A116E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01" y="1757298"/>
            <a:ext cx="6963747" cy="92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541B8-FAB8-46AB-A2CB-1FA699E9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86" y="5561180"/>
            <a:ext cx="528711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99F-0837-403D-8F6F-E82D568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EECDDD-AC6C-4855-8354-2B6EA7AA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105849" cy="2642617"/>
          </a:xfrm>
        </p:spPr>
        <p:txBody>
          <a:bodyPr/>
          <a:lstStyle/>
          <a:p>
            <a:r>
              <a:rPr lang="en-US" dirty="0"/>
              <a:t>After submit a form then it will go back to show the homepage, with the comment updated.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CFD8A-B8B0-4C36-B6B2-F5DD3FAC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27" y="2405847"/>
            <a:ext cx="6211119" cy="4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5C87-ADB7-4CAB-8209-F896B1DC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function: view the 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9581-CDEA-4166-BA28-7D46904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512736"/>
          </a:xfrm>
        </p:spPr>
        <p:txBody>
          <a:bodyPr/>
          <a:lstStyle/>
          <a:p>
            <a:r>
              <a:rPr lang="en-US" dirty="0"/>
              <a:t>Currently we still not develop the function for user to participate the questionnaire yet, but we can add the view function first as this function is relatively simple.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940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25B-5888-44E2-98F8-4B12876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comment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308-A461-42D2-BCFC-A54FCF49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10064"/>
          </a:xfrm>
        </p:spPr>
        <p:txBody>
          <a:bodyPr/>
          <a:lstStyle/>
          <a:p>
            <a:r>
              <a:rPr lang="en-US" dirty="0"/>
              <a:t>At home page for each comment add link to click and see detail of comments.</a:t>
            </a:r>
          </a:p>
          <a:p>
            <a:r>
              <a:rPr lang="en-US" dirty="0"/>
              <a:t>at detail comments add edit the comment and delete the comment, two button at the bottom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D882-D344-404A-B665-1AC48EFF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2" y="3429000"/>
            <a:ext cx="7182852" cy="1943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EF8BD-F3C0-4D52-80B9-9DA0076F69A3}"/>
              </a:ext>
            </a:extLst>
          </p:cNvPr>
          <p:cNvSpPr/>
          <p:nvPr/>
        </p:nvSpPr>
        <p:spPr>
          <a:xfrm>
            <a:off x="2677549" y="4052693"/>
            <a:ext cx="5889402" cy="68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90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C2A0-514F-4EBD-B371-37099265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28280" cy="1609344"/>
          </a:xfrm>
        </p:spPr>
        <p:txBody>
          <a:bodyPr/>
          <a:lstStyle/>
          <a:p>
            <a:r>
              <a:rPr lang="en-US" dirty="0"/>
              <a:t>Detail comment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1A502-A86A-4825-B7E5-BD9FFA9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95" y="113190"/>
            <a:ext cx="7305565" cy="6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267F-F37E-4575-A264-6432753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3813382"/>
            <a:ext cx="758295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678D4-C522-41B0-B306-7371650D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70" y="685800"/>
            <a:ext cx="5782482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E10B0-D2F0-49AD-9575-1280728A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70" y="2514855"/>
            <a:ext cx="5687219" cy="20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9EEA9-E73E-406F-9310-B9CDA4A4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37"/>
          <a:stretch/>
        </p:blipFill>
        <p:spPr>
          <a:xfrm>
            <a:off x="810179" y="4764025"/>
            <a:ext cx="5973009" cy="18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670828" cy="1420782"/>
          </a:xfrm>
        </p:spPr>
        <p:txBody>
          <a:bodyPr/>
          <a:lstStyle/>
          <a:p>
            <a:r>
              <a:rPr lang="en-US" dirty="0"/>
              <a:t>Comment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47FD-CACB-4F39-A7C4-5B4F277C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8" y="292963"/>
            <a:ext cx="7105095" cy="64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edit. Same template as add new comment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D0AB-CB95-4D3E-9EB6-B58A7C8F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41" y="2008337"/>
            <a:ext cx="781159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delete</a:t>
            </a:r>
          </a:p>
          <a:p>
            <a:r>
              <a:rPr lang="en-US" dirty="0"/>
              <a:t>Add one additional cancel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3A18C-D3A2-4635-9AE3-5A230CEC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0" y="1896431"/>
            <a:ext cx="782111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FBB3-82AF-4536-A639-D507A667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got one issue when delete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0D17-819D-425B-A452-5CA6B338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5142"/>
            <a:ext cx="10058400" cy="949910"/>
          </a:xfrm>
        </p:spPr>
        <p:txBody>
          <a:bodyPr/>
          <a:lstStyle/>
          <a:p>
            <a:r>
              <a:rPr lang="en-US" dirty="0"/>
              <a:t>The model function </a:t>
            </a:r>
            <a:r>
              <a:rPr lang="en-US" dirty="0" err="1"/>
              <a:t>get_absolute_url</a:t>
            </a:r>
            <a:r>
              <a:rPr lang="en-US" dirty="0"/>
              <a:t> not working for this </a:t>
            </a:r>
            <a:r>
              <a:rPr lang="en-US" dirty="0" err="1"/>
              <a:t>deleteview</a:t>
            </a:r>
            <a:r>
              <a:rPr lang="en-US" dirty="0"/>
              <a:t>. So need add </a:t>
            </a:r>
            <a:r>
              <a:rPr lang="en-US" dirty="0" err="1"/>
              <a:t>get_success_url</a:t>
            </a:r>
            <a:r>
              <a:rPr lang="en-US" dirty="0"/>
              <a:t> function for the view.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4BD86-C1BE-4B22-ABF5-139F58C5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2" y="1992801"/>
            <a:ext cx="6744641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A86DB-15A2-4EBB-8B53-E41649D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24" y="4384563"/>
            <a:ext cx="499179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E90-172F-49A5-A6A1-02D5F4E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details from server log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631D-5E90-4C63-B5D7-D3AD2BCB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27" y="2710487"/>
            <a:ext cx="5582429" cy="28864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EC18-B7EC-4D8A-ACBD-A37E8FD07AB0}"/>
              </a:ext>
            </a:extLst>
          </p:cNvPr>
          <p:cNvCxnSpPr>
            <a:cxnSpLocks/>
          </p:cNvCxnSpPr>
          <p:nvPr/>
        </p:nvCxnSpPr>
        <p:spPr>
          <a:xfrm flipH="1">
            <a:off x="7915700" y="2442025"/>
            <a:ext cx="1367827" cy="7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DF5686-EA19-46BF-AE88-0EEAA280A97A}"/>
              </a:ext>
            </a:extLst>
          </p:cNvPr>
          <p:cNvSpPr txBox="1"/>
          <p:nvPr/>
        </p:nvSpPr>
        <p:spPr>
          <a:xfrm>
            <a:off x="9283527" y="2149637"/>
            <a:ext cx="233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add comment, browser send this GET</a:t>
            </a:r>
            <a:endParaRPr lang="en-MY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FFC06-F178-48AA-A454-C7C5EF7ED375}"/>
              </a:ext>
            </a:extLst>
          </p:cNvPr>
          <p:cNvCxnSpPr>
            <a:cxnSpLocks/>
          </p:cNvCxnSpPr>
          <p:nvPr/>
        </p:nvCxnSpPr>
        <p:spPr>
          <a:xfrm flipH="1">
            <a:off x="7829550" y="3155124"/>
            <a:ext cx="1214862" cy="17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84A162-ED2E-4568-8765-922961425DAA}"/>
              </a:ext>
            </a:extLst>
          </p:cNvPr>
          <p:cNvSpPr txBox="1"/>
          <p:nvPr/>
        </p:nvSpPr>
        <p:spPr>
          <a:xfrm>
            <a:off x="9175576" y="2844225"/>
            <a:ext cx="2806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edit the form and click submit, browser send this POST. The add comment successful. Server respond 302</a:t>
            </a:r>
            <a:endParaRPr lang="en-MY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B6836-DC71-4E8E-9474-51E8506EC515}"/>
              </a:ext>
            </a:extLst>
          </p:cNvPr>
          <p:cNvSpPr txBox="1"/>
          <p:nvPr/>
        </p:nvSpPr>
        <p:spPr>
          <a:xfrm>
            <a:off x="9175575" y="3768759"/>
            <a:ext cx="309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28B75-ACFD-41DC-A8E9-A8979DFCF3D3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551193"/>
            <a:ext cx="1860377" cy="31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2F6532-E6C5-4657-85D5-A39223BB9B93}"/>
              </a:ext>
            </a:extLst>
          </p:cNvPr>
          <p:cNvSpPr txBox="1"/>
          <p:nvPr/>
        </p:nvSpPr>
        <p:spPr>
          <a:xfrm>
            <a:off x="189057" y="2595086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18722-8C4D-4974-93A2-1179F6BB93E4}"/>
              </a:ext>
            </a:extLst>
          </p:cNvPr>
          <p:cNvCxnSpPr>
            <a:cxnSpLocks/>
          </p:cNvCxnSpPr>
          <p:nvPr/>
        </p:nvCxnSpPr>
        <p:spPr>
          <a:xfrm>
            <a:off x="2503307" y="3093720"/>
            <a:ext cx="2474429" cy="6159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CAE73-E72C-486B-BC1A-62BA2827ED3C}"/>
              </a:ext>
            </a:extLst>
          </p:cNvPr>
          <p:cNvSpPr txBox="1"/>
          <p:nvPr/>
        </p:nvSpPr>
        <p:spPr>
          <a:xfrm>
            <a:off x="165843" y="3372762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edit the comment. </a:t>
            </a:r>
            <a:endParaRPr lang="en-MY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91F7CE-18C3-4CC6-9966-CB7A8EBF2AAA}"/>
              </a:ext>
            </a:extLst>
          </p:cNvPr>
          <p:cNvCxnSpPr>
            <a:cxnSpLocks/>
          </p:cNvCxnSpPr>
          <p:nvPr/>
        </p:nvCxnSpPr>
        <p:spPr>
          <a:xfrm>
            <a:off x="2194560" y="3709708"/>
            <a:ext cx="2849880" cy="1862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E8E857-2547-43AC-A878-7D06FABDBECD}"/>
              </a:ext>
            </a:extLst>
          </p:cNvPr>
          <p:cNvSpPr txBox="1"/>
          <p:nvPr/>
        </p:nvSpPr>
        <p:spPr>
          <a:xfrm>
            <a:off x="189056" y="3739269"/>
            <a:ext cx="2859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the edit of form, submit the result. Update comment success. Server </a:t>
            </a:r>
            <a:r>
              <a:rPr lang="en-US" sz="1400" dirty="0" err="1"/>
              <a:t>responde</a:t>
            </a:r>
            <a:r>
              <a:rPr lang="en-US" sz="1400" dirty="0"/>
              <a:t> 302</a:t>
            </a:r>
            <a:endParaRPr lang="en-MY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A9A49D-E7A0-4075-82FC-6DEADCF4C174}"/>
              </a:ext>
            </a:extLst>
          </p:cNvPr>
          <p:cNvCxnSpPr>
            <a:cxnSpLocks/>
          </p:cNvCxnSpPr>
          <p:nvPr/>
        </p:nvCxnSpPr>
        <p:spPr>
          <a:xfrm>
            <a:off x="2315581" y="3987952"/>
            <a:ext cx="2728859" cy="734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2AC105-9303-4E46-81B1-A1109459F0E2}"/>
              </a:ext>
            </a:extLst>
          </p:cNvPr>
          <p:cNvSpPr txBox="1"/>
          <p:nvPr/>
        </p:nvSpPr>
        <p:spPr>
          <a:xfrm>
            <a:off x="143336" y="4481665"/>
            <a:ext cx="303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71C40-B564-4EE8-8851-32B996B841C3}"/>
              </a:ext>
            </a:extLst>
          </p:cNvPr>
          <p:cNvCxnSpPr>
            <a:cxnSpLocks/>
          </p:cNvCxnSpPr>
          <p:nvPr/>
        </p:nvCxnSpPr>
        <p:spPr>
          <a:xfrm flipV="1">
            <a:off x="2315581" y="4215884"/>
            <a:ext cx="2728859" cy="4741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85789E-71B9-4BB4-9E95-8A60F4936CF7}"/>
              </a:ext>
            </a:extLst>
          </p:cNvPr>
          <p:cNvSpPr txBox="1"/>
          <p:nvPr/>
        </p:nvSpPr>
        <p:spPr>
          <a:xfrm>
            <a:off x="9430983" y="4333250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one comment view details</a:t>
            </a:r>
            <a:endParaRPr lang="en-MY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FCBC9-10A8-4DC6-8850-751C6E5405BC}"/>
              </a:ext>
            </a:extLst>
          </p:cNvPr>
          <p:cNvCxnSpPr>
            <a:cxnSpLocks/>
          </p:cNvCxnSpPr>
          <p:nvPr/>
        </p:nvCxnSpPr>
        <p:spPr>
          <a:xfrm flipH="1" flipV="1">
            <a:off x="7915700" y="4452971"/>
            <a:ext cx="1568623" cy="1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8B68B4-CCC2-4FCA-9136-911692C8FCD8}"/>
              </a:ext>
            </a:extLst>
          </p:cNvPr>
          <p:cNvSpPr txBox="1"/>
          <p:nvPr/>
        </p:nvSpPr>
        <p:spPr>
          <a:xfrm>
            <a:off x="9430983" y="4805697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FE8EE8-960D-44D1-BE29-E1AC5E7AD3D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267700" y="4594860"/>
            <a:ext cx="1163283" cy="36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1EC98B-1D19-4520-AD5F-A8A5D556E8B6}"/>
              </a:ext>
            </a:extLst>
          </p:cNvPr>
          <p:cNvSpPr txBox="1"/>
          <p:nvPr/>
        </p:nvSpPr>
        <p:spPr>
          <a:xfrm>
            <a:off x="9175576" y="5102456"/>
            <a:ext cx="30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cancel, it links to homepage</a:t>
            </a:r>
            <a:endParaRPr lang="en-MY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752FC-0BCF-4FDC-9528-874743AF5FB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211758" y="4733125"/>
            <a:ext cx="196381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6789E4-CBFE-4407-889D-AA6571CBCCAE}"/>
              </a:ext>
            </a:extLst>
          </p:cNvPr>
          <p:cNvCxnSpPr>
            <a:cxnSpLocks/>
          </p:cNvCxnSpPr>
          <p:nvPr/>
        </p:nvCxnSpPr>
        <p:spPr>
          <a:xfrm flipV="1">
            <a:off x="2247900" y="4958518"/>
            <a:ext cx="2796540" cy="259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20DFA0-12A2-4B06-B722-799ED56CA88F}"/>
              </a:ext>
            </a:extLst>
          </p:cNvPr>
          <p:cNvSpPr txBox="1"/>
          <p:nvPr/>
        </p:nvSpPr>
        <p:spPr>
          <a:xfrm>
            <a:off x="165843" y="4999594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4A24C-93C7-42CC-BF4B-6CFCB985D530}"/>
              </a:ext>
            </a:extLst>
          </p:cNvPr>
          <p:cNvCxnSpPr>
            <a:cxnSpLocks/>
          </p:cNvCxnSpPr>
          <p:nvPr/>
        </p:nvCxnSpPr>
        <p:spPr>
          <a:xfrm flipV="1">
            <a:off x="2315581" y="5116863"/>
            <a:ext cx="2664663" cy="5232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E8C603-3440-4FCE-9672-B121B7D4E66C}"/>
              </a:ext>
            </a:extLst>
          </p:cNvPr>
          <p:cNvSpPr txBox="1"/>
          <p:nvPr/>
        </p:nvSpPr>
        <p:spPr>
          <a:xfrm>
            <a:off x="1200756" y="5463675"/>
            <a:ext cx="14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A798BB-247A-407B-AD0A-4F9D6793B2FD}"/>
              </a:ext>
            </a:extLst>
          </p:cNvPr>
          <p:cNvCxnSpPr>
            <a:cxnSpLocks/>
          </p:cNvCxnSpPr>
          <p:nvPr/>
        </p:nvCxnSpPr>
        <p:spPr>
          <a:xfrm flipV="1">
            <a:off x="2101405" y="5290285"/>
            <a:ext cx="2943035" cy="669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D2CFED-AA19-46BA-B341-21F5063AACAB}"/>
              </a:ext>
            </a:extLst>
          </p:cNvPr>
          <p:cNvSpPr txBox="1"/>
          <p:nvPr/>
        </p:nvSpPr>
        <p:spPr>
          <a:xfrm>
            <a:off x="411480" y="5726120"/>
            <a:ext cx="294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confirm delete. Server process success, respond 302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D24DE9-C7E6-4BE6-B059-6BE9AEC380C8}"/>
              </a:ext>
            </a:extLst>
          </p:cNvPr>
          <p:cNvCxnSpPr>
            <a:cxnSpLocks/>
          </p:cNvCxnSpPr>
          <p:nvPr/>
        </p:nvCxnSpPr>
        <p:spPr>
          <a:xfrm flipV="1">
            <a:off x="2420295" y="5486706"/>
            <a:ext cx="2624145" cy="9010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AC1E51-4F03-49AF-9AAF-8BAA6103F316}"/>
              </a:ext>
            </a:extLst>
          </p:cNvPr>
          <p:cNvSpPr txBox="1"/>
          <p:nvPr/>
        </p:nvSpPr>
        <p:spPr>
          <a:xfrm>
            <a:off x="379284" y="6288932"/>
            <a:ext cx="382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Goto</a:t>
            </a:r>
            <a:r>
              <a:rPr lang="en-US" sz="1400" dirty="0"/>
              <a:t> the URL of </a:t>
            </a:r>
            <a:r>
              <a:rPr lang="en-US" sz="1400" dirty="0" err="1"/>
              <a:t>get_success_url</a:t>
            </a:r>
            <a:r>
              <a:rPr lang="en-US" sz="1400" dirty="0"/>
              <a:t>. Because one comment deleted, so the size smaller.</a:t>
            </a:r>
            <a:endParaRPr lang="en-MY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D18510-E677-4B2E-9911-D6066B80B63F}"/>
              </a:ext>
            </a:extLst>
          </p:cNvPr>
          <p:cNvSpPr/>
          <p:nvPr/>
        </p:nvSpPr>
        <p:spPr>
          <a:xfrm>
            <a:off x="4965040" y="3110564"/>
            <a:ext cx="2857500" cy="5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3393F0-F1CC-47BC-85B5-234AC9E4B83D}"/>
              </a:ext>
            </a:extLst>
          </p:cNvPr>
          <p:cNvSpPr/>
          <p:nvPr/>
        </p:nvSpPr>
        <p:spPr>
          <a:xfrm>
            <a:off x="4965040" y="36394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3FFC23-3917-41C3-B012-2894D4A63524}"/>
              </a:ext>
            </a:extLst>
          </p:cNvPr>
          <p:cNvSpPr/>
          <p:nvPr/>
        </p:nvSpPr>
        <p:spPr>
          <a:xfrm>
            <a:off x="4972050" y="4323732"/>
            <a:ext cx="2857500" cy="50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C9C5DD-6FD3-43B3-8DFC-24DC20C00340}"/>
              </a:ext>
            </a:extLst>
          </p:cNvPr>
          <p:cNvSpPr/>
          <p:nvPr/>
        </p:nvSpPr>
        <p:spPr>
          <a:xfrm>
            <a:off x="4971390" y="48459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0217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Heroku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Push to git repo</a:t>
            </a:r>
          </a:p>
          <a:p>
            <a:r>
              <a:rPr lang="en-US" dirty="0"/>
              <a:t>Deploy to </a:t>
            </a:r>
            <a:r>
              <a:rPr lang="en-US" dirty="0" err="1"/>
              <a:t>heroku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AD6AAC-08F7-4D63-A3DE-A9B5BAD56FFF}"/>
              </a:ext>
            </a:extLst>
          </p:cNvPr>
          <p:cNvSpPr txBox="1">
            <a:spLocks/>
          </p:cNvSpPr>
          <p:nvPr/>
        </p:nvSpPr>
        <p:spPr>
          <a:xfrm>
            <a:off x="3815830" y="2235046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9FD875-5AAA-413A-84EE-19B016BEB514}"/>
              </a:ext>
            </a:extLst>
          </p:cNvPr>
          <p:cNvSpPr txBox="1">
            <a:spLocks/>
          </p:cNvSpPr>
          <p:nvPr/>
        </p:nvSpPr>
        <p:spPr>
          <a:xfrm>
            <a:off x="3815830" y="4359296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the URL for viewing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67338"/>
          </a:xfrm>
        </p:spPr>
        <p:txBody>
          <a:bodyPr>
            <a:normAutofit/>
          </a:bodyPr>
          <a:lstStyle/>
          <a:p>
            <a:r>
              <a:rPr lang="en-US" dirty="0"/>
              <a:t>Add new URL for ‘/result/&lt;</a:t>
            </a:r>
            <a:r>
              <a:rPr lang="en-US" dirty="0" err="1"/>
              <a:t>int:pk</a:t>
            </a:r>
            <a:r>
              <a:rPr lang="en-US" dirty="0"/>
              <a:t>&gt;/’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87CF6-24D6-466D-B053-3CC92A75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51" y="3200368"/>
            <a:ext cx="669701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 for checking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The new view also from the </a:t>
            </a:r>
            <a:r>
              <a:rPr lang="en-US" dirty="0" err="1"/>
              <a:t>DetailView</a:t>
            </a:r>
            <a:r>
              <a:rPr lang="en-US" dirty="0"/>
              <a:t>.</a:t>
            </a:r>
          </a:p>
          <a:p>
            <a:r>
              <a:rPr lang="en-US" dirty="0"/>
              <a:t>The main content is based on Question, although it added vote results. So it is using model Question’s detail (one item of Question).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2A106-36D1-45C4-9CF4-F282EE12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10" y="3718525"/>
            <a:ext cx="525853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C87-54FB-4292-8444-21E2C762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" y="310896"/>
            <a:ext cx="5731002" cy="1609344"/>
          </a:xfrm>
        </p:spPr>
        <p:txBody>
          <a:bodyPr/>
          <a:lstStyle/>
          <a:p>
            <a:r>
              <a:rPr lang="en-US" dirty="0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8690-2FA3-4AA2-BEA2-9514435C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98" y="1920240"/>
            <a:ext cx="3741679" cy="4050792"/>
          </a:xfrm>
        </p:spPr>
        <p:txBody>
          <a:bodyPr/>
          <a:lstStyle/>
          <a:p>
            <a:r>
              <a:rPr lang="en-US" dirty="0" err="1"/>
              <a:t>Exntends</a:t>
            </a:r>
            <a:r>
              <a:rPr lang="en-US" dirty="0"/>
              <a:t> from base.html</a:t>
            </a:r>
          </a:p>
          <a:p>
            <a:r>
              <a:rPr lang="en-US" dirty="0"/>
              <a:t>All content similar to detail template. Only added how many users opt for the choice, and we show the text in red larger size.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99531-8835-45C9-BD09-2E370F76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77" y="486096"/>
            <a:ext cx="7735380" cy="5887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66A948-699D-4A2D-A8BD-F540625ED2D8}"/>
              </a:ext>
            </a:extLst>
          </p:cNvPr>
          <p:cNvSpPr/>
          <p:nvPr/>
        </p:nvSpPr>
        <p:spPr>
          <a:xfrm>
            <a:off x="5086349" y="3962399"/>
            <a:ext cx="6029326" cy="4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81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detail template a button to view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9160002" cy="755142"/>
          </a:xfrm>
        </p:spPr>
        <p:txBody>
          <a:bodyPr>
            <a:normAutofit/>
          </a:bodyPr>
          <a:lstStyle/>
          <a:p>
            <a:r>
              <a:rPr lang="en-US" dirty="0"/>
              <a:t>At each question detail page, add one link to check the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EF642-9CCD-471D-AA73-BBE8537A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2876551"/>
            <a:ext cx="6449325" cy="2886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C11E7-5D9C-4920-BC68-209D4B4C9B4C}"/>
              </a:ext>
            </a:extLst>
          </p:cNvPr>
          <p:cNvSpPr/>
          <p:nvPr/>
        </p:nvSpPr>
        <p:spPr>
          <a:xfrm>
            <a:off x="3171824" y="4876799"/>
            <a:ext cx="6067426" cy="4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1609344"/>
          </a:xfrm>
        </p:spPr>
        <p:txBody>
          <a:bodyPr/>
          <a:lstStyle/>
          <a:p>
            <a:r>
              <a:rPr lang="en-US" dirty="0"/>
              <a:t>From the browser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3A05E-309F-42F9-B192-3F18FE9B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0" y="1261832"/>
            <a:ext cx="8021169" cy="3305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B99B1B-43C0-4F09-ADD4-9100C9E6EB84}"/>
              </a:ext>
            </a:extLst>
          </p:cNvPr>
          <p:cNvSpPr/>
          <p:nvPr/>
        </p:nvSpPr>
        <p:spPr>
          <a:xfrm>
            <a:off x="1088898" y="4076699"/>
            <a:ext cx="1695451" cy="40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EA72EA-E780-494E-8007-33BF4575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225" y="3071560"/>
            <a:ext cx="7773485" cy="36104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4793D-1B72-4ABD-A204-BFD21CFA4C19}"/>
              </a:ext>
            </a:extLst>
          </p:cNvPr>
          <p:cNvCxnSpPr/>
          <p:nvPr/>
        </p:nvCxnSpPr>
        <p:spPr>
          <a:xfrm>
            <a:off x="2933700" y="4276724"/>
            <a:ext cx="272415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E39C-792E-404C-A849-A302EFF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function for user to add comment or feedback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D400-E08E-4F4D-BB2A-E33D4E30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00681"/>
          </a:xfrm>
        </p:spPr>
        <p:txBody>
          <a:bodyPr/>
          <a:lstStyle/>
          <a:p>
            <a:r>
              <a:rPr lang="en-US" dirty="0"/>
              <a:t>Before we start to let user participate the questionnaire, we first develop the function for user to add comment/feedback.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60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FBC7-A7EB-4773-B540-BA9313C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to store the comment in DB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3DBB-083A-4195-81BE-33DBA0666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93"/>
          <a:stretch/>
        </p:blipFill>
        <p:spPr>
          <a:xfrm>
            <a:off x="2704125" y="2614518"/>
            <a:ext cx="5363323" cy="1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1611</TotalTime>
  <Words>818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New function: view the results</vt:lpstr>
      <vt:lpstr>Config the URL for viewing result</vt:lpstr>
      <vt:lpstr>Add view for checking result</vt:lpstr>
      <vt:lpstr>Add template</vt:lpstr>
      <vt:lpstr>Change detail template a button to view result</vt:lpstr>
      <vt:lpstr>From the browser</vt:lpstr>
      <vt:lpstr>Add new function for user to add comment or feedback</vt:lpstr>
      <vt:lpstr>Add model to store the comment in DB</vt:lpstr>
      <vt:lpstr>Register DB to admin app, readonly</vt:lpstr>
      <vt:lpstr>Check the db</vt:lpstr>
      <vt:lpstr>Add one comment button to the home page</vt:lpstr>
      <vt:lpstr>Add one comment button to the result page</vt:lpstr>
      <vt:lpstr>Add url conf</vt:lpstr>
      <vt:lpstr>Add view for add comment page</vt:lpstr>
      <vt:lpstr>Add template for add comment</vt:lpstr>
      <vt:lpstr>Check the result</vt:lpstr>
      <vt:lpstr>But still another issue</vt:lpstr>
      <vt:lpstr>Check the result</vt:lpstr>
      <vt:lpstr>Add edit comment function</vt:lpstr>
      <vt:lpstr>Detail comment</vt:lpstr>
      <vt:lpstr>Add url conf</vt:lpstr>
      <vt:lpstr>Add view</vt:lpstr>
      <vt:lpstr>Add template</vt:lpstr>
      <vt:lpstr>Add template</vt:lpstr>
      <vt:lpstr>Add template</vt:lpstr>
      <vt:lpstr>Still got one issue when delete</vt:lpstr>
      <vt:lpstr>Check the details from server log</vt:lpstr>
      <vt:lpstr>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2021-09-05T05:30:49Z</dcterms:modified>
</cp:coreProperties>
</file>