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98" r:id="rId3"/>
    <p:sldId id="299" r:id="rId4"/>
    <p:sldId id="306" r:id="rId5"/>
    <p:sldId id="297" r:id="rId6"/>
    <p:sldId id="300" r:id="rId7"/>
    <p:sldId id="301" r:id="rId8"/>
    <p:sldId id="302" r:id="rId9"/>
    <p:sldId id="304" r:id="rId10"/>
    <p:sldId id="305" r:id="rId11"/>
    <p:sldId id="307" r:id="rId12"/>
    <p:sldId id="308" r:id="rId13"/>
    <p:sldId id="309" r:id="rId14"/>
    <p:sldId id="30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BFB3D-8FEE-49BB-BB68-AE48566889A3}" v="160" dt="2021-09-06T13:43:20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7T13:27:48.153" v="4873" actId="20577"/>
      <pc:docMkLst>
        <pc:docMk/>
      </pc:docMkLst>
      <pc:sldChg chg="modSp mod">
        <pc:chgData name="Li Lixiang" userId="6104bbfcb56aea79" providerId="LiveId" clId="{4A6BFB3D-8FEE-49BB-BB68-AE48566889A3}" dt="2021-09-07T13:27:48.153" v="4873" actId="20577"/>
        <pc:sldMkLst>
          <pc:docMk/>
          <pc:sldMk cId="993770899" sldId="256"/>
        </pc:sldMkLst>
        <pc:spChg chg="mod">
          <ac:chgData name="Li Lixiang" userId="6104bbfcb56aea79" providerId="LiveId" clId="{4A6BFB3D-8FEE-49BB-BB68-AE48566889A3}" dt="2021-09-07T13:27:48.153" v="487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--Function view, </a:t>
            </a:r>
            <a:r>
              <a:rPr lang="en-MY"/>
              <a:t>with session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Voting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68E11-5501-44B0-8427-D710667A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8" y="685800"/>
            <a:ext cx="9593488" cy="52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Voted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36581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F7D6E-6F4A-44DB-8EE3-3EDBD79C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88" y="969484"/>
            <a:ext cx="9554908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Voted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A09CD-4651-489B-95A9-C90B2E32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05" y="0"/>
            <a:ext cx="7368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4DD-D210-414D-AC9D-76C6FE1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repo, deploy to Heroku cloud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3C888-8601-4F8C-AFE5-B281603157AF}"/>
              </a:ext>
            </a:extLst>
          </p:cNvPr>
          <p:cNvSpPr txBox="1">
            <a:spLocks/>
          </p:cNvSpPr>
          <p:nvPr/>
        </p:nvSpPr>
        <p:spPr>
          <a:xfrm>
            <a:off x="1619479" y="2377089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static files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1067B-6168-4936-8855-20D516C2BE3E}"/>
              </a:ext>
            </a:extLst>
          </p:cNvPr>
          <p:cNvSpPr txBox="1">
            <a:spLocks/>
          </p:cNvSpPr>
          <p:nvPr/>
        </p:nvSpPr>
        <p:spPr>
          <a:xfrm>
            <a:off x="1619479" y="4501339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subtree push --prefix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36169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CD8-5D04-4E97-B966-F75E95B7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AD2F-65C1-4A34-81F3-D829FA2E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2077731"/>
          </a:xfrm>
        </p:spPr>
        <p:txBody>
          <a:bodyPr>
            <a:normAutofit/>
          </a:bodyPr>
          <a:lstStyle/>
          <a:p>
            <a:r>
              <a:rPr lang="en-US" dirty="0"/>
              <a:t>If allow user to make change to any of the question when final step showing all the answered have done, how to make the change?</a:t>
            </a:r>
          </a:p>
          <a:p>
            <a:r>
              <a:rPr lang="en-US" dirty="0"/>
              <a:t>If cancel at the final step, then start again from homepage, all the previous answer still there. If want to start all from start again, how?</a:t>
            </a:r>
          </a:p>
          <a:p>
            <a:r>
              <a:rPr lang="en-MY" dirty="0"/>
              <a:t>After user already submit and recorded into DBMS, allow user to withdraw the submitted result? Allow make a new one?</a:t>
            </a:r>
          </a:p>
        </p:txBody>
      </p:sp>
    </p:spTree>
    <p:extLst>
      <p:ext uri="{BB962C8B-B14F-4D97-AF65-F5344CB8AC3E}">
        <p14:creationId xmlns:p14="http://schemas.microsoft.com/office/powerpoint/2010/main" val="423857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 of how user participate the questionnaire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1109"/>
            <a:ext cx="10058400" cy="22907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</a:t>
            </a:r>
            <a:r>
              <a:rPr lang="en-US" dirty="0" err="1"/>
              <a:t>ask_for_name</a:t>
            </a:r>
            <a:r>
              <a:rPr lang="en-US" dirty="0"/>
              <a:t> page, when user click start participate the questionnaire, this will be the first. </a:t>
            </a:r>
          </a:p>
          <a:p>
            <a:r>
              <a:rPr lang="en-US" dirty="0"/>
              <a:t>One voting is for doing the question form, one by one.</a:t>
            </a:r>
          </a:p>
          <a:p>
            <a:r>
              <a:rPr lang="en-US" dirty="0"/>
              <a:t>One voted is for finished all questionnaire, giving summary to the user.</a:t>
            </a:r>
          </a:p>
          <a:p>
            <a:r>
              <a:rPr lang="en-US" dirty="0"/>
              <a:t>After finished all questions, show the summary 5 seconds then refresh user to homepage. (need add JavaScript code)</a:t>
            </a:r>
          </a:p>
          <a:p>
            <a:r>
              <a:rPr lang="en-US" dirty="0"/>
              <a:t>If a user key in participate URL directly not starting from the beginning, redirect the user to first page, ask for user name.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084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9982"/>
          </a:xfrm>
        </p:spPr>
        <p:txBody>
          <a:bodyPr/>
          <a:lstStyle/>
          <a:p>
            <a:r>
              <a:rPr lang="en-US" dirty="0"/>
              <a:t>Session, user, cookie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9872"/>
            <a:ext cx="10058400" cy="1944564"/>
          </a:xfrm>
        </p:spPr>
        <p:txBody>
          <a:bodyPr>
            <a:normAutofit/>
          </a:bodyPr>
          <a:lstStyle/>
          <a:p>
            <a:r>
              <a:rPr lang="en-US" dirty="0"/>
              <a:t>Three items here:</a:t>
            </a:r>
          </a:p>
          <a:p>
            <a:pPr lvl="1"/>
            <a:r>
              <a:rPr lang="en-US" dirty="0"/>
              <a:t>Session, User, Cookie.</a:t>
            </a:r>
          </a:p>
          <a:p>
            <a:r>
              <a:rPr lang="en-US" dirty="0"/>
              <a:t>Typical </a:t>
            </a:r>
            <a:r>
              <a:rPr lang="en-US" dirty="0" err="1"/>
              <a:t>senarios</a:t>
            </a:r>
            <a:r>
              <a:rPr lang="en-US" dirty="0"/>
              <a:t>: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197FF-02A7-4DB1-819E-1DA3FEDAD399}"/>
              </a:ext>
            </a:extLst>
          </p:cNvPr>
          <p:cNvSpPr txBox="1"/>
          <p:nvPr/>
        </p:nvSpPr>
        <p:spPr>
          <a:xfrm>
            <a:off x="1677880" y="2885237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login, fresh browser with no cookie, start browsing</a:t>
            </a:r>
            <a:endParaRPr lang="en-MY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4BFA5A-AF5B-48C5-BBEA-025503D86BB8}"/>
              </a:ext>
            </a:extLst>
          </p:cNvPr>
          <p:cNvCxnSpPr>
            <a:stCxn id="5" idx="3"/>
          </p:cNvCxnSpPr>
          <p:nvPr/>
        </p:nvCxnSpPr>
        <p:spPr>
          <a:xfrm flipV="1">
            <a:off x="3977196" y="3116069"/>
            <a:ext cx="94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ECAF73-6427-4DF0-A53B-85CFABFFF798}"/>
              </a:ext>
            </a:extLst>
          </p:cNvPr>
          <p:cNvSpPr txBox="1"/>
          <p:nvPr/>
        </p:nvSpPr>
        <p:spPr>
          <a:xfrm>
            <a:off x="5126852" y="2814212"/>
            <a:ext cx="56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record a session. Send to browser cookie data and keeps the </a:t>
            </a:r>
            <a:r>
              <a:rPr lang="en-US" sz="1200" dirty="0" err="1"/>
              <a:t>session_id</a:t>
            </a:r>
            <a:r>
              <a:rPr lang="en-US" sz="1200" dirty="0"/>
              <a:t>. Browser should accept cookie data and use in any further requests. Each time user add one item will add the server side </a:t>
            </a:r>
            <a:r>
              <a:rPr lang="en-US" sz="1200" dirty="0" err="1"/>
              <a:t>session_data</a:t>
            </a:r>
            <a:endParaRPr lang="en-MY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5A1B2-1D64-4F56-84EF-6658E9BFE4AC}"/>
              </a:ext>
            </a:extLst>
          </p:cNvPr>
          <p:cNvSpPr txBox="1"/>
          <p:nvPr/>
        </p:nvSpPr>
        <p:spPr>
          <a:xfrm>
            <a:off x="1677880" y="3751782"/>
            <a:ext cx="229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user login</a:t>
            </a:r>
            <a:endParaRPr lang="en-MY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BD704-73F9-4BA0-A80A-30C1DEF98B7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7196" y="3890282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5E7E3E-58C4-4147-BD9D-6470DB77FC41}"/>
              </a:ext>
            </a:extLst>
          </p:cNvPr>
          <p:cNvSpPr txBox="1"/>
          <p:nvPr/>
        </p:nvSpPr>
        <p:spPr>
          <a:xfrm>
            <a:off x="5126853" y="3609733"/>
            <a:ext cx="539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record </a:t>
            </a:r>
            <a:r>
              <a:rPr lang="en-US" sz="1200" dirty="0" err="1"/>
              <a:t>user_id</a:t>
            </a:r>
            <a:r>
              <a:rPr lang="en-US" sz="1200" dirty="0"/>
              <a:t> in cookie data and possibly next time no need login again if cookie not expire.</a:t>
            </a:r>
          </a:p>
          <a:p>
            <a:r>
              <a:rPr lang="en-US" sz="1200" dirty="0" err="1"/>
              <a:t>Session_data</a:t>
            </a:r>
            <a:r>
              <a:rPr lang="en-US" sz="1200" dirty="0"/>
              <a:t> moved to under </a:t>
            </a:r>
            <a:r>
              <a:rPr lang="en-US" sz="1200" dirty="0" err="1"/>
              <a:t>user_account</a:t>
            </a:r>
            <a:r>
              <a:rPr lang="en-US" sz="1200" dirty="0"/>
              <a:t> (shopping cart items moved into </a:t>
            </a:r>
            <a:r>
              <a:rPr lang="en-US" sz="1200" dirty="0" err="1"/>
              <a:t>user_account</a:t>
            </a:r>
            <a:r>
              <a:rPr lang="en-US" sz="1200" dirty="0"/>
              <a:t> so next time user comes again all item still there). The session was attached with a specific user, so every further action of this session will be reflected to the user account data.</a:t>
            </a:r>
            <a:endParaRPr lang="en-MY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606E2-5208-4BAF-A7DA-2170939B0AC9}"/>
              </a:ext>
            </a:extLst>
          </p:cNvPr>
          <p:cNvSpPr txBox="1"/>
          <p:nvPr/>
        </p:nvSpPr>
        <p:spPr>
          <a:xfrm>
            <a:off x="1677880" y="4943069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user not login and close browser</a:t>
            </a:r>
            <a:endParaRPr lang="en-MY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94E821-87E6-4227-A796-40480A95D71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77196" y="5173902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345297-BB9F-4DF1-A5FB-999C129FFC90}"/>
              </a:ext>
            </a:extLst>
          </p:cNvPr>
          <p:cNvSpPr txBox="1"/>
          <p:nvPr/>
        </p:nvSpPr>
        <p:spPr>
          <a:xfrm>
            <a:off x="5126853" y="4943064"/>
            <a:ext cx="515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silent for certain time server removes session, invalid the cookie and session. If user comes back again start like fresh new.</a:t>
            </a:r>
            <a:endParaRPr lang="en-MY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8F4B1-54AA-467D-A142-5228904035A2}"/>
              </a:ext>
            </a:extLst>
          </p:cNvPr>
          <p:cNvSpPr txBox="1"/>
          <p:nvPr/>
        </p:nvSpPr>
        <p:spPr>
          <a:xfrm>
            <a:off x="1670483" y="5557108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user login and then close browser</a:t>
            </a:r>
            <a:endParaRPr lang="en-MY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D025FC-350B-40CF-8F12-AE926F4DBF3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969799" y="5787941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2F07E-E801-4EBF-AC4E-5E919360422B}"/>
              </a:ext>
            </a:extLst>
          </p:cNvPr>
          <p:cNvSpPr txBox="1"/>
          <p:nvPr/>
        </p:nvSpPr>
        <p:spPr>
          <a:xfrm>
            <a:off x="5119456" y="5557103"/>
            <a:ext cx="540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silent for certain time server removes session.</a:t>
            </a:r>
          </a:p>
          <a:p>
            <a:r>
              <a:rPr lang="en-US" sz="1200" dirty="0"/>
              <a:t>But data modified in </a:t>
            </a:r>
            <a:r>
              <a:rPr lang="en-US" sz="1200" dirty="0" err="1"/>
              <a:t>user_account</a:t>
            </a:r>
            <a:r>
              <a:rPr lang="en-US" sz="1200" dirty="0"/>
              <a:t> remains. Cookie data of user normally has a expire time of many days.</a:t>
            </a:r>
            <a:endParaRPr lang="en-MY" sz="1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200E3F8-2A84-44D1-9E29-B199C59447C0}"/>
              </a:ext>
            </a:extLst>
          </p:cNvPr>
          <p:cNvSpPr txBox="1">
            <a:spLocks/>
          </p:cNvSpPr>
          <p:nvPr/>
        </p:nvSpPr>
        <p:spPr>
          <a:xfrm>
            <a:off x="4113319" y="1497661"/>
            <a:ext cx="7498673" cy="104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Cookie is a method of keeping data. Server gives cookie data and Browser need keep it in every request so that server can read it.</a:t>
            </a:r>
          </a:p>
          <a:p>
            <a:pPr marL="0" indent="0">
              <a:buNone/>
            </a:pPr>
            <a:r>
              <a:rPr lang="en-US" dirty="0"/>
              <a:t>Session is not necessarily attached with specific user. After user authenticate success then this user is a session.</a:t>
            </a:r>
          </a:p>
        </p:txBody>
      </p:sp>
    </p:spTree>
    <p:extLst>
      <p:ext uri="{BB962C8B-B14F-4D97-AF65-F5344CB8AC3E}">
        <p14:creationId xmlns:p14="http://schemas.microsoft.com/office/powerpoint/2010/main" val="359934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1E14-480B-47C9-B0B2-521BC42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Session settings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234A-E92B-49C5-B9D5-7B55F4C6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browser close, session will expire and browser will invalid the cookie</a:t>
            </a:r>
          </a:p>
          <a:p>
            <a:r>
              <a:rPr lang="en-US" dirty="0"/>
              <a:t>When session more than 60s no activities, session will expire, browser will invalid the cookie</a:t>
            </a:r>
          </a:p>
          <a:p>
            <a:r>
              <a:rPr lang="en-US" dirty="0"/>
              <a:t>Whenever there is a request, session will be extended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62B13-FC6A-4F5F-B988-AF5993DB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44" y="4324607"/>
            <a:ext cx="490606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F03DD-6A65-485E-A6A2-291779E0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10" y="3014960"/>
            <a:ext cx="7573432" cy="3686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button in homepage to start answering questionnaire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12409"/>
          </a:xfrm>
        </p:spPr>
        <p:txBody>
          <a:bodyPr/>
          <a:lstStyle/>
          <a:p>
            <a:r>
              <a:rPr lang="en-US" dirty="0"/>
              <a:t>Add a link, which will start answer the questionnaire when clicked. (ask for user name as the first step if user is first time answering all questions.)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06CCC-B80B-4C99-A416-826481E1A2AA}"/>
              </a:ext>
            </a:extLst>
          </p:cNvPr>
          <p:cNvSpPr/>
          <p:nvPr/>
        </p:nvSpPr>
        <p:spPr>
          <a:xfrm>
            <a:off x="2379454" y="5557422"/>
            <a:ext cx="6444949" cy="905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406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03EA-0D05-4E73-A143-3F60F951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5B662-3D46-4A9B-ABA5-92B8369F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80" y="3665491"/>
            <a:ext cx="5992061" cy="8764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5C67BB-1C16-4A88-BD91-F4139161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/urls.py, config for new </a:t>
            </a:r>
            <a:r>
              <a:rPr lang="en-US" dirty="0" err="1"/>
              <a:t>url</a:t>
            </a:r>
            <a:r>
              <a:rPr lang="en-US" dirty="0"/>
              <a:t> handling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646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Get_user_name</a:t>
            </a:r>
            <a:r>
              <a:rPr lang="en-US" dirty="0"/>
              <a:t>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36581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24C97-AD44-499B-AF05-3E6A208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6" y="0"/>
            <a:ext cx="9211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Get_user_name</a:t>
            </a:r>
            <a:r>
              <a:rPr lang="en-US" dirty="0"/>
              <a:t>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436B5-39FC-44C1-8840-4CC31858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39" y="685800"/>
            <a:ext cx="817359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Voting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36581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EB3D4-0AAB-4E24-B2E4-B9C26811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37" y="1104575"/>
            <a:ext cx="851653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2059</TotalTime>
  <Words>704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Design requirements of how user participate the questionnaire</vt:lpstr>
      <vt:lpstr>Session, user, cookie</vt:lpstr>
      <vt:lpstr>Add Session settings</vt:lpstr>
      <vt:lpstr>Add one button in homepage to start answering questionnaire</vt:lpstr>
      <vt:lpstr>url conf</vt:lpstr>
      <vt:lpstr>Get_user_name view</vt:lpstr>
      <vt:lpstr>Get_user_name template</vt:lpstr>
      <vt:lpstr>Voting view</vt:lpstr>
      <vt:lpstr>Voting template</vt:lpstr>
      <vt:lpstr>Voted view</vt:lpstr>
      <vt:lpstr>Voted template</vt:lpstr>
      <vt:lpstr>Push to repo, deploy to Heroku cloud</vt:lpstr>
      <vt:lpstr>Other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2021-09-07T13:27:52Z</dcterms:modified>
</cp:coreProperties>
</file>