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10" r:id="rId3"/>
    <p:sldId id="311" r:id="rId4"/>
    <p:sldId id="312" r:id="rId5"/>
    <p:sldId id="314" r:id="rId6"/>
    <p:sldId id="313" r:id="rId7"/>
    <p:sldId id="315" r:id="rId8"/>
    <p:sldId id="316" r:id="rId9"/>
    <p:sldId id="317" r:id="rId10"/>
    <p:sldId id="318" r:id="rId11"/>
    <p:sldId id="319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1F2"/>
    <a:srgbClr val="95E3F3"/>
    <a:srgbClr val="AC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3D90D-8118-4F8B-A993-017911A0DDAA}" v="62" dt="2021-09-12T07:21:4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126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6CC3D90D-8118-4F8B-A993-017911A0DDAA}"/>
    <pc:docChg chg="undo custSel addSld delSld modSld">
      <pc:chgData name="Li Lixiang" userId="6104bbfcb56aea79" providerId="LiveId" clId="{6CC3D90D-8118-4F8B-A993-017911A0DDAA}" dt="2021-09-12T07:28:55.610" v="4277" actId="1038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09-11T04:25:28.381" v="2774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</pc:sldChg>
      <pc:sldChg chg="modSp new mod">
        <pc:chgData name="Li Lixiang" userId="6104bbfcb56aea79" providerId="LiveId" clId="{6CC3D90D-8118-4F8B-A993-017911A0DDAA}" dt="2021-09-10T12:57:17.447" v="1113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09-10T12:57:17.447" v="1113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modSp new mod">
        <pc:chgData name="Li Lixiang" userId="6104bbfcb56aea79" providerId="LiveId" clId="{6CC3D90D-8118-4F8B-A993-017911A0DDAA}" dt="2021-09-12T07:28:55.610" v="4277" actId="1038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09-12T07:21:39.344" v="4246" actId="14100"/>
          <ac:spMkLst>
            <pc:docMk/>
            <pc:sldMk cId="1863198769" sldId="311"/>
            <ac:spMk id="3" creationId="{141304BE-6BF6-4A85-92C6-F79F868F3080}"/>
          </ac:spMkLst>
        </pc:spChg>
        <pc:spChg chg="add mod">
          <ac:chgData name="Li Lixiang" userId="6104bbfcb56aea79" providerId="LiveId" clId="{6CC3D90D-8118-4F8B-A993-017911A0DDAA}" dt="2021-09-12T07:28:55.610" v="4277" actId="1038"/>
          <ac:spMkLst>
            <pc:docMk/>
            <pc:sldMk cId="1863198769" sldId="311"/>
            <ac:spMk id="4" creationId="{D8059DE7-D4C8-4EE9-8D70-A7C8DDE77EB9}"/>
          </ac:spMkLst>
        </pc:spChg>
        <pc:spChg chg="add mod">
          <ac:chgData name="Li Lixiang" userId="6104bbfcb56aea79" providerId="LiveId" clId="{6CC3D90D-8118-4F8B-A993-017911A0DDAA}" dt="2021-09-11T03:26:03.276" v="1324" actId="1037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09-11T03:45:55.827" v="1646" actId="1076"/>
          <ac:spMkLst>
            <pc:docMk/>
            <pc:sldMk cId="1863198769" sldId="311"/>
            <ac:spMk id="7" creationId="{00A0554A-8382-4E84-B6A5-C67034CA0E73}"/>
          </ac:spMkLst>
        </pc:spChg>
        <pc:picChg chg="add mod">
          <ac:chgData name="Li Lixiang" userId="6104bbfcb56aea79" providerId="LiveId" clId="{6CC3D90D-8118-4F8B-A993-017911A0DDAA}" dt="2021-09-12T07:22:26.715" v="4254" actId="1076"/>
          <ac:picMkLst>
            <pc:docMk/>
            <pc:sldMk cId="1863198769" sldId="311"/>
            <ac:picMk id="5" creationId="{E9B8DA7C-0123-4C49-BBC9-8CB71EF026DD}"/>
          </ac:picMkLst>
        </pc:picChg>
      </pc:sldChg>
      <pc:sldChg chg="addSp delSp modSp new mod">
        <pc:chgData name="Li Lixiang" userId="6104bbfcb56aea79" providerId="LiveId" clId="{6CC3D90D-8118-4F8B-A993-017911A0DDAA}" dt="2021-09-11T03:59:53.207" v="2423" actId="1038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09-11T03:47:46.902" v="1714" actId="6549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09-11T03:48:08.557" v="1718" actId="207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mod ord">
          <ac:chgData name="Li Lixiang" userId="6104bbfcb56aea79" providerId="LiveId" clId="{6CC3D90D-8118-4F8B-A993-017911A0DDAA}" dt="2021-09-11T03:59:53.207" v="2423" actId="103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09-11T06:46:57.260" v="3202" actId="20577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09-11T06:46:57.260" v="3202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09-11T06:46:38.934" v="3177" actId="14100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09-11T04:34:55.055" v="3169" actId="1076"/>
          <ac:picMkLst>
            <pc:docMk/>
            <pc:sldMk cId="4222901175" sldId="315"/>
            <ac:picMk id="11" creationId="{BCB8F241-42D3-45B5-A5F9-0AD2E00D14A5}"/>
          </ac:picMkLst>
        </pc:picChg>
      </pc:sldChg>
      <pc:sldChg chg="addSp modSp new mod">
        <pc:chgData name="Li Lixiang" userId="6104bbfcb56aea79" providerId="LiveId" clId="{6CC3D90D-8118-4F8B-A993-017911A0DDAA}" dt="2021-09-11T06:50:50.857" v="3585" actId="1037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0:50.857" v="3585" actId="1037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1:54.132" v="3638" actId="14100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3:41.934" v="3790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--AAA, Authenticate, Authorization, Accounting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home link to use this new login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1307592"/>
          </a:xfrm>
        </p:spPr>
        <p:txBody>
          <a:bodyPr>
            <a:normAutofit/>
          </a:bodyPr>
          <a:lstStyle/>
          <a:p>
            <a:r>
              <a:rPr lang="en-US" dirty="0"/>
              <a:t>We use our created </a:t>
            </a:r>
            <a:r>
              <a:rPr lang="en-US" dirty="0" err="1"/>
              <a:t>LoginView</a:t>
            </a:r>
            <a:r>
              <a:rPr lang="en-US" dirty="0"/>
              <a:t>, but use Django default </a:t>
            </a:r>
            <a:r>
              <a:rPr lang="en-US" dirty="0" err="1"/>
              <a:t>LogoutView</a:t>
            </a:r>
            <a:r>
              <a:rPr lang="en-US" dirty="0"/>
              <a:t>, together works no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03F6C-2189-4B50-88E4-5EF0AE5E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61" y="3875535"/>
            <a:ext cx="9440592" cy="1095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8E360-0E4B-4F5D-8B40-CFEC94EB3295}"/>
              </a:ext>
            </a:extLst>
          </p:cNvPr>
          <p:cNvSpPr/>
          <p:nvPr/>
        </p:nvSpPr>
        <p:spPr>
          <a:xfrm>
            <a:off x="1589103" y="4518734"/>
            <a:ext cx="6098959" cy="24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888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61E-6B36-48A4-912E-355141B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 of authorization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9CA7-579B-4F8A-ADC5-B7D43BF5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55788"/>
          </a:xfrm>
        </p:spPr>
        <p:txBody>
          <a:bodyPr/>
          <a:lstStyle/>
          <a:p>
            <a:r>
              <a:rPr lang="en-US" dirty="0"/>
              <a:t>After we login, even we are login with “user a”, but is allowed to edit or delete comment which produced by “user b”</a:t>
            </a:r>
          </a:p>
          <a:p>
            <a:r>
              <a:rPr lang="en-US" dirty="0"/>
              <a:t>Do in the edit and delete view, we need to check user, only same user then it is allowed.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D5AAD-9A75-4D42-970A-CE3A1812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93" y="4755499"/>
            <a:ext cx="7802064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B65F9-DCCC-473E-97C5-B5BACD5D1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75"/>
          <a:stretch/>
        </p:blipFill>
        <p:spPr>
          <a:xfrm>
            <a:off x="1946393" y="4344675"/>
            <a:ext cx="4706007" cy="2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5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4DD-D210-414D-AC9D-76C6FE1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repo, deploy to Heroku cloud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3C888-8601-4F8C-AFE5-B281603157AF}"/>
              </a:ext>
            </a:extLst>
          </p:cNvPr>
          <p:cNvSpPr txBox="1">
            <a:spLocks/>
          </p:cNvSpPr>
          <p:nvPr/>
        </p:nvSpPr>
        <p:spPr>
          <a:xfrm>
            <a:off x="1619479" y="2377089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static files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1067B-6168-4936-8855-20D516C2BE3E}"/>
              </a:ext>
            </a:extLst>
          </p:cNvPr>
          <p:cNvSpPr txBox="1">
            <a:spLocks/>
          </p:cNvSpPr>
          <p:nvPr/>
        </p:nvSpPr>
        <p:spPr>
          <a:xfrm>
            <a:off x="1619479" y="4501339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subtree push --prefix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361696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is mean of user account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B76A-B402-46FA-BD58-10785EC6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722222" cy="4050792"/>
          </a:xfrm>
        </p:spPr>
        <p:txBody>
          <a:bodyPr/>
          <a:lstStyle/>
          <a:p>
            <a:r>
              <a:rPr lang="en-US" dirty="0"/>
              <a:t>A sign up form. Sign up process.</a:t>
            </a:r>
          </a:p>
          <a:p>
            <a:r>
              <a:rPr lang="en-US" dirty="0"/>
              <a:t>Login/logout.</a:t>
            </a:r>
          </a:p>
          <a:p>
            <a:r>
              <a:rPr lang="en-US" dirty="0"/>
              <a:t>when login, all activity assume the </a:t>
            </a:r>
            <a:r>
              <a:rPr lang="en-US" dirty="0" err="1"/>
              <a:t>user_name</a:t>
            </a:r>
            <a:r>
              <a:rPr lang="en-US" dirty="0"/>
              <a:t> same as this user.</a:t>
            </a:r>
          </a:p>
          <a:p>
            <a:r>
              <a:rPr lang="en-US" dirty="0"/>
              <a:t>If not login, then only able to do things not request be a valid user.</a:t>
            </a:r>
          </a:p>
          <a:p>
            <a:r>
              <a:rPr lang="en-US" dirty="0"/>
              <a:t>For those that need login (as a valid user), will present with login page then back.</a:t>
            </a:r>
          </a:p>
          <a:p>
            <a:r>
              <a:rPr lang="en-US" dirty="0"/>
              <a:t>When have any charges /accounting related to this user, must login to view / modify / make payment etc.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427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EF3B-E53C-48B5-85C9-E343C025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04BE-6BF6-4A85-92C6-F79F868F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/>
          <a:lstStyle/>
          <a:p>
            <a:r>
              <a:rPr lang="en-US" dirty="0"/>
              <a:t>Django “auth” app, has the login and logout. It require a “registration” fold, for it’s template files.</a:t>
            </a:r>
          </a:p>
          <a:p>
            <a:r>
              <a:rPr lang="en-US" dirty="0"/>
              <a:t>Add QuestionPrj/urls.py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login template. (no need logout template as no need fill anything for logout)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8DA7C-0123-4C49-BBC9-8CB71EF0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380" y="2742011"/>
            <a:ext cx="5210902" cy="1143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A674E-A5B8-4049-ADEB-F153311F0123}"/>
              </a:ext>
            </a:extLst>
          </p:cNvPr>
          <p:cNvSpPr/>
          <p:nvPr/>
        </p:nvSpPr>
        <p:spPr>
          <a:xfrm>
            <a:off x="4963495" y="3163078"/>
            <a:ext cx="4814596" cy="19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A0554A-8382-4E84-B6A5-C67034CA0E73}"/>
              </a:ext>
            </a:extLst>
          </p:cNvPr>
          <p:cNvSpPr txBox="1">
            <a:spLocks/>
          </p:cNvSpPr>
          <p:nvPr/>
        </p:nvSpPr>
        <p:spPr>
          <a:xfrm>
            <a:off x="2169110" y="4579956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makdir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templates/registration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templates/registration/login.html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59DE7-D4C8-4EE9-8D70-A7C8DDE77EB9}"/>
              </a:ext>
            </a:extLst>
          </p:cNvPr>
          <p:cNvSpPr txBox="1"/>
          <p:nvPr/>
        </p:nvSpPr>
        <p:spPr>
          <a:xfrm>
            <a:off x="6124578" y="3122269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8AE1F2"/>
                </a:solidFill>
                <a:latin typeface="Fira Code SemiBold" panose="020B0809050000020004" pitchFamily="49" charset="0"/>
                <a:ea typeface="Fira Code SemiBold" panose="020B0809050000020004" pitchFamily="49" charset="0"/>
              </a:rPr>
              <a:t>/’</a:t>
            </a:r>
            <a:endParaRPr lang="en-MY" sz="1200" b="1" dirty="0">
              <a:solidFill>
                <a:srgbClr val="8AE1F2"/>
              </a:solidFill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1AD44D-332F-43B0-BD82-C149E8D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05" y="4781771"/>
            <a:ext cx="9869277" cy="2029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template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link in home.html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B274C-8DFD-49D4-9016-E11B267FD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"/>
          <a:stretch/>
        </p:blipFill>
        <p:spPr>
          <a:xfrm>
            <a:off x="5204995" y="1745922"/>
            <a:ext cx="4658375" cy="28760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02A866-DC6D-4DF1-9241-4AB6AB272C29}"/>
              </a:ext>
            </a:extLst>
          </p:cNvPr>
          <p:cNvSpPr/>
          <p:nvPr/>
        </p:nvSpPr>
        <p:spPr>
          <a:xfrm>
            <a:off x="2006353" y="5450889"/>
            <a:ext cx="8877670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55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032940" cy="2494980"/>
          </a:xfrm>
        </p:spPr>
        <p:txBody>
          <a:bodyPr/>
          <a:lstStyle/>
          <a:p>
            <a:r>
              <a:rPr lang="en-US" dirty="0"/>
              <a:t>Still one step to go: after successful login, which page to land the user?</a:t>
            </a:r>
          </a:p>
          <a:p>
            <a:r>
              <a:rPr lang="en-US" dirty="0"/>
              <a:t>After successful logout, which page to land the user?</a:t>
            </a:r>
          </a:p>
          <a:p>
            <a:r>
              <a:rPr lang="en-US" dirty="0"/>
              <a:t>We give this in settings.py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388D1-42AC-4365-8B0C-A1B5F4FF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105" y="3908859"/>
            <a:ext cx="415348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0989-3433-48A1-9439-ACD2093A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login, how to use the user information when post comment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BA4D-869F-4022-82F0-C490CB27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503457" cy="3018764"/>
          </a:xfrm>
        </p:spPr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add_comment</a:t>
            </a:r>
            <a:r>
              <a:rPr lang="en-US" dirty="0"/>
              <a:t> view, remove the field of name and datetime, and we use </a:t>
            </a:r>
            <a:r>
              <a:rPr lang="en-US" dirty="0" err="1"/>
              <a:t>form_valid</a:t>
            </a:r>
            <a:r>
              <a:rPr lang="en-US" dirty="0"/>
              <a:t> to add the value from login user, and system time.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73C4A-7DAE-44DD-8154-04C7DA07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3074045"/>
            <a:ext cx="5553850" cy="3124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9F5FF8-90E4-48FD-A233-B67FDFA43E11}"/>
              </a:ext>
            </a:extLst>
          </p:cNvPr>
          <p:cNvSpPr/>
          <p:nvPr/>
        </p:nvSpPr>
        <p:spPr>
          <a:xfrm>
            <a:off x="3630967" y="3719744"/>
            <a:ext cx="4074850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7764D-AAAE-472D-89DC-B1FB661C239F}"/>
              </a:ext>
            </a:extLst>
          </p:cNvPr>
          <p:cNvSpPr/>
          <p:nvPr/>
        </p:nvSpPr>
        <p:spPr>
          <a:xfrm>
            <a:off x="3610839" y="5225251"/>
            <a:ext cx="4583250" cy="973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73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EF30-CDF7-4D40-BBC3-A016F158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449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Add authorization: if not login, not allow add/delete/update, only allow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8A4F-C919-4A31-807C-EC89B878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add/delete/update view, add multiple inheritance, put </a:t>
            </a:r>
            <a:r>
              <a:rPr lang="en-US" dirty="0" err="1"/>
              <a:t>LoginRequiredMixin</a:t>
            </a:r>
            <a:r>
              <a:rPr lang="en-US" dirty="0"/>
              <a:t> before the corresponding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not login but try to edit/add/delete, will get a result of 404</a:t>
            </a:r>
          </a:p>
          <a:p>
            <a:r>
              <a:rPr lang="en-US" dirty="0"/>
              <a:t>This is because the URL contains additional parameters, and the Django default </a:t>
            </a:r>
            <a:r>
              <a:rPr lang="en-US" dirty="0" err="1"/>
              <a:t>url</a:t>
            </a:r>
            <a:r>
              <a:rPr lang="en-US" dirty="0"/>
              <a:t> conf cannot handle it.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0D001-9AF0-4D46-9C95-598F3D26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66" y="2971272"/>
            <a:ext cx="4906060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7C158-A069-422B-AADD-0E0D829A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66" y="3372307"/>
            <a:ext cx="5106113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50BA9-6FBC-4C07-AC21-CB7A0E50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65" y="3735236"/>
            <a:ext cx="5106113" cy="238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8F241-42D3-45B5-A5F9-0AD2E00D1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718" y="5841926"/>
            <a:ext cx="5048955" cy="457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3759CB-B455-40F8-9D37-2DF2E26F8EB2}"/>
              </a:ext>
            </a:extLst>
          </p:cNvPr>
          <p:cNvSpPr/>
          <p:nvPr/>
        </p:nvSpPr>
        <p:spPr>
          <a:xfrm>
            <a:off x="6408421" y="6052802"/>
            <a:ext cx="1536928" cy="22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290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user app, then create new view to handle login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56432"/>
          </a:xfrm>
        </p:spPr>
        <p:txBody>
          <a:bodyPr>
            <a:normAutofit/>
          </a:bodyPr>
          <a:lstStyle/>
          <a:p>
            <a:r>
              <a:rPr lang="en-US" dirty="0"/>
              <a:t>New app user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urls.py for the new app</a:t>
            </a:r>
          </a:p>
          <a:p>
            <a:endParaRPr lang="en-US" dirty="0"/>
          </a:p>
          <a:p>
            <a:r>
              <a:rPr lang="en-MY" dirty="0"/>
              <a:t>In site </a:t>
            </a:r>
            <a:r>
              <a:rPr lang="en-MY" dirty="0" err="1"/>
              <a:t>urls</a:t>
            </a:r>
            <a:r>
              <a:rPr lang="en-MY" dirty="0"/>
              <a:t> include this app </a:t>
            </a:r>
            <a:r>
              <a:rPr lang="en-MY" dirty="0" err="1"/>
              <a:t>urls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4AFF98-FBF3-4922-A6AA-0AC8D5EB137E}"/>
              </a:ext>
            </a:extLst>
          </p:cNvPr>
          <p:cNvSpPr txBox="1">
            <a:spLocks/>
          </p:cNvSpPr>
          <p:nvPr/>
        </p:nvSpPr>
        <p:spPr>
          <a:xfrm>
            <a:off x="3718559" y="2151888"/>
            <a:ext cx="7280681" cy="115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createapp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user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user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urls.py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05C60-EF9E-44F8-BBCF-7ED9360D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286" y="3302859"/>
            <a:ext cx="4677428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FA8B80-C077-44DC-B949-9C8208C8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17" y="4351880"/>
            <a:ext cx="5125165" cy="13241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1702C2-6010-41B0-9BE6-C4E76B123348}"/>
              </a:ext>
            </a:extLst>
          </p:cNvPr>
          <p:cNvSpPr/>
          <p:nvPr/>
        </p:nvSpPr>
        <p:spPr>
          <a:xfrm>
            <a:off x="5494020" y="4762500"/>
            <a:ext cx="4251960" cy="236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726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view for the new user app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err="1"/>
              <a:t>LoginView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8CCD8-D587-4172-BC19-2E45DE89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6" y="2228238"/>
            <a:ext cx="428684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8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3138</TotalTime>
  <Words>566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Cascadia Mono</vt:lpstr>
      <vt:lpstr>Fira Code SemiBold</vt:lpstr>
      <vt:lpstr>Rockwell</vt:lpstr>
      <vt:lpstr>Rockwell Condensed</vt:lpstr>
      <vt:lpstr>Wingdings</vt:lpstr>
      <vt:lpstr>Wood Type</vt:lpstr>
      <vt:lpstr>Python Webapp Programming</vt:lpstr>
      <vt:lpstr>What does is mean of user account</vt:lpstr>
      <vt:lpstr>Django ready made login and logout</vt:lpstr>
      <vt:lpstr>Django ready made login and logout</vt:lpstr>
      <vt:lpstr>Django ready made login and logout</vt:lpstr>
      <vt:lpstr>After login, how to use the user information when post comment</vt:lpstr>
      <vt:lpstr>Add authorization: if not login, not allow add/delete/update, only allow view</vt:lpstr>
      <vt:lpstr>Add a new user app, then create new view to handle login</vt:lpstr>
      <vt:lpstr>Add a view for the new user app</vt:lpstr>
      <vt:lpstr>Change home link to use this new login</vt:lpstr>
      <vt:lpstr>New problem of authorization</vt:lpstr>
      <vt:lpstr>Push to repo, deploy to Heroku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2021-09-12T07:29:00Z</dcterms:modified>
</cp:coreProperties>
</file>